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0332-2CD7-4662-B95E-4497F7BCD50A}" type="datetimeFigureOut">
              <a:rPr lang="en-AU" smtClean="0"/>
              <a:t>18/12/2016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435C-9ADF-48DD-9AC9-0554243243C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9259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0332-2CD7-4662-B95E-4497F7BCD50A}" type="datetimeFigureOut">
              <a:rPr lang="en-AU" smtClean="0"/>
              <a:t>18/12/2016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435C-9ADF-48DD-9AC9-0554243243C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7443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0332-2CD7-4662-B95E-4497F7BCD50A}" type="datetimeFigureOut">
              <a:rPr lang="en-AU" smtClean="0"/>
              <a:t>18/12/2016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435C-9ADF-48DD-9AC9-0554243243C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133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0332-2CD7-4662-B95E-4497F7BCD50A}" type="datetimeFigureOut">
              <a:rPr lang="en-AU" smtClean="0"/>
              <a:t>18/12/2016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435C-9ADF-48DD-9AC9-0554243243C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4603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0332-2CD7-4662-B95E-4497F7BCD50A}" type="datetimeFigureOut">
              <a:rPr lang="en-AU" smtClean="0"/>
              <a:t>18/12/2016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435C-9ADF-48DD-9AC9-0554243243C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8375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0332-2CD7-4662-B95E-4497F7BCD50A}" type="datetimeFigureOut">
              <a:rPr lang="en-AU" smtClean="0"/>
              <a:t>18/12/2016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435C-9ADF-48DD-9AC9-0554243243C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9051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0332-2CD7-4662-B95E-4497F7BCD50A}" type="datetimeFigureOut">
              <a:rPr lang="en-AU" smtClean="0"/>
              <a:t>18/12/2016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435C-9ADF-48DD-9AC9-0554243243C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77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0332-2CD7-4662-B95E-4497F7BCD50A}" type="datetimeFigureOut">
              <a:rPr lang="en-AU" smtClean="0"/>
              <a:t>18/12/2016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435C-9ADF-48DD-9AC9-0554243243C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6472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0332-2CD7-4662-B95E-4497F7BCD50A}" type="datetimeFigureOut">
              <a:rPr lang="en-AU" smtClean="0"/>
              <a:t>18/12/2016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435C-9ADF-48DD-9AC9-0554243243C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9727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0332-2CD7-4662-B95E-4497F7BCD50A}" type="datetimeFigureOut">
              <a:rPr lang="en-AU" smtClean="0"/>
              <a:t>18/12/2016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435C-9ADF-48DD-9AC9-0554243243C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5527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0332-2CD7-4662-B95E-4497F7BCD50A}" type="datetimeFigureOut">
              <a:rPr lang="en-AU" smtClean="0"/>
              <a:t>18/12/2016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435C-9ADF-48DD-9AC9-0554243243C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654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80332-2CD7-4662-B95E-4497F7BCD50A}" type="datetimeFigureOut">
              <a:rPr lang="en-AU" smtClean="0"/>
              <a:t>18/12/2016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1435C-9ADF-48DD-9AC9-0554243243C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9628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png"/><Relationship Id="rId9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Like</a:t>
            </a:r>
            <a:endParaRPr lang="en-AU" dirty="0"/>
          </a:p>
        </p:txBody>
      </p:sp>
      <p:pic>
        <p:nvPicPr>
          <p:cNvPr id="3074" name="Picture 2" descr="Image result for surf lifestyle brand log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868896"/>
            <a:ext cx="233981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Image result for surf lifestyle brand log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704" y="2868896"/>
            <a:ext cx="2619375" cy="17526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Image result for surf lifestyle brand logo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639" y="2868896"/>
            <a:ext cx="1777236" cy="1777237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Image result for surf lifestyle brand logo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5398" y="2868896"/>
            <a:ext cx="1800922" cy="176125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07015" y="365125"/>
            <a:ext cx="977379" cy="1117005"/>
          </a:xfrm>
          <a:prstGeom prst="rect">
            <a:avLst/>
          </a:prstGeom>
        </p:spPr>
      </p:pic>
      <p:pic>
        <p:nvPicPr>
          <p:cNvPr id="1028" name="Picture 4" descr="Image result for surf wax wax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661" y="2868895"/>
            <a:ext cx="2670710" cy="1777237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5575" y="4796051"/>
            <a:ext cx="1951440" cy="19514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61606" y="4796051"/>
            <a:ext cx="3573721" cy="19514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34" name="Picture 10" descr="https://encrypted-tbn0.gstatic.com/images?q=tbn:ANd9GcSGMAb6seWCb7ER0BhCNmj2daRLNpXk01zGwiP50DI6CeAI-AGYwOZyOQD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3166" y="4796051"/>
            <a:ext cx="2756796" cy="195144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601075" y="4796051"/>
            <a:ext cx="3241185" cy="195144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7307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Not Like</a:t>
            </a:r>
            <a:endParaRPr lang="en-AU" dirty="0"/>
          </a:p>
        </p:txBody>
      </p:sp>
      <p:pic>
        <p:nvPicPr>
          <p:cNvPr id="4098" name="Picture 2" descr="Image result for surf lifestyle brand logo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2" y="4239916"/>
            <a:ext cx="2143125" cy="214312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Image result for surf lifestyle brand log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323" y="4239916"/>
            <a:ext cx="2000249" cy="214312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Image result for surf lifestyle brand logo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99" y="2116468"/>
            <a:ext cx="3655608" cy="152317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3706553" y="174921"/>
            <a:ext cx="1766200" cy="1705970"/>
            <a:chOff x="1337481" y="3507475"/>
            <a:chExt cx="1078173" cy="982638"/>
          </a:xfrm>
        </p:grpSpPr>
        <p:sp>
          <p:nvSpPr>
            <p:cNvPr id="3" name="Oval 2"/>
            <p:cNvSpPr/>
            <p:nvPr/>
          </p:nvSpPr>
          <p:spPr>
            <a:xfrm>
              <a:off x="1337481" y="3507475"/>
              <a:ext cx="1078173" cy="98263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5" name="Straight Connector 4"/>
            <p:cNvCxnSpPr>
              <a:stCxn id="3" idx="7"/>
              <a:endCxn id="3" idx="3"/>
            </p:cNvCxnSpPr>
            <p:nvPr/>
          </p:nvCxnSpPr>
          <p:spPr>
            <a:xfrm flipH="1">
              <a:off x="1495376" y="3651379"/>
              <a:ext cx="762383" cy="69483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50" name="Picture 2" descr="Image result for surf logo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239" y="2116467"/>
            <a:ext cx="2391122" cy="152317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surf logo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8748" y="2116467"/>
            <a:ext cx="2898201" cy="1542257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91335" y="2116466"/>
            <a:ext cx="2389803" cy="152317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42416" y="4239916"/>
            <a:ext cx="5581376" cy="21431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60" name="Picture 12" descr="Image result for surf brand logo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959" y="4250199"/>
            <a:ext cx="2132841" cy="213284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3964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2539</TotalTime>
  <Words>4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Like</vt:lpstr>
      <vt:lpstr>Do Not Like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Barnett</dc:creator>
  <cp:lastModifiedBy>Matt Barnett</cp:lastModifiedBy>
  <cp:revision>10</cp:revision>
  <dcterms:created xsi:type="dcterms:W3CDTF">2016-11-26T05:20:13Z</dcterms:created>
  <dcterms:modified xsi:type="dcterms:W3CDTF">2016-12-18T05:03:07Z</dcterms:modified>
</cp:coreProperties>
</file>