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68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04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16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175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9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07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4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01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95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7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C8EC6-3FA7-4D1D-8AA5-F511295E2838}" type="datetimeFigureOut">
              <a:rPr lang="en-GB" smtClean="0"/>
              <a:t>18/11/2016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6EF5-5492-4173-B745-82DDECC7D9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22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Michael\Pictures\Full logo (3)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917" t="28700" r="20844" b="37300"/>
          <a:stretch>
            <a:fillRect/>
          </a:stretch>
        </p:blipFill>
        <p:spPr bwMode="auto">
          <a:xfrm>
            <a:off x="3840480" y="2072020"/>
            <a:ext cx="4423143" cy="2434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10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Halpin</dc:creator>
  <cp:lastModifiedBy>Michael Halpin</cp:lastModifiedBy>
  <cp:revision>1</cp:revision>
  <dcterms:created xsi:type="dcterms:W3CDTF">2016-11-18T08:47:45Z</dcterms:created>
  <dcterms:modified xsi:type="dcterms:W3CDTF">2016-11-18T08:48:33Z</dcterms:modified>
</cp:coreProperties>
</file>