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4" r:id="rId3"/>
    <p:sldId id="257" r:id="rId4"/>
    <p:sldId id="265" r:id="rId5"/>
    <p:sldId id="261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/>
    <p:restoredTop sz="94643"/>
  </p:normalViewPr>
  <p:slideViewPr>
    <p:cSldViewPr snapToGrid="0" snapToObjects="1">
      <p:cViewPr>
        <p:scale>
          <a:sx n="101" d="100"/>
          <a:sy n="101" d="100"/>
        </p:scale>
        <p:origin x="3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9AB149-1A49-414F-B4D1-9090D82CBB94}" type="doc">
      <dgm:prSet loTypeId="urn:microsoft.com/office/officeart/2005/8/layout/cycle6" loCatId="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E0C2783-DBF0-9E44-ACBB-E59C89B3C2B9}">
      <dgm:prSet phldrT="[Text]" custT="1"/>
      <dgm:spPr/>
      <dgm:t>
        <a:bodyPr/>
        <a:lstStyle/>
        <a:p>
          <a:r>
            <a:rPr lang="en-US" sz="2000" dirty="0" smtClean="0"/>
            <a:t>Fall Assessment</a:t>
          </a:r>
          <a:endParaRPr lang="en-US" sz="2000" dirty="0"/>
        </a:p>
      </dgm:t>
    </dgm:pt>
    <dgm:pt modelId="{60E6C234-1B1B-014D-B27B-6FE89F65CA4D}" type="parTrans" cxnId="{446A87D3-24A6-9B44-9711-EE6DE0EAF71D}">
      <dgm:prSet/>
      <dgm:spPr/>
      <dgm:t>
        <a:bodyPr/>
        <a:lstStyle/>
        <a:p>
          <a:endParaRPr lang="en-US"/>
        </a:p>
      </dgm:t>
    </dgm:pt>
    <dgm:pt modelId="{452FABB0-58BF-814F-930B-55C6BF0E42E5}" type="sibTrans" cxnId="{446A87D3-24A6-9B44-9711-EE6DE0EAF71D}">
      <dgm:prSet/>
      <dgm:spPr/>
      <dgm:t>
        <a:bodyPr/>
        <a:lstStyle/>
        <a:p>
          <a:endParaRPr lang="en-US"/>
        </a:p>
      </dgm:t>
    </dgm:pt>
    <dgm:pt modelId="{CE00D447-68A3-C547-A150-2D1C3B1872CB}">
      <dgm:prSet phldrT="[Text]" custT="1"/>
      <dgm:spPr/>
      <dgm:t>
        <a:bodyPr/>
        <a:lstStyle/>
        <a:p>
          <a:r>
            <a:rPr lang="en-US" sz="2000" dirty="0" smtClean="0"/>
            <a:t>Movement/Behavioral Patterns (ADL)</a:t>
          </a:r>
          <a:endParaRPr lang="en-US" sz="2000" dirty="0"/>
        </a:p>
      </dgm:t>
    </dgm:pt>
    <dgm:pt modelId="{097EA860-167B-5C40-B8EB-690342BBA798}" type="parTrans" cxnId="{A9C27F9A-4A57-2D42-B0E6-1CEE91FBC821}">
      <dgm:prSet/>
      <dgm:spPr/>
      <dgm:t>
        <a:bodyPr/>
        <a:lstStyle/>
        <a:p>
          <a:endParaRPr lang="en-US"/>
        </a:p>
      </dgm:t>
    </dgm:pt>
    <dgm:pt modelId="{8094D122-8F78-5744-9545-55CD5BCC86A4}" type="sibTrans" cxnId="{A9C27F9A-4A57-2D42-B0E6-1CEE91FBC821}">
      <dgm:prSet/>
      <dgm:spPr/>
      <dgm:t>
        <a:bodyPr/>
        <a:lstStyle/>
        <a:p>
          <a:endParaRPr lang="en-US"/>
        </a:p>
      </dgm:t>
    </dgm:pt>
    <dgm:pt modelId="{428CEB8E-9D0A-8E45-BE8C-59D3B2FF1400}">
      <dgm:prSet phldrT="[Text]" custT="1"/>
      <dgm:spPr/>
      <dgm:t>
        <a:bodyPr/>
        <a:lstStyle/>
        <a:p>
          <a:r>
            <a:rPr lang="en-US" sz="2000" dirty="0" smtClean="0"/>
            <a:t>Gait</a:t>
          </a:r>
          <a:endParaRPr lang="en-US" sz="2000" dirty="0"/>
        </a:p>
      </dgm:t>
    </dgm:pt>
    <dgm:pt modelId="{51A09571-E21C-6646-A3A2-24CB30B15DEC}" type="parTrans" cxnId="{B231992F-EFD4-8C42-BC55-DCC5A2BD3225}">
      <dgm:prSet/>
      <dgm:spPr/>
      <dgm:t>
        <a:bodyPr/>
        <a:lstStyle/>
        <a:p>
          <a:endParaRPr lang="en-US"/>
        </a:p>
      </dgm:t>
    </dgm:pt>
    <dgm:pt modelId="{23B60F35-13DC-D84E-B507-1C4BE292AB44}" type="sibTrans" cxnId="{B231992F-EFD4-8C42-BC55-DCC5A2BD3225}">
      <dgm:prSet/>
      <dgm:spPr/>
      <dgm:t>
        <a:bodyPr/>
        <a:lstStyle/>
        <a:p>
          <a:endParaRPr lang="en-US"/>
        </a:p>
      </dgm:t>
    </dgm:pt>
    <dgm:pt modelId="{5E78E5AD-3C25-E544-A4CA-EA1E4ED5965E}">
      <dgm:prSet phldrT="[Text]" custT="1"/>
      <dgm:spPr/>
      <dgm:t>
        <a:bodyPr/>
        <a:lstStyle/>
        <a:p>
          <a:r>
            <a:rPr lang="en-US" sz="2000" dirty="0" smtClean="0"/>
            <a:t>Speech</a:t>
          </a:r>
          <a:endParaRPr lang="en-US" sz="2000" dirty="0"/>
        </a:p>
      </dgm:t>
    </dgm:pt>
    <dgm:pt modelId="{C51563E0-296A-D84C-8782-D864DBB17328}" type="parTrans" cxnId="{1EC3CB2C-01CD-D945-BDE5-7D26090ECAD3}">
      <dgm:prSet/>
      <dgm:spPr/>
      <dgm:t>
        <a:bodyPr/>
        <a:lstStyle/>
        <a:p>
          <a:endParaRPr lang="en-US"/>
        </a:p>
      </dgm:t>
    </dgm:pt>
    <dgm:pt modelId="{B8ADABC6-4DDF-654C-9D5F-F3756F938FAC}" type="sibTrans" cxnId="{1EC3CB2C-01CD-D945-BDE5-7D26090ECAD3}">
      <dgm:prSet/>
      <dgm:spPr/>
      <dgm:t>
        <a:bodyPr/>
        <a:lstStyle/>
        <a:p>
          <a:endParaRPr lang="en-US"/>
        </a:p>
      </dgm:t>
    </dgm:pt>
    <dgm:pt modelId="{FC2CDA62-98A2-C644-ADA9-0C07DF638B8A}">
      <dgm:prSet phldrT="[Text]" custT="1"/>
      <dgm:spPr/>
      <dgm:t>
        <a:bodyPr/>
        <a:lstStyle/>
        <a:p>
          <a:r>
            <a:rPr lang="en-US" sz="2000" dirty="0" smtClean="0"/>
            <a:t>Visual Patterns</a:t>
          </a:r>
          <a:endParaRPr lang="en-US" sz="2000" dirty="0"/>
        </a:p>
      </dgm:t>
    </dgm:pt>
    <dgm:pt modelId="{5120BD5A-13E4-FC4D-8ABC-B7A085DBB024}" type="parTrans" cxnId="{1B5F7EE3-504B-034B-89B5-B8935F9EAB2C}">
      <dgm:prSet/>
      <dgm:spPr/>
      <dgm:t>
        <a:bodyPr/>
        <a:lstStyle/>
        <a:p>
          <a:endParaRPr lang="en-US"/>
        </a:p>
      </dgm:t>
    </dgm:pt>
    <dgm:pt modelId="{1661EE7B-73BF-7946-B9A3-FD12FBB1D2A9}" type="sibTrans" cxnId="{1B5F7EE3-504B-034B-89B5-B8935F9EAB2C}">
      <dgm:prSet/>
      <dgm:spPr/>
      <dgm:t>
        <a:bodyPr/>
        <a:lstStyle/>
        <a:p>
          <a:endParaRPr lang="en-US"/>
        </a:p>
      </dgm:t>
    </dgm:pt>
    <dgm:pt modelId="{5732833C-99C3-EB49-892A-138C5D1D26A7}">
      <dgm:prSet custT="1"/>
      <dgm:spPr/>
      <dgm:t>
        <a:bodyPr/>
        <a:lstStyle/>
        <a:p>
          <a:r>
            <a:rPr lang="en-US" sz="2000" dirty="0" smtClean="0"/>
            <a:t>Stress/Emotion Assessment</a:t>
          </a:r>
        </a:p>
      </dgm:t>
    </dgm:pt>
    <dgm:pt modelId="{A62AC366-78DF-FB48-8BCF-4387F0FE43DC}" type="parTrans" cxnId="{AFF8C254-71ED-444F-84AA-7AA9579A7031}">
      <dgm:prSet/>
      <dgm:spPr/>
      <dgm:t>
        <a:bodyPr/>
        <a:lstStyle/>
        <a:p>
          <a:endParaRPr lang="en-US"/>
        </a:p>
      </dgm:t>
    </dgm:pt>
    <dgm:pt modelId="{70CBBC4D-B5EB-304F-A47A-5C634EAB5870}" type="sibTrans" cxnId="{AFF8C254-71ED-444F-84AA-7AA9579A7031}">
      <dgm:prSet/>
      <dgm:spPr/>
      <dgm:t>
        <a:bodyPr/>
        <a:lstStyle/>
        <a:p>
          <a:endParaRPr lang="en-US"/>
        </a:p>
      </dgm:t>
    </dgm:pt>
    <dgm:pt modelId="{5C0E6DCC-CB0A-7B43-B173-664B934BDCDE}">
      <dgm:prSet custT="1"/>
      <dgm:spPr/>
      <dgm:t>
        <a:bodyPr/>
        <a:lstStyle/>
        <a:p>
          <a:r>
            <a:rPr lang="en-US" sz="2000" dirty="0" smtClean="0"/>
            <a:t>Physiological</a:t>
          </a:r>
        </a:p>
      </dgm:t>
    </dgm:pt>
    <dgm:pt modelId="{92C8AE85-D933-974B-8CF7-CC7EA713983D}" type="parTrans" cxnId="{A7F9F536-6853-1448-AC66-F5739DF96FF6}">
      <dgm:prSet/>
      <dgm:spPr/>
      <dgm:t>
        <a:bodyPr/>
        <a:lstStyle/>
        <a:p>
          <a:endParaRPr lang="en-US"/>
        </a:p>
      </dgm:t>
    </dgm:pt>
    <dgm:pt modelId="{8E0FCE83-C1B9-2D4F-A70C-5957A664502A}" type="sibTrans" cxnId="{A7F9F536-6853-1448-AC66-F5739DF96FF6}">
      <dgm:prSet/>
      <dgm:spPr/>
      <dgm:t>
        <a:bodyPr/>
        <a:lstStyle/>
        <a:p>
          <a:endParaRPr lang="en-US"/>
        </a:p>
      </dgm:t>
    </dgm:pt>
    <dgm:pt modelId="{BDCB34A9-DE5F-4F42-8714-6725F3C45339}" type="pres">
      <dgm:prSet presAssocID="{EE9AB149-1A49-414F-B4D1-9090D82CBB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8C64C4-C324-194B-BCAD-FFE29C7D86BA}" type="pres">
      <dgm:prSet presAssocID="{0E0C2783-DBF0-9E44-ACBB-E59C89B3C2B9}" presName="node" presStyleLbl="node1" presStyleIdx="0" presStyleCnt="7" custScaleX="149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B33DF-EE75-1946-B184-3259FED291F2}" type="pres">
      <dgm:prSet presAssocID="{0E0C2783-DBF0-9E44-ACBB-E59C89B3C2B9}" presName="spNode" presStyleCnt="0"/>
      <dgm:spPr/>
    </dgm:pt>
    <dgm:pt modelId="{8C8BEB45-AC12-974C-9C15-91FA1802B69D}" type="pres">
      <dgm:prSet presAssocID="{452FABB0-58BF-814F-930B-55C6BF0E42E5}" presName="sibTrans" presStyleLbl="sibTrans1D1" presStyleIdx="0" presStyleCnt="7"/>
      <dgm:spPr/>
      <dgm:t>
        <a:bodyPr/>
        <a:lstStyle/>
        <a:p>
          <a:endParaRPr lang="en-US"/>
        </a:p>
      </dgm:t>
    </dgm:pt>
    <dgm:pt modelId="{1E4D9A2D-4F06-A54E-B6C2-45101E4C2077}" type="pres">
      <dgm:prSet presAssocID="{CE00D447-68A3-C547-A150-2D1C3B1872CB}" presName="node" presStyleLbl="node1" presStyleIdx="1" presStyleCnt="7" custScaleX="219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924B2-3229-D846-9A87-2A117B3E58D4}" type="pres">
      <dgm:prSet presAssocID="{CE00D447-68A3-C547-A150-2D1C3B1872CB}" presName="spNode" presStyleCnt="0"/>
      <dgm:spPr/>
    </dgm:pt>
    <dgm:pt modelId="{C2E743C4-D6E5-EA48-896C-591629969C82}" type="pres">
      <dgm:prSet presAssocID="{8094D122-8F78-5744-9545-55CD5BCC86A4}" presName="sibTrans" presStyleLbl="sibTrans1D1" presStyleIdx="1" presStyleCnt="7"/>
      <dgm:spPr/>
      <dgm:t>
        <a:bodyPr/>
        <a:lstStyle/>
        <a:p>
          <a:endParaRPr lang="en-US"/>
        </a:p>
      </dgm:t>
    </dgm:pt>
    <dgm:pt modelId="{DE9B80C2-B823-9D4F-988D-68C0E44461A4}" type="pres">
      <dgm:prSet presAssocID="{428CEB8E-9D0A-8E45-BE8C-59D3B2FF1400}" presName="node" presStyleLbl="node1" presStyleIdx="2" presStyleCnt="7" custScaleX="185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2733F-BB71-C645-A114-0E7DA9454586}" type="pres">
      <dgm:prSet presAssocID="{428CEB8E-9D0A-8E45-BE8C-59D3B2FF1400}" presName="spNode" presStyleCnt="0"/>
      <dgm:spPr/>
    </dgm:pt>
    <dgm:pt modelId="{BD00E7A1-6314-1D45-91E5-96FE93DE8A0C}" type="pres">
      <dgm:prSet presAssocID="{23B60F35-13DC-D84E-B507-1C4BE292AB44}" presName="sibTrans" presStyleLbl="sibTrans1D1" presStyleIdx="2" presStyleCnt="7"/>
      <dgm:spPr/>
      <dgm:t>
        <a:bodyPr/>
        <a:lstStyle/>
        <a:p>
          <a:endParaRPr lang="en-US"/>
        </a:p>
      </dgm:t>
    </dgm:pt>
    <dgm:pt modelId="{574C35D7-5EFF-9E44-B6AE-3BF30E1FD8C8}" type="pres">
      <dgm:prSet presAssocID="{5E78E5AD-3C25-E544-A4CA-EA1E4ED5965E}" presName="node" presStyleLbl="node1" presStyleIdx="3" presStyleCnt="7" custScaleX="151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DC50B-61F1-B24A-B426-D09A6417FD96}" type="pres">
      <dgm:prSet presAssocID="{5E78E5AD-3C25-E544-A4CA-EA1E4ED5965E}" presName="spNode" presStyleCnt="0"/>
      <dgm:spPr/>
    </dgm:pt>
    <dgm:pt modelId="{F28EC965-9366-4D4F-B0FD-15FD24B1EFCC}" type="pres">
      <dgm:prSet presAssocID="{B8ADABC6-4DDF-654C-9D5F-F3756F938FAC}" presName="sibTrans" presStyleLbl="sibTrans1D1" presStyleIdx="3" presStyleCnt="7"/>
      <dgm:spPr/>
      <dgm:t>
        <a:bodyPr/>
        <a:lstStyle/>
        <a:p>
          <a:endParaRPr lang="en-US"/>
        </a:p>
      </dgm:t>
    </dgm:pt>
    <dgm:pt modelId="{7ECC2FCF-CF36-2249-B30F-DEA8EE2C4210}" type="pres">
      <dgm:prSet presAssocID="{FC2CDA62-98A2-C644-ADA9-0C07DF638B8A}" presName="node" presStyleLbl="node1" presStyleIdx="4" presStyleCnt="7" custScaleX="145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C9454-3606-064A-A6C1-785A08DC3937}" type="pres">
      <dgm:prSet presAssocID="{FC2CDA62-98A2-C644-ADA9-0C07DF638B8A}" presName="spNode" presStyleCnt="0"/>
      <dgm:spPr/>
    </dgm:pt>
    <dgm:pt modelId="{EFDE86F4-CFC1-C145-B5CA-60783FDE945D}" type="pres">
      <dgm:prSet presAssocID="{1661EE7B-73BF-7946-B9A3-FD12FBB1D2A9}" presName="sibTrans" presStyleLbl="sibTrans1D1" presStyleIdx="4" presStyleCnt="7"/>
      <dgm:spPr/>
      <dgm:t>
        <a:bodyPr/>
        <a:lstStyle/>
        <a:p>
          <a:endParaRPr lang="en-US"/>
        </a:p>
      </dgm:t>
    </dgm:pt>
    <dgm:pt modelId="{562B0ADD-04CB-FA46-94E2-37B4CC75D506}" type="pres">
      <dgm:prSet presAssocID="{5732833C-99C3-EB49-892A-138C5D1D26A7}" presName="node" presStyleLbl="node1" presStyleIdx="5" presStyleCnt="7" custScaleX="186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055B8-AAF3-4040-98CA-30BD7F2BAAA0}" type="pres">
      <dgm:prSet presAssocID="{5732833C-99C3-EB49-892A-138C5D1D26A7}" presName="spNode" presStyleCnt="0"/>
      <dgm:spPr/>
    </dgm:pt>
    <dgm:pt modelId="{2D98C0C8-1B52-BA48-9715-D40641312ED1}" type="pres">
      <dgm:prSet presAssocID="{70CBBC4D-B5EB-304F-A47A-5C634EAB5870}" presName="sibTrans" presStyleLbl="sibTrans1D1" presStyleIdx="5" presStyleCnt="7"/>
      <dgm:spPr/>
      <dgm:t>
        <a:bodyPr/>
        <a:lstStyle/>
        <a:p>
          <a:endParaRPr lang="en-US"/>
        </a:p>
      </dgm:t>
    </dgm:pt>
    <dgm:pt modelId="{E3AEB923-0A02-F842-898A-1099C9DA9421}" type="pres">
      <dgm:prSet presAssocID="{5C0E6DCC-CB0A-7B43-B173-664B934BDCDE}" presName="node" presStyleLbl="node1" presStyleIdx="6" presStyleCnt="7" custScaleX="191300" custScaleY="99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AED4A-6ABE-8141-9924-68AE200C11FB}" type="pres">
      <dgm:prSet presAssocID="{5C0E6DCC-CB0A-7B43-B173-664B934BDCDE}" presName="spNode" presStyleCnt="0"/>
      <dgm:spPr/>
    </dgm:pt>
    <dgm:pt modelId="{08C70C7C-0F53-2742-8F04-BE2E5D6C2136}" type="pres">
      <dgm:prSet presAssocID="{8E0FCE83-C1B9-2D4F-A70C-5957A664502A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D9B5DF3C-84C1-6042-B59F-B5C8452AB9D8}" type="presOf" srcId="{428CEB8E-9D0A-8E45-BE8C-59D3B2FF1400}" destId="{DE9B80C2-B823-9D4F-988D-68C0E44461A4}" srcOrd="0" destOrd="0" presId="urn:microsoft.com/office/officeart/2005/8/layout/cycle6"/>
    <dgm:cxn modelId="{CF3ADF04-F60E-D34B-A0AF-755EDA162DCC}" type="presOf" srcId="{0E0C2783-DBF0-9E44-ACBB-E59C89B3C2B9}" destId="{258C64C4-C324-194B-BCAD-FFE29C7D86BA}" srcOrd="0" destOrd="0" presId="urn:microsoft.com/office/officeart/2005/8/layout/cycle6"/>
    <dgm:cxn modelId="{A9C27F9A-4A57-2D42-B0E6-1CEE91FBC821}" srcId="{EE9AB149-1A49-414F-B4D1-9090D82CBB94}" destId="{CE00D447-68A3-C547-A150-2D1C3B1872CB}" srcOrd="1" destOrd="0" parTransId="{097EA860-167B-5C40-B8EB-690342BBA798}" sibTransId="{8094D122-8F78-5744-9545-55CD5BCC86A4}"/>
    <dgm:cxn modelId="{D2C1F929-D1C2-554B-9E75-B16EB8B6D982}" type="presOf" srcId="{8E0FCE83-C1B9-2D4F-A70C-5957A664502A}" destId="{08C70C7C-0F53-2742-8F04-BE2E5D6C2136}" srcOrd="0" destOrd="0" presId="urn:microsoft.com/office/officeart/2005/8/layout/cycle6"/>
    <dgm:cxn modelId="{1EC3CB2C-01CD-D945-BDE5-7D26090ECAD3}" srcId="{EE9AB149-1A49-414F-B4D1-9090D82CBB94}" destId="{5E78E5AD-3C25-E544-A4CA-EA1E4ED5965E}" srcOrd="3" destOrd="0" parTransId="{C51563E0-296A-D84C-8782-D864DBB17328}" sibTransId="{B8ADABC6-4DDF-654C-9D5F-F3756F938FAC}"/>
    <dgm:cxn modelId="{6A04AF2F-9CF4-CD4A-9A24-0BA33374A35F}" type="presOf" srcId="{23B60F35-13DC-D84E-B507-1C4BE292AB44}" destId="{BD00E7A1-6314-1D45-91E5-96FE93DE8A0C}" srcOrd="0" destOrd="0" presId="urn:microsoft.com/office/officeart/2005/8/layout/cycle6"/>
    <dgm:cxn modelId="{45293D6D-4295-7743-A5CA-45B4B96D1FCC}" type="presOf" srcId="{1661EE7B-73BF-7946-B9A3-FD12FBB1D2A9}" destId="{EFDE86F4-CFC1-C145-B5CA-60783FDE945D}" srcOrd="0" destOrd="0" presId="urn:microsoft.com/office/officeart/2005/8/layout/cycle6"/>
    <dgm:cxn modelId="{B2A6E90B-7A39-1C4E-807B-C2029305631E}" type="presOf" srcId="{B8ADABC6-4DDF-654C-9D5F-F3756F938FAC}" destId="{F28EC965-9366-4D4F-B0FD-15FD24B1EFCC}" srcOrd="0" destOrd="0" presId="urn:microsoft.com/office/officeart/2005/8/layout/cycle6"/>
    <dgm:cxn modelId="{E7AD0708-9CF9-BC41-B49F-408BCAFDA734}" type="presOf" srcId="{452FABB0-58BF-814F-930B-55C6BF0E42E5}" destId="{8C8BEB45-AC12-974C-9C15-91FA1802B69D}" srcOrd="0" destOrd="0" presId="urn:microsoft.com/office/officeart/2005/8/layout/cycle6"/>
    <dgm:cxn modelId="{FF1214C8-31B0-774D-8159-1CC81F77C1E8}" type="presOf" srcId="{5732833C-99C3-EB49-892A-138C5D1D26A7}" destId="{562B0ADD-04CB-FA46-94E2-37B4CC75D506}" srcOrd="0" destOrd="0" presId="urn:microsoft.com/office/officeart/2005/8/layout/cycle6"/>
    <dgm:cxn modelId="{446A87D3-24A6-9B44-9711-EE6DE0EAF71D}" srcId="{EE9AB149-1A49-414F-B4D1-9090D82CBB94}" destId="{0E0C2783-DBF0-9E44-ACBB-E59C89B3C2B9}" srcOrd="0" destOrd="0" parTransId="{60E6C234-1B1B-014D-B27B-6FE89F65CA4D}" sibTransId="{452FABB0-58BF-814F-930B-55C6BF0E42E5}"/>
    <dgm:cxn modelId="{C9AF54AF-A7F0-8343-86D9-8C25D3104D0C}" type="presOf" srcId="{70CBBC4D-B5EB-304F-A47A-5C634EAB5870}" destId="{2D98C0C8-1B52-BA48-9715-D40641312ED1}" srcOrd="0" destOrd="0" presId="urn:microsoft.com/office/officeart/2005/8/layout/cycle6"/>
    <dgm:cxn modelId="{C3B51A38-8D5D-064B-8AFB-1168843D36D1}" type="presOf" srcId="{FC2CDA62-98A2-C644-ADA9-0C07DF638B8A}" destId="{7ECC2FCF-CF36-2249-B30F-DEA8EE2C4210}" srcOrd="0" destOrd="0" presId="urn:microsoft.com/office/officeart/2005/8/layout/cycle6"/>
    <dgm:cxn modelId="{1B5F7EE3-504B-034B-89B5-B8935F9EAB2C}" srcId="{EE9AB149-1A49-414F-B4D1-9090D82CBB94}" destId="{FC2CDA62-98A2-C644-ADA9-0C07DF638B8A}" srcOrd="4" destOrd="0" parTransId="{5120BD5A-13E4-FC4D-8ABC-B7A085DBB024}" sibTransId="{1661EE7B-73BF-7946-B9A3-FD12FBB1D2A9}"/>
    <dgm:cxn modelId="{72B89C28-B6C5-FB48-8053-96B2ACF25DEA}" type="presOf" srcId="{CE00D447-68A3-C547-A150-2D1C3B1872CB}" destId="{1E4D9A2D-4F06-A54E-B6C2-45101E4C2077}" srcOrd="0" destOrd="0" presId="urn:microsoft.com/office/officeart/2005/8/layout/cycle6"/>
    <dgm:cxn modelId="{A509FE36-137B-054F-B6A3-27167719CC73}" type="presOf" srcId="{8094D122-8F78-5744-9545-55CD5BCC86A4}" destId="{C2E743C4-D6E5-EA48-896C-591629969C82}" srcOrd="0" destOrd="0" presId="urn:microsoft.com/office/officeart/2005/8/layout/cycle6"/>
    <dgm:cxn modelId="{B231992F-EFD4-8C42-BC55-DCC5A2BD3225}" srcId="{EE9AB149-1A49-414F-B4D1-9090D82CBB94}" destId="{428CEB8E-9D0A-8E45-BE8C-59D3B2FF1400}" srcOrd="2" destOrd="0" parTransId="{51A09571-E21C-6646-A3A2-24CB30B15DEC}" sibTransId="{23B60F35-13DC-D84E-B507-1C4BE292AB44}"/>
    <dgm:cxn modelId="{58E212B6-D6E6-9C41-AB1D-8AC3DD80CC48}" type="presOf" srcId="{EE9AB149-1A49-414F-B4D1-9090D82CBB94}" destId="{BDCB34A9-DE5F-4F42-8714-6725F3C45339}" srcOrd="0" destOrd="0" presId="urn:microsoft.com/office/officeart/2005/8/layout/cycle6"/>
    <dgm:cxn modelId="{5253ED05-B862-DE44-A01C-FC245A22BCEB}" type="presOf" srcId="{5E78E5AD-3C25-E544-A4CA-EA1E4ED5965E}" destId="{574C35D7-5EFF-9E44-B6AE-3BF30E1FD8C8}" srcOrd="0" destOrd="0" presId="urn:microsoft.com/office/officeart/2005/8/layout/cycle6"/>
    <dgm:cxn modelId="{4B199100-D58C-4740-9BB1-8B13BFBDE786}" type="presOf" srcId="{5C0E6DCC-CB0A-7B43-B173-664B934BDCDE}" destId="{E3AEB923-0A02-F842-898A-1099C9DA9421}" srcOrd="0" destOrd="0" presId="urn:microsoft.com/office/officeart/2005/8/layout/cycle6"/>
    <dgm:cxn modelId="{A7F9F536-6853-1448-AC66-F5739DF96FF6}" srcId="{EE9AB149-1A49-414F-B4D1-9090D82CBB94}" destId="{5C0E6DCC-CB0A-7B43-B173-664B934BDCDE}" srcOrd="6" destOrd="0" parTransId="{92C8AE85-D933-974B-8CF7-CC7EA713983D}" sibTransId="{8E0FCE83-C1B9-2D4F-A70C-5957A664502A}"/>
    <dgm:cxn modelId="{AFF8C254-71ED-444F-84AA-7AA9579A7031}" srcId="{EE9AB149-1A49-414F-B4D1-9090D82CBB94}" destId="{5732833C-99C3-EB49-892A-138C5D1D26A7}" srcOrd="5" destOrd="0" parTransId="{A62AC366-78DF-FB48-8BCF-4387F0FE43DC}" sibTransId="{70CBBC4D-B5EB-304F-A47A-5C634EAB5870}"/>
    <dgm:cxn modelId="{B93ED27F-798A-3941-B10C-320CA404F123}" type="presParOf" srcId="{BDCB34A9-DE5F-4F42-8714-6725F3C45339}" destId="{258C64C4-C324-194B-BCAD-FFE29C7D86BA}" srcOrd="0" destOrd="0" presId="urn:microsoft.com/office/officeart/2005/8/layout/cycle6"/>
    <dgm:cxn modelId="{BD7B4EBA-DC99-F440-8060-45D4023FD4B1}" type="presParOf" srcId="{BDCB34A9-DE5F-4F42-8714-6725F3C45339}" destId="{8B3B33DF-EE75-1946-B184-3259FED291F2}" srcOrd="1" destOrd="0" presId="urn:microsoft.com/office/officeart/2005/8/layout/cycle6"/>
    <dgm:cxn modelId="{90CF0AD1-DA4A-C145-9C93-FEEC90C208DA}" type="presParOf" srcId="{BDCB34A9-DE5F-4F42-8714-6725F3C45339}" destId="{8C8BEB45-AC12-974C-9C15-91FA1802B69D}" srcOrd="2" destOrd="0" presId="urn:microsoft.com/office/officeart/2005/8/layout/cycle6"/>
    <dgm:cxn modelId="{5FDEB63E-050A-8541-9A10-579275C648C6}" type="presParOf" srcId="{BDCB34A9-DE5F-4F42-8714-6725F3C45339}" destId="{1E4D9A2D-4F06-A54E-B6C2-45101E4C2077}" srcOrd="3" destOrd="0" presId="urn:microsoft.com/office/officeart/2005/8/layout/cycle6"/>
    <dgm:cxn modelId="{8EEBF405-A807-AE4B-8611-876E313DA7FA}" type="presParOf" srcId="{BDCB34A9-DE5F-4F42-8714-6725F3C45339}" destId="{13C924B2-3229-D846-9A87-2A117B3E58D4}" srcOrd="4" destOrd="0" presId="urn:microsoft.com/office/officeart/2005/8/layout/cycle6"/>
    <dgm:cxn modelId="{AB0751F5-CE1E-9541-9178-9439FE51A41A}" type="presParOf" srcId="{BDCB34A9-DE5F-4F42-8714-6725F3C45339}" destId="{C2E743C4-D6E5-EA48-896C-591629969C82}" srcOrd="5" destOrd="0" presId="urn:microsoft.com/office/officeart/2005/8/layout/cycle6"/>
    <dgm:cxn modelId="{421E319D-AFBD-8F48-A583-4E7729C220AB}" type="presParOf" srcId="{BDCB34A9-DE5F-4F42-8714-6725F3C45339}" destId="{DE9B80C2-B823-9D4F-988D-68C0E44461A4}" srcOrd="6" destOrd="0" presId="urn:microsoft.com/office/officeart/2005/8/layout/cycle6"/>
    <dgm:cxn modelId="{AA1B1EE4-8EAD-884B-A71F-9F101C43DCE8}" type="presParOf" srcId="{BDCB34A9-DE5F-4F42-8714-6725F3C45339}" destId="{E522733F-BB71-C645-A114-0E7DA9454586}" srcOrd="7" destOrd="0" presId="urn:microsoft.com/office/officeart/2005/8/layout/cycle6"/>
    <dgm:cxn modelId="{3AEE0991-7C5D-0048-A551-496BCD4F9E6E}" type="presParOf" srcId="{BDCB34A9-DE5F-4F42-8714-6725F3C45339}" destId="{BD00E7A1-6314-1D45-91E5-96FE93DE8A0C}" srcOrd="8" destOrd="0" presId="urn:microsoft.com/office/officeart/2005/8/layout/cycle6"/>
    <dgm:cxn modelId="{E105E6E1-F24A-2F49-8AC5-E54E9B4526E9}" type="presParOf" srcId="{BDCB34A9-DE5F-4F42-8714-6725F3C45339}" destId="{574C35D7-5EFF-9E44-B6AE-3BF30E1FD8C8}" srcOrd="9" destOrd="0" presId="urn:microsoft.com/office/officeart/2005/8/layout/cycle6"/>
    <dgm:cxn modelId="{CF736DD5-B2F3-854C-82BD-EA44CC12B99C}" type="presParOf" srcId="{BDCB34A9-DE5F-4F42-8714-6725F3C45339}" destId="{AC4DC50B-61F1-B24A-B426-D09A6417FD96}" srcOrd="10" destOrd="0" presId="urn:microsoft.com/office/officeart/2005/8/layout/cycle6"/>
    <dgm:cxn modelId="{BDCEF4E7-2E44-E341-8C04-5F028AB17A0A}" type="presParOf" srcId="{BDCB34A9-DE5F-4F42-8714-6725F3C45339}" destId="{F28EC965-9366-4D4F-B0FD-15FD24B1EFCC}" srcOrd="11" destOrd="0" presId="urn:microsoft.com/office/officeart/2005/8/layout/cycle6"/>
    <dgm:cxn modelId="{9902D07D-8E40-2040-99C3-BEB013BF5C79}" type="presParOf" srcId="{BDCB34A9-DE5F-4F42-8714-6725F3C45339}" destId="{7ECC2FCF-CF36-2249-B30F-DEA8EE2C4210}" srcOrd="12" destOrd="0" presId="urn:microsoft.com/office/officeart/2005/8/layout/cycle6"/>
    <dgm:cxn modelId="{780E796B-FDB3-4048-BEFB-F2CDD041738B}" type="presParOf" srcId="{BDCB34A9-DE5F-4F42-8714-6725F3C45339}" destId="{A6DC9454-3606-064A-A6C1-785A08DC3937}" srcOrd="13" destOrd="0" presId="urn:microsoft.com/office/officeart/2005/8/layout/cycle6"/>
    <dgm:cxn modelId="{5A6F093B-F732-F441-8EC1-226FE775236C}" type="presParOf" srcId="{BDCB34A9-DE5F-4F42-8714-6725F3C45339}" destId="{EFDE86F4-CFC1-C145-B5CA-60783FDE945D}" srcOrd="14" destOrd="0" presId="urn:microsoft.com/office/officeart/2005/8/layout/cycle6"/>
    <dgm:cxn modelId="{F57F54E3-9ADF-6B45-A644-950A17EDD7EA}" type="presParOf" srcId="{BDCB34A9-DE5F-4F42-8714-6725F3C45339}" destId="{562B0ADD-04CB-FA46-94E2-37B4CC75D506}" srcOrd="15" destOrd="0" presId="urn:microsoft.com/office/officeart/2005/8/layout/cycle6"/>
    <dgm:cxn modelId="{AE14A207-3D16-A94D-96E4-7032F4419B0F}" type="presParOf" srcId="{BDCB34A9-DE5F-4F42-8714-6725F3C45339}" destId="{447055B8-AAF3-4040-98CA-30BD7F2BAAA0}" srcOrd="16" destOrd="0" presId="urn:microsoft.com/office/officeart/2005/8/layout/cycle6"/>
    <dgm:cxn modelId="{7C48F6B5-4059-F04F-A580-AC4216B50FC3}" type="presParOf" srcId="{BDCB34A9-DE5F-4F42-8714-6725F3C45339}" destId="{2D98C0C8-1B52-BA48-9715-D40641312ED1}" srcOrd="17" destOrd="0" presId="urn:microsoft.com/office/officeart/2005/8/layout/cycle6"/>
    <dgm:cxn modelId="{FB8C31F4-BB74-E841-BFAE-A17412B0215F}" type="presParOf" srcId="{BDCB34A9-DE5F-4F42-8714-6725F3C45339}" destId="{E3AEB923-0A02-F842-898A-1099C9DA9421}" srcOrd="18" destOrd="0" presId="urn:microsoft.com/office/officeart/2005/8/layout/cycle6"/>
    <dgm:cxn modelId="{A4836921-5003-B340-B099-7460F9DF0FB9}" type="presParOf" srcId="{BDCB34A9-DE5F-4F42-8714-6725F3C45339}" destId="{106AED4A-6ABE-8141-9924-68AE200C11FB}" srcOrd="19" destOrd="0" presId="urn:microsoft.com/office/officeart/2005/8/layout/cycle6"/>
    <dgm:cxn modelId="{2877EC5D-6DF2-0644-A098-1FC8F507B822}" type="presParOf" srcId="{BDCB34A9-DE5F-4F42-8714-6725F3C45339}" destId="{08C70C7C-0F53-2742-8F04-BE2E5D6C2136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C64C4-C324-194B-BCAD-FFE29C7D86BA}">
      <dsp:nvSpPr>
        <dsp:cNvPr id="0" name=""/>
        <dsp:cNvSpPr/>
      </dsp:nvSpPr>
      <dsp:spPr>
        <a:xfrm>
          <a:off x="4791428" y="1364"/>
          <a:ext cx="1873249" cy="8144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Fall Assessment</a:t>
          </a:r>
          <a:endParaRPr lang="en-US" sz="2000" kern="1200" dirty="0"/>
        </a:p>
      </dsp:txBody>
      <dsp:txXfrm>
        <a:off x="4831184" y="41120"/>
        <a:ext cx="1793737" cy="734895"/>
      </dsp:txXfrm>
    </dsp:sp>
    <dsp:sp modelId="{8C8BEB45-AC12-974C-9C15-91FA1802B69D}">
      <dsp:nvSpPr>
        <dsp:cNvPr id="0" name=""/>
        <dsp:cNvSpPr/>
      </dsp:nvSpPr>
      <dsp:spPr>
        <a:xfrm>
          <a:off x="3404711" y="408568"/>
          <a:ext cx="4646684" cy="4646684"/>
        </a:xfrm>
        <a:custGeom>
          <a:avLst/>
          <a:gdLst/>
          <a:ahLst/>
          <a:cxnLst/>
          <a:rect l="0" t="0" r="0" b="0"/>
          <a:pathLst>
            <a:path>
              <a:moveTo>
                <a:pt x="3264857" y="199320"/>
              </a:moveTo>
              <a:arcTo wR="2323342" hR="2323342" stAng="17634376" swAng="77702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D9A2D-4F06-A54E-B6C2-45101E4C2077}">
      <dsp:nvSpPr>
        <dsp:cNvPr id="0" name=""/>
        <dsp:cNvSpPr/>
      </dsp:nvSpPr>
      <dsp:spPr>
        <a:xfrm>
          <a:off x="6171763" y="876126"/>
          <a:ext cx="2745504" cy="8144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Movement/Behavioral Patterns (ADL)</a:t>
          </a:r>
          <a:endParaRPr lang="en-US" sz="2000" kern="1200" dirty="0"/>
        </a:p>
      </dsp:txBody>
      <dsp:txXfrm>
        <a:off x="6211519" y="915882"/>
        <a:ext cx="2665992" cy="734895"/>
      </dsp:txXfrm>
    </dsp:sp>
    <dsp:sp modelId="{C2E743C4-D6E5-EA48-896C-591629969C82}">
      <dsp:nvSpPr>
        <dsp:cNvPr id="0" name=""/>
        <dsp:cNvSpPr/>
      </dsp:nvSpPr>
      <dsp:spPr>
        <a:xfrm>
          <a:off x="3404711" y="408568"/>
          <a:ext cx="4646684" cy="4646684"/>
        </a:xfrm>
        <a:custGeom>
          <a:avLst/>
          <a:gdLst/>
          <a:ahLst/>
          <a:cxnLst/>
          <a:rect l="0" t="0" r="0" b="0"/>
          <a:pathLst>
            <a:path>
              <a:moveTo>
                <a:pt x="4405475" y="1292497"/>
              </a:moveTo>
              <a:arcTo wR="2323342" hR="2323342" stAng="20019626" swAng="172547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B80C2-B823-9D4F-988D-68C0E44461A4}">
      <dsp:nvSpPr>
        <dsp:cNvPr id="0" name=""/>
        <dsp:cNvSpPr/>
      </dsp:nvSpPr>
      <dsp:spPr>
        <a:xfrm>
          <a:off x="6827959" y="2841698"/>
          <a:ext cx="2330370" cy="8144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Gait</a:t>
          </a:r>
          <a:endParaRPr lang="en-US" sz="2000" kern="1200" dirty="0"/>
        </a:p>
      </dsp:txBody>
      <dsp:txXfrm>
        <a:off x="6867715" y="2881454"/>
        <a:ext cx="2250858" cy="734895"/>
      </dsp:txXfrm>
    </dsp:sp>
    <dsp:sp modelId="{BD00E7A1-6314-1D45-91E5-96FE93DE8A0C}">
      <dsp:nvSpPr>
        <dsp:cNvPr id="0" name=""/>
        <dsp:cNvSpPr/>
      </dsp:nvSpPr>
      <dsp:spPr>
        <a:xfrm>
          <a:off x="3404711" y="408568"/>
          <a:ext cx="4646684" cy="4646684"/>
        </a:xfrm>
        <a:custGeom>
          <a:avLst/>
          <a:gdLst/>
          <a:ahLst/>
          <a:cxnLst/>
          <a:rect l="0" t="0" r="0" b="0"/>
          <a:pathLst>
            <a:path>
              <a:moveTo>
                <a:pt x="4451240" y="3256061"/>
              </a:moveTo>
              <a:arcTo wR="2323342" hR="2323342" stAng="1420154" swAng="135772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C35D7-5EFF-9E44-B6AE-3BF30E1FD8C8}">
      <dsp:nvSpPr>
        <dsp:cNvPr id="0" name=""/>
        <dsp:cNvSpPr/>
      </dsp:nvSpPr>
      <dsp:spPr>
        <a:xfrm>
          <a:off x="5788726" y="4417965"/>
          <a:ext cx="1894774" cy="8144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Speech</a:t>
          </a:r>
          <a:endParaRPr lang="en-US" sz="2000" kern="1200" dirty="0"/>
        </a:p>
      </dsp:txBody>
      <dsp:txXfrm>
        <a:off x="5828482" y="4457721"/>
        <a:ext cx="1815262" cy="734895"/>
      </dsp:txXfrm>
    </dsp:sp>
    <dsp:sp modelId="{F28EC965-9366-4D4F-B0FD-15FD24B1EFCC}">
      <dsp:nvSpPr>
        <dsp:cNvPr id="0" name=""/>
        <dsp:cNvSpPr/>
      </dsp:nvSpPr>
      <dsp:spPr>
        <a:xfrm>
          <a:off x="3404711" y="408568"/>
          <a:ext cx="4646684" cy="4646684"/>
        </a:xfrm>
        <a:custGeom>
          <a:avLst/>
          <a:gdLst/>
          <a:ahLst/>
          <a:cxnLst/>
          <a:rect l="0" t="0" r="0" b="0"/>
          <a:pathLst>
            <a:path>
              <a:moveTo>
                <a:pt x="2382412" y="4645933"/>
              </a:moveTo>
              <a:arcTo wR="2323342" hR="2323342" stAng="5312587" swAng="23248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C2FCF-CF36-2249-B30F-DEA8EE2C4210}">
      <dsp:nvSpPr>
        <dsp:cNvPr id="0" name=""/>
        <dsp:cNvSpPr/>
      </dsp:nvSpPr>
      <dsp:spPr>
        <a:xfrm>
          <a:off x="3811546" y="4417965"/>
          <a:ext cx="1816892" cy="8144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Visual Patterns</a:t>
          </a:r>
          <a:endParaRPr lang="en-US" sz="2000" kern="1200" dirty="0"/>
        </a:p>
      </dsp:txBody>
      <dsp:txXfrm>
        <a:off x="3851302" y="4457721"/>
        <a:ext cx="1737380" cy="734895"/>
      </dsp:txXfrm>
    </dsp:sp>
    <dsp:sp modelId="{EFDE86F4-CFC1-C145-B5CA-60783FDE945D}">
      <dsp:nvSpPr>
        <dsp:cNvPr id="0" name=""/>
        <dsp:cNvSpPr/>
      </dsp:nvSpPr>
      <dsp:spPr>
        <a:xfrm>
          <a:off x="3404711" y="408568"/>
          <a:ext cx="4646684" cy="4646684"/>
        </a:xfrm>
        <a:custGeom>
          <a:avLst/>
          <a:gdLst/>
          <a:ahLst/>
          <a:cxnLst/>
          <a:rect l="0" t="0" r="0" b="0"/>
          <a:pathLst>
            <a:path>
              <a:moveTo>
                <a:pt x="718127" y="4002986"/>
              </a:moveTo>
              <a:arcTo wR="2323342" hR="2323342" stAng="8022120" swAng="135772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B0ADD-04CB-FA46-94E2-37B4CC75D506}">
      <dsp:nvSpPr>
        <dsp:cNvPr id="0" name=""/>
        <dsp:cNvSpPr/>
      </dsp:nvSpPr>
      <dsp:spPr>
        <a:xfrm>
          <a:off x="2297069" y="2841698"/>
          <a:ext cx="2331785" cy="8144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Stress/Emotion Assessment</a:t>
          </a:r>
        </a:p>
      </dsp:txBody>
      <dsp:txXfrm>
        <a:off x="2336825" y="2881454"/>
        <a:ext cx="2252273" cy="734895"/>
      </dsp:txXfrm>
    </dsp:sp>
    <dsp:sp modelId="{2D98C0C8-1B52-BA48-9715-D40641312ED1}">
      <dsp:nvSpPr>
        <dsp:cNvPr id="0" name=""/>
        <dsp:cNvSpPr/>
      </dsp:nvSpPr>
      <dsp:spPr>
        <a:xfrm>
          <a:off x="3404711" y="408568"/>
          <a:ext cx="4646684" cy="4646684"/>
        </a:xfrm>
        <a:custGeom>
          <a:avLst/>
          <a:gdLst/>
          <a:ahLst/>
          <a:cxnLst/>
          <a:rect l="0" t="0" r="0" b="0"/>
          <a:pathLst>
            <a:path>
              <a:moveTo>
                <a:pt x="2067" y="2421338"/>
              </a:moveTo>
              <a:arcTo wR="2323342" hR="2323342" stAng="10654956" swAng="173105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EB923-0A02-F842-898A-1099C9DA9421}">
      <dsp:nvSpPr>
        <dsp:cNvPr id="0" name=""/>
        <dsp:cNvSpPr/>
      </dsp:nvSpPr>
      <dsp:spPr>
        <a:xfrm>
          <a:off x="2713159" y="879563"/>
          <a:ext cx="2396863" cy="8075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Physiological</a:t>
          </a:r>
        </a:p>
      </dsp:txBody>
      <dsp:txXfrm>
        <a:off x="2752580" y="918984"/>
        <a:ext cx="2318021" cy="728691"/>
      </dsp:txXfrm>
    </dsp:sp>
    <dsp:sp modelId="{08C70C7C-0F53-2742-8F04-BE2E5D6C2136}">
      <dsp:nvSpPr>
        <dsp:cNvPr id="0" name=""/>
        <dsp:cNvSpPr/>
      </dsp:nvSpPr>
      <dsp:spPr>
        <a:xfrm>
          <a:off x="3404711" y="408568"/>
          <a:ext cx="4646684" cy="4646684"/>
        </a:xfrm>
        <a:custGeom>
          <a:avLst/>
          <a:gdLst/>
          <a:ahLst/>
          <a:cxnLst/>
          <a:rect l="0" t="0" r="0" b="0"/>
          <a:pathLst>
            <a:path>
              <a:moveTo>
                <a:pt x="925252" y="467738"/>
              </a:moveTo>
              <a:arcTo wR="2323342" hR="2323342" stAng="13980245" swAng="78529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C4BC4-BF88-CD4E-BA37-D121DA9FAF84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3467-4501-0B41-81BC-C9EF12424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10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26082-906B-754A-AA5A-DFFB7A5590A8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8E6BA-574C-9242-9E6A-4D8815451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Ken.Bellian@gmail.com" TargetMode="External"/><Relationship Id="rId3" Type="http://schemas.openxmlformats.org/officeDocument/2006/relationships/hyperlink" Target="mailto:dkittelsen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Passive and active monitoring of Human Health in the real world</a:t>
            </a:r>
            <a:endParaRPr lang="en-US" dirty="0"/>
          </a:p>
          <a:p>
            <a:r>
              <a:rPr lang="en-US" dirty="0" smtClean="0"/>
              <a:t>Focusing on Neurodegenerative Disease and 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Degenerative Neurological Diseases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1412" y="1912422"/>
            <a:ext cx="999648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/>
              <a:t>Initial Targeted Diseases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3200" dirty="0" smtClean="0"/>
              <a:t>Alzheimer's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3200" dirty="0" smtClean="0"/>
              <a:t>Parkinson's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3200" dirty="0" smtClean="0"/>
              <a:t>MS</a:t>
            </a:r>
          </a:p>
          <a:p>
            <a:pPr marL="1200150" lvl="2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38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 smtClean="0"/>
              <a:t>AI Health Assessments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989165"/>
              </p:ext>
            </p:extLst>
          </p:nvPr>
        </p:nvGraphicFramePr>
        <p:xfrm>
          <a:off x="381000" y="1106905"/>
          <a:ext cx="11455399" cy="523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1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Sensor-Agnostic Data Gathering IN Context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105" y="4360144"/>
            <a:ext cx="1346200" cy="1338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7856" y="1703083"/>
            <a:ext cx="5676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Leveraging existing and custom sensors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Smart Phones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Fit Bit / </a:t>
            </a:r>
            <a:r>
              <a:rPr lang="en-US" sz="2000" dirty="0"/>
              <a:t>Apple </a:t>
            </a:r>
            <a:r>
              <a:rPr lang="en-US" sz="2000" dirty="0" smtClean="0"/>
              <a:t>Watch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Omron blood pressure, pulse, post oxygen, etc.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Alexa / video surveillance 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MSFT Connect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Custom (etc.)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5996" y="5727061"/>
            <a:ext cx="376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Study member (in the Real World)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155" y="4039031"/>
            <a:ext cx="609600" cy="609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777157" y="4011407"/>
            <a:ext cx="1194595" cy="898286"/>
            <a:chOff x="4672805" y="2743200"/>
            <a:chExt cx="1194595" cy="898286"/>
          </a:xfrm>
        </p:grpSpPr>
        <p:sp>
          <p:nvSpPr>
            <p:cNvPr id="15" name="Cube 14"/>
            <p:cNvSpPr/>
            <p:nvPr/>
          </p:nvSpPr>
          <p:spPr>
            <a:xfrm>
              <a:off x="4672805" y="2743200"/>
              <a:ext cx="1194595" cy="898286"/>
            </a:xfrm>
            <a:prstGeom prst="cube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0202" y="3132563"/>
              <a:ext cx="93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AI Hub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Connector 18"/>
          <p:cNvCxnSpPr>
            <a:endCxn id="15" idx="2"/>
          </p:cNvCxnSpPr>
          <p:nvPr/>
        </p:nvCxnSpPr>
        <p:spPr>
          <a:xfrm>
            <a:off x="2948755" y="4106103"/>
            <a:ext cx="1828402" cy="46673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18244" y="4538697"/>
            <a:ext cx="1448199" cy="3413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5" idx="2"/>
          </p:cNvCxnSpPr>
          <p:nvPr/>
        </p:nvCxnSpPr>
        <p:spPr>
          <a:xfrm flipV="1">
            <a:off x="3291654" y="4572836"/>
            <a:ext cx="1485503" cy="24605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5" idx="2"/>
          </p:cNvCxnSpPr>
          <p:nvPr/>
        </p:nvCxnSpPr>
        <p:spPr>
          <a:xfrm flipV="1">
            <a:off x="3445642" y="4572836"/>
            <a:ext cx="1331515" cy="45639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5" idx="2"/>
          </p:cNvCxnSpPr>
          <p:nvPr/>
        </p:nvCxnSpPr>
        <p:spPr>
          <a:xfrm flipV="1">
            <a:off x="3291654" y="4572836"/>
            <a:ext cx="1485503" cy="88223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loud 37"/>
          <p:cNvSpPr/>
          <p:nvPr/>
        </p:nvSpPr>
        <p:spPr>
          <a:xfrm>
            <a:off x="7631110" y="1936070"/>
            <a:ext cx="4462858" cy="3804330"/>
          </a:xfrm>
          <a:prstGeom prst="cloud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825705" y="2537249"/>
            <a:ext cx="36560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AI Health Cloud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Normalization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Transformation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Storage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Machine Learning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Pattern Identification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Alerting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Research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/>
          <p:cNvCxnSpPr>
            <a:stCxn id="15" idx="5"/>
            <a:endCxn id="38" idx="2"/>
          </p:cNvCxnSpPr>
          <p:nvPr/>
        </p:nvCxnSpPr>
        <p:spPr>
          <a:xfrm flipV="1">
            <a:off x="5971752" y="3838235"/>
            <a:ext cx="1673201" cy="510029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7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Trial Benefits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1412" y="1912422"/>
            <a:ext cx="999648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Decrease Cost of Study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600" dirty="0" smtClean="0"/>
              <a:t>Reduce variability throughout the process across host sites and patients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600" dirty="0"/>
              <a:t>Automate major elements of the </a:t>
            </a:r>
            <a:r>
              <a:rPr lang="en-US" sz="2600" dirty="0" smtClean="0"/>
              <a:t>study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600" dirty="0" smtClean="0"/>
              <a:t>Keep the patients engaged – reduce attrition</a:t>
            </a:r>
            <a:endParaRPr lang="en-US" sz="2600" dirty="0"/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Managing Risk – Finding Insights Faster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600" dirty="0" smtClean="0"/>
              <a:t>Potentially identify unknown comorbidities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600" dirty="0" smtClean="0"/>
              <a:t>Better awareness of the actual activities of the patients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600" dirty="0" smtClean="0"/>
              <a:t>Earlier recognition of side-effects because subtle changes will be noted faster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Superior Data - Better Statistical Significance for Better Decisions</a:t>
            </a:r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8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4500" y="2413000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Dr. Ken </a:t>
            </a:r>
            <a:r>
              <a:rPr lang="en-US" sz="3200" dirty="0" err="1" smtClean="0"/>
              <a:t>Bellian</a:t>
            </a:r>
            <a:endParaRPr lang="en-US" sz="3200" dirty="0" smtClean="0"/>
          </a:p>
          <a:p>
            <a:r>
              <a:rPr lang="en-US" sz="3200" smtClean="0">
                <a:hlinkClick r:id="rId2"/>
              </a:rPr>
              <a:t>KennethBellian@gmail.com</a:t>
            </a:r>
            <a:endParaRPr lang="en-US" sz="3200" dirty="0" smtClean="0"/>
          </a:p>
          <a:p>
            <a:r>
              <a:rPr lang="en-US" sz="3200" dirty="0"/>
              <a:t>910 391 </a:t>
            </a:r>
            <a:r>
              <a:rPr lang="en-US" sz="3200" dirty="0" smtClean="0"/>
              <a:t>3962 c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 smtClean="0"/>
              <a:t>Doug Kittelsen</a:t>
            </a:r>
          </a:p>
          <a:p>
            <a:r>
              <a:rPr lang="en-US" sz="3200" dirty="0" smtClean="0">
                <a:hlinkClick r:id="rId3"/>
              </a:rPr>
              <a:t>dkittelsen@gmail.com</a:t>
            </a:r>
            <a:endParaRPr lang="en-US" sz="3200" dirty="0" smtClean="0"/>
          </a:p>
          <a:p>
            <a:r>
              <a:rPr lang="en-US" sz="3200" dirty="0" smtClean="0"/>
              <a:t>720 339 1430 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01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550</TotalTime>
  <Words>192</Words>
  <Application>Microsoft Macintosh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Tw Cen MT</vt:lpstr>
      <vt:lpstr>Circuit</vt:lpstr>
      <vt:lpstr>AI Health</vt:lpstr>
      <vt:lpstr>Degenerative Neurological Diseases</vt:lpstr>
      <vt:lpstr>AI Health Assessments</vt:lpstr>
      <vt:lpstr>Sensor-Agnostic Data Gathering IN Context</vt:lpstr>
      <vt:lpstr>Clinical Trial Benefits</vt:lpstr>
      <vt:lpstr>Contact Info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Health</dc:title>
  <dc:creator>Doug Kittelsen</dc:creator>
  <cp:lastModifiedBy>Doug Kittelsen</cp:lastModifiedBy>
  <cp:revision>28</cp:revision>
  <dcterms:created xsi:type="dcterms:W3CDTF">2016-11-01T15:39:02Z</dcterms:created>
  <dcterms:modified xsi:type="dcterms:W3CDTF">2016-11-27T17:40:41Z</dcterms:modified>
</cp:coreProperties>
</file>