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33" r:id="rId5"/>
    <p:sldId id="334" r:id="rId6"/>
    <p:sldId id="335" r:id="rId7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9D6E"/>
    <a:srgbClr val="035B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37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59802-0165-40A0-AFBC-6CAE14EDF763}" type="datetimeFigureOut">
              <a:rPr lang="zh-TW" altLang="en-US" smtClean="0"/>
              <a:pPr/>
              <a:t>2016/12/1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5BF2F-2257-4A5D-B736-ED0B31D5FA2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4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3E60CBA-C5E7-4372-9DDD-BEA02AA44EAB}" type="slidenum">
              <a:rPr kumimoji="0" lang="en-US" altLang="zh-TW" sz="1200">
                <a:solidFill>
                  <a:prstClr val="black"/>
                </a:solidFill>
              </a:rPr>
              <a:pPr/>
              <a:t>1</a:t>
            </a:fld>
            <a:endParaRPr kumimoji="0" lang="en-US" altLang="zh-TW" sz="1200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8F0A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charset="0"/>
              <a:ea typeface="新細明體" charset="-12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52400" y="0"/>
            <a:ext cx="152400" cy="6858000"/>
          </a:xfrm>
          <a:prstGeom prst="rect">
            <a:avLst/>
          </a:prstGeom>
          <a:solidFill>
            <a:srgbClr val="005E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charset="0"/>
              <a:ea typeface="新細明體" charset="-120"/>
            </a:endParaRPr>
          </a:p>
        </p:txBody>
      </p:sp>
      <p:pic>
        <p:nvPicPr>
          <p:cNvPr id="6" name="圖片 14" descr="C:\Users\October\Desktop\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7750"/>
            <a:ext cx="1362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9788" y="2286000"/>
            <a:ext cx="8304212" cy="1524000"/>
          </a:xfrm>
        </p:spPr>
        <p:txBody>
          <a:bodyPr anchor="b"/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EDF9BA-B168-45E5-A6A2-FEF8EF31CA90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66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810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E3242-9BE8-4331-9ED8-AB959D9A61DC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71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BF3A4-6684-4A38-A9D7-52F79F41E9A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86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11" descr="C:\Users\October\Desktop\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197600"/>
            <a:ext cx="1362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844824"/>
            <a:ext cx="777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67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6F03E-87E6-4F99-9377-A67C2E9940A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0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11" descr="C:\Users\October\Desktop\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172200"/>
            <a:ext cx="1362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E7E284-6279-4A59-AD64-794B21D881F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76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F1E4-253D-4409-BF69-F6831758DE8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7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9AF56-6F7F-4726-916B-ED8F5D26400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6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BB746-BA49-4E4E-806E-3519C76A179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2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26816-1D05-4837-BAFB-9FFEC669FBA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06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E8C89-2639-421B-AC81-D82E7DE23DFA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5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8001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kumimoji="0" sz="14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TW" altLang="zh-TW">
              <a:solidFill>
                <a:srgbClr val="FFFFFF"/>
              </a:solidFill>
            </a:endParaRP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smtClean="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AEDEDD-D77A-420E-AAA1-4831DB4425F1}" type="slidenum">
              <a:rPr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8F0A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2400" y="0"/>
            <a:ext cx="152400" cy="6858000"/>
          </a:xfrm>
          <a:prstGeom prst="rect">
            <a:avLst/>
          </a:prstGeom>
          <a:solidFill>
            <a:srgbClr val="005E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33" name="Picture 9" descr="yellowline.gif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173913" cy="5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First Level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78717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Helvetic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43"/>
        </a:buClr>
        <a:buSzPct val="60000"/>
        <a:buFont typeface="Times" charset="0"/>
        <a:buChar char="•"/>
        <a:defRPr sz="3200">
          <a:solidFill>
            <a:srgbClr val="0E4343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E4343"/>
        </a:buClr>
        <a:buSzPct val="65000"/>
        <a:buFont typeface="Helvetica CY" charset="-52"/>
        <a:buChar char="—"/>
        <a:defRPr sz="2800">
          <a:solidFill>
            <a:srgbClr val="0E4343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E4343"/>
        </a:buClr>
        <a:buSzPct val="65000"/>
        <a:buFont typeface="Times" charset="0"/>
        <a:buChar char="•"/>
        <a:defRPr sz="2400">
          <a:solidFill>
            <a:srgbClr val="0E4343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Times" charset="0"/>
        <a:buChar char="–"/>
        <a:defRPr sz="2000">
          <a:solidFill>
            <a:srgbClr val="0E4343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Geneva CY" charset="-52"/>
        <a:buChar char="»"/>
        <a:defRPr sz="2000">
          <a:solidFill>
            <a:srgbClr val="0E4343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Geneva CY" charset="-52"/>
        <a:buChar char="»"/>
        <a:defRPr sz="2000">
          <a:solidFill>
            <a:srgbClr val="0E434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Geneva CY" charset="-52"/>
        <a:buChar char="»"/>
        <a:defRPr sz="2000">
          <a:solidFill>
            <a:srgbClr val="0E434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Geneva CY" charset="-52"/>
        <a:buChar char="»"/>
        <a:defRPr sz="2000">
          <a:solidFill>
            <a:srgbClr val="0E434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E4343"/>
        </a:buClr>
        <a:buSzPct val="100000"/>
        <a:buFont typeface="Geneva CY" charset="-52"/>
        <a:buChar char="»"/>
        <a:defRPr sz="2000">
          <a:solidFill>
            <a:srgbClr val="0E434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6084766" y="6324600"/>
            <a:ext cx="24545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TW" sz="1800" b="1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THE CAIN PROJECT</a:t>
            </a:r>
            <a:endParaRPr lang="en-US" altLang="zh-TW"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0" y="0"/>
            <a:ext cx="18000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180000" y="0"/>
            <a:ext cx="180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sz="2400"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5128" name="Picture 18" descr="yellowline.gif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12888" y="1268758"/>
            <a:ext cx="7173912" cy="91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097087"/>
            <a:ext cx="314325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814" y="3003550"/>
            <a:ext cx="13589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916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91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40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Office The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090DCC516A548A3D6FC0F2F3481CD" ma:contentTypeVersion="0" ma:contentTypeDescription="Create a new document." ma:contentTypeScope="" ma:versionID="166e74312e58e0239b92920b0168eae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c59ee2edf01cfb808cadb27e045d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4EEF83-F2B0-42F2-833B-FEB6309316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1D07B4-4B70-412B-98FC-9BCBFAE2ED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15498BE-73CB-4699-A80C-A55F1A7944C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2139</TotalTime>
  <Words>4</Words>
  <Application>Microsoft Office PowerPoint</Application>
  <PresentationFormat>如螢幕大小 (4:3)</PresentationFormat>
  <Paragraphs>2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Geneva CY</vt:lpstr>
      <vt:lpstr>Helvetica CY</vt:lpstr>
      <vt:lpstr>新細明體</vt:lpstr>
      <vt:lpstr>標楷體</vt:lpstr>
      <vt:lpstr>Calibri</vt:lpstr>
      <vt:lpstr>Helvetica</vt:lpstr>
      <vt:lpstr>Times</vt:lpstr>
      <vt:lpstr>Times New Roman</vt:lpstr>
      <vt:lpstr>Office Theme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潤雅生技一○二年股東常會</dc:title>
  <dc:creator>Richard Tseng</dc:creator>
  <cp:lastModifiedBy>Doreen Lin</cp:lastModifiedBy>
  <cp:revision>183</cp:revision>
  <cp:lastPrinted>2013-05-24T00:45:09Z</cp:lastPrinted>
  <dcterms:created xsi:type="dcterms:W3CDTF">2013-05-07T02:10:25Z</dcterms:created>
  <dcterms:modified xsi:type="dcterms:W3CDTF">2016-12-01T02:28:06Z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0x0101004F7090DCC516A548A3D6FC0F2F3481CD</vt:lpwstr>
  </property>
  <property fmtid="{D5CDD505-2E9C-101B-9397-08002B2CF9AE}" pid="3" name="IsMyDocuments">
    <vt:bool>true</vt:bool>
  </property>
</Properties>
</file>