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4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6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0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0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2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3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96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0FD85-1186-4EBF-8572-ED361DA09CC1}" type="datetimeFigureOut">
              <a:rPr lang="en-US" smtClean="0"/>
              <a:t>11/24/16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A49EC-4B65-4A1E-BD55-C60F3DC1C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7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>
          <a:xfrm>
            <a:off x="170974" y="114300"/>
            <a:ext cx="1977866" cy="150876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4038" y="1548764"/>
            <a:ext cx="5396188" cy="1184523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rgbClr val="FF0000"/>
                </a:solidFill>
              </a:rPr>
              <a:t>Excelente Oportunidad !!</a:t>
            </a:r>
            <a:endParaRPr lang="es-ES_tradnl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CA Service Management – Service Desk Management….</a:t>
            </a:r>
            <a:endParaRPr lang="en-US" dirty="0"/>
          </a:p>
          <a:p>
            <a:r>
              <a:rPr lang="es-ES_tradnl" b="1" dirty="0" smtClean="0"/>
              <a:t>La Mejor Oferta al Mejor Precio……</a:t>
            </a:r>
            <a:endParaRPr lang="es-ES_tradnl" b="1" dirty="0"/>
          </a:p>
        </p:txBody>
      </p:sp>
      <p:pic>
        <p:nvPicPr>
          <p:cNvPr id="2050" name="Picture 10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581" y="478363"/>
            <a:ext cx="3566160" cy="925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54038" y="2724269"/>
            <a:ext cx="4949190" cy="3909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65912" y="1972752"/>
            <a:ext cx="4972050" cy="4560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>
          <a:xfrm>
            <a:off x="315543" y="54519"/>
            <a:ext cx="1977866" cy="15087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1827" y="2724269"/>
            <a:ext cx="4691401" cy="380905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Mejore la calidad del servicio a sus clientes con una herramienta de clase mundial que le permitirá: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Dar seguimiento a las reclamaciones y quejas de sus clientes (internos y externos).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Dar seguimiento y asegurar la calidad de los servicios con indicadores.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Garantizar los tiempos en los servicios brindados.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Manejo de solicitudes de sus clientes.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Manejo de los tiempos de entregas de sus proveedores.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Gráficos de indicadores de calidad del servicio.</a:t>
            </a:r>
            <a:endParaRPr lang="en-US" sz="1400" dirty="0">
              <a:effectLst/>
              <a:latin typeface="Times New Roman" charset="0"/>
              <a:ea typeface="Times New Roman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61590" y="2177222"/>
            <a:ext cx="46526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_tradnl" sz="2000" b="1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LA OFERTA INCLUYE: </a:t>
            </a:r>
            <a:endParaRPr lang="en-US" sz="16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sz="2000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Servicios de instalación y configuración de cinco tipos de solicitudes.</a:t>
            </a:r>
            <a:endParaRPr lang="en-US" sz="16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sz="2000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Licencias y mantenimiento anual.</a:t>
            </a:r>
            <a:endParaRPr lang="en-US" sz="16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sz="2000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Soporte y capacitación.</a:t>
            </a:r>
            <a:endParaRPr lang="en-US" sz="16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sz="2000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Servidores y Base de Datos.</a:t>
            </a:r>
            <a:endParaRPr lang="en-US" sz="1600" dirty="0">
              <a:effectLst/>
              <a:latin typeface="Times New Roman" charset="0"/>
              <a:ea typeface="Times New Roman" charset="0"/>
            </a:endParaRP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r>
              <a:rPr lang="es-ES_tradnl" sz="2000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Capacitación y entrenamiento</a:t>
            </a:r>
            <a:r>
              <a:rPr lang="es-ES_tradnl" sz="2000" kern="1200" dirty="0" smtClean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Times New Roman" charset="0"/>
              <a:buChar char="-"/>
              <a:tabLst>
                <a:tab pos="457200" algn="l"/>
              </a:tabLst>
            </a:pPr>
            <a:endParaRPr lang="en-US" sz="16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0"/>
              </a:spcAft>
            </a:pPr>
            <a:r>
              <a:rPr lang="es-ES_tradnl" sz="2000" kern="1200" dirty="0">
                <a:solidFill>
                  <a:srgbClr val="000000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¡Una solución llave en mano!</a:t>
            </a:r>
            <a:endParaRPr lang="en-US" sz="16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137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Times New Roman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Dario Oleaga</dc:creator>
  <cp:lastModifiedBy>EDA VIRGINIA FORT CARO</cp:lastModifiedBy>
  <cp:revision>7</cp:revision>
  <dcterms:created xsi:type="dcterms:W3CDTF">2016-11-24T15:07:10Z</dcterms:created>
  <dcterms:modified xsi:type="dcterms:W3CDTF">2016-11-24T16:24:05Z</dcterms:modified>
</cp:coreProperties>
</file>