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818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66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338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0240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929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1248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4584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206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324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50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9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82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163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164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11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444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00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5048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ESHA IT</a:t>
            </a:r>
            <a:br>
              <a:rPr lang="en-US" dirty="0"/>
            </a:br>
            <a:r>
              <a:rPr lang="en-US" dirty="0" err="1"/>
              <a:t>IT</a:t>
            </a:r>
            <a:r>
              <a:rPr lang="en-US" dirty="0"/>
              <a:t> Services &amp; Business</a:t>
            </a:r>
          </a:p>
        </p:txBody>
      </p:sp>
    </p:spTree>
    <p:extLst>
      <p:ext uri="{BB962C8B-B14F-4D97-AF65-F5344CB8AC3E}">
        <p14:creationId xmlns:p14="http://schemas.microsoft.com/office/powerpoint/2010/main" val="256110174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Slice</vt:lpstr>
      <vt:lpstr>ESHA IT IT Services &amp; Business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ESHA IT IT Services &amp; Business</dc:title>
  <dc:creator>natasha</dc:creator>
  <cp:lastModifiedBy>natasha</cp:lastModifiedBy>
  <cp:revision>1</cp:revision>
  <dcterms:created xsi:type="dcterms:W3CDTF">2016-11-14T22:14:32Z</dcterms:created>
  <dcterms:modified xsi:type="dcterms:W3CDTF">2016-11-14T22:15:51Z</dcterms:modified>
</cp:coreProperties>
</file>