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6424" autoAdjust="0"/>
  </p:normalViewPr>
  <p:slideViewPr>
    <p:cSldViewPr snapToGrid="0">
      <p:cViewPr>
        <p:scale>
          <a:sx n="87" d="100"/>
          <a:sy n="87" d="100"/>
        </p:scale>
        <p:origin x="528" y="-50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22E8E7-1487-4522-A764-81363E12229F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02F7B-7FE4-4FCF-AC8A-07C6E69C0B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793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Hi, I apologize that last direction was not 100% clear.  We’ve made an</a:t>
            </a:r>
            <a:r>
              <a:rPr lang="en-US" baseline="0" dirty="0" smtClean="0"/>
              <a:t> image to help explain this new direction…so scratch what I wrote previously.</a:t>
            </a:r>
          </a:p>
          <a:p>
            <a:endParaRPr lang="en-US" baseline="0" dirty="0" smtClean="0"/>
          </a:p>
          <a:p>
            <a:pPr marL="228600" indent="-228600">
              <a:buAutoNum type="arabicPeriod"/>
            </a:pPr>
            <a:r>
              <a:rPr lang="en-US" baseline="0" dirty="0" smtClean="0"/>
              <a:t>Change the steps 1 – 5 as is shown in the yellow boxes at the top.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Remove the woman image from the menu (this gives us more space to work with)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Stack the two mod facials on top of each other.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Move enhancements over and stack those as well.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Add orange arrows to show the flow…we want them to select a facial, then select an enhancement, then select an add-on.  The more they add the more money we make…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Keep celebrity facials at the bottom, but fill more towards the right.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Add some sort of a way to distinguish the celebrity facials area from the rest of the menu.  Celebrity facials are the most expensive…we kind of want it to look special.  I thought maybe an orange box around it, but I’m not a designer…an orange box may suck, so please use your judgment.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Write “…need more aggressive results?” as a note or something above celebrity facials.  The thought is, if they need more aggressive treatment then they’ll pay more for the celebrity facials.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Remove the dollar bill icon in front of “add-ons”  then add the $15, $20, and $30 text only at the end of the word add on.  (keep the orange dots at the end)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902F7B-7FE4-4FCF-AC8A-07C6E69C0B3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448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2DD5-7736-4A17-B5E6-5C55F336D266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16CD7-57FD-4B95-8E9A-A61B690A6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683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2DD5-7736-4A17-B5E6-5C55F336D266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16CD7-57FD-4B95-8E9A-A61B690A6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794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2DD5-7736-4A17-B5E6-5C55F336D266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16CD7-57FD-4B95-8E9A-A61B690A6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78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2DD5-7736-4A17-B5E6-5C55F336D266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16CD7-57FD-4B95-8E9A-A61B690A6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5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2DD5-7736-4A17-B5E6-5C55F336D266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16CD7-57FD-4B95-8E9A-A61B690A6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72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2DD5-7736-4A17-B5E6-5C55F336D266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16CD7-57FD-4B95-8E9A-A61B690A6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554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2DD5-7736-4A17-B5E6-5C55F336D266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16CD7-57FD-4B95-8E9A-A61B690A6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60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2DD5-7736-4A17-B5E6-5C55F336D266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16CD7-57FD-4B95-8E9A-A61B690A6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8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2DD5-7736-4A17-B5E6-5C55F336D266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16CD7-57FD-4B95-8E9A-A61B690A6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912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2DD5-7736-4A17-B5E6-5C55F336D266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16CD7-57FD-4B95-8E9A-A61B690A6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407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2DD5-7736-4A17-B5E6-5C55F336D266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16CD7-57FD-4B95-8E9A-A61B690A6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497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62DD5-7736-4A17-B5E6-5C55F336D266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16CD7-57FD-4B95-8E9A-A61B690A6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681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ln w="12700">
            <a:solidFill>
              <a:srgbClr val="FF000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ln w="12700">
            <a:solidFill>
              <a:srgbClr val="FF0000"/>
            </a:solidFill>
          </a:ln>
        </p:spPr>
        <p:txBody>
          <a:bodyPr/>
          <a:lstStyle/>
          <a:p>
            <a:endParaRPr lang="en-US"/>
          </a:p>
        </p:txBody>
      </p:sp>
      <p:pic>
        <p:nvPicPr>
          <p:cNvPr id="1026" name="Picture 2" descr="Menu Design by dsbgraphics for super clean and modern easy to read. Scandinavian type design.  - Design #130048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37" y="0"/>
            <a:ext cx="10654784" cy="7110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227700" y="344061"/>
            <a:ext cx="1808798" cy="276999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200" b="0" i="1" dirty="0" smtClean="0">
                <a:solidFill>
                  <a:srgbClr val="333333"/>
                </a:solidFill>
                <a:effectLst/>
                <a:latin typeface="Helvetica Neue"/>
              </a:rPr>
              <a:t>1. choose your facial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3556831" y="251728"/>
            <a:ext cx="1282207" cy="646331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200" b="0" i="1" dirty="0" smtClean="0">
                <a:solidFill>
                  <a:srgbClr val="333333"/>
                </a:solidFill>
                <a:effectLst/>
                <a:latin typeface="Helvetica Neue"/>
              </a:rPr>
              <a:t>2. complimentary skin analysis</a:t>
            </a:r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5307740" y="344060"/>
            <a:ext cx="1340095" cy="1015663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200" b="0" i="1" dirty="0" smtClean="0">
                <a:solidFill>
                  <a:srgbClr val="333333"/>
                </a:solidFill>
                <a:effectLst/>
                <a:latin typeface="Helvetica Neue"/>
              </a:rPr>
              <a:t>3. choose enhancements/products (advice given)</a:t>
            </a:r>
            <a:r>
              <a:rPr lang="en-US" sz="1200" dirty="0" smtClean="0"/>
              <a:t/>
            </a:r>
            <a:br>
              <a:rPr lang="en-US" sz="1200" dirty="0" smtClean="0"/>
            </a:b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7116539" y="398707"/>
            <a:ext cx="992291" cy="461665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200" b="0" i="1" dirty="0" smtClean="0">
                <a:solidFill>
                  <a:srgbClr val="333333"/>
                </a:solidFill>
                <a:effectLst/>
                <a:latin typeface="Helvetica Neue"/>
              </a:rPr>
              <a:t>4. relax + enjoy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>
            <a:off x="8772937" y="410046"/>
            <a:ext cx="1808798" cy="461665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200" b="0" i="1" dirty="0" smtClean="0">
                <a:solidFill>
                  <a:srgbClr val="333333"/>
                </a:solidFill>
                <a:effectLst/>
                <a:latin typeface="Helvetica Neue"/>
              </a:rPr>
              <a:t>5. extend results with take home products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9196075" y="2863503"/>
            <a:ext cx="651140" cy="461665"/>
          </a:xfrm>
          <a:prstGeom prst="rect">
            <a:avLst/>
          </a:prstGeom>
          <a:solidFill>
            <a:schemeClr val="bg1"/>
          </a:solidFill>
          <a:ln w="127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</a:rPr>
              <a:t>$20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73509" y="2863503"/>
            <a:ext cx="598241" cy="461665"/>
          </a:xfrm>
          <a:prstGeom prst="rect">
            <a:avLst/>
          </a:prstGeom>
          <a:solidFill>
            <a:schemeClr val="bg1"/>
          </a:solidFill>
          <a:ln w="127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</a:rPr>
              <a:t>      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73508" y="1336292"/>
            <a:ext cx="598241" cy="461665"/>
          </a:xfrm>
          <a:prstGeom prst="rect">
            <a:avLst/>
          </a:prstGeom>
          <a:solidFill>
            <a:schemeClr val="bg1"/>
          </a:solidFill>
          <a:ln w="127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</a:rPr>
              <a:t>      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73507" y="4011266"/>
            <a:ext cx="598241" cy="461665"/>
          </a:xfrm>
          <a:prstGeom prst="rect">
            <a:avLst/>
          </a:prstGeom>
          <a:solidFill>
            <a:schemeClr val="bg1"/>
          </a:solidFill>
          <a:ln w="127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</a:rPr>
              <a:t>      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109988" y="1336292"/>
            <a:ext cx="651140" cy="461665"/>
          </a:xfrm>
          <a:prstGeom prst="rect">
            <a:avLst/>
          </a:prstGeom>
          <a:solidFill>
            <a:schemeClr val="bg1"/>
          </a:solidFill>
          <a:ln w="127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</a:rPr>
              <a:t>$15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7215" y="2936828"/>
            <a:ext cx="613169" cy="388340"/>
          </a:xfrm>
          <a:prstGeom prst="rect">
            <a:avLst/>
          </a:prstGeom>
          <a:ln w="12700">
            <a:solidFill>
              <a:srgbClr val="FF0000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7336" y="1398278"/>
            <a:ext cx="613169" cy="388340"/>
          </a:xfrm>
          <a:prstGeom prst="rect">
            <a:avLst/>
          </a:prstGeom>
          <a:ln w="12700">
            <a:solidFill>
              <a:srgbClr val="FF0000"/>
            </a:solidFill>
          </a:ln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4477" y="4004916"/>
            <a:ext cx="613169" cy="388340"/>
          </a:xfrm>
          <a:prstGeom prst="rect">
            <a:avLst/>
          </a:prstGeom>
          <a:ln w="12700">
            <a:solidFill>
              <a:srgbClr val="FF0000"/>
            </a:solidFill>
          </a:ln>
        </p:spPr>
      </p:pic>
      <p:sp>
        <p:nvSpPr>
          <p:cNvPr id="22" name="TextBox 21"/>
          <p:cNvSpPr txBox="1"/>
          <p:nvPr/>
        </p:nvSpPr>
        <p:spPr>
          <a:xfrm>
            <a:off x="9160120" y="3926305"/>
            <a:ext cx="651140" cy="461665"/>
          </a:xfrm>
          <a:prstGeom prst="rect">
            <a:avLst/>
          </a:prstGeom>
          <a:solidFill>
            <a:schemeClr val="bg1"/>
          </a:solidFill>
          <a:ln w="127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</a:rPr>
              <a:t>$30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647628" y="2163176"/>
            <a:ext cx="2501660" cy="3683479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914" y="2936828"/>
            <a:ext cx="1867062" cy="1021168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5018" y="1398278"/>
            <a:ext cx="2987299" cy="1181202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790" y="2626418"/>
            <a:ext cx="1554615" cy="922100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31" name="Rounded Rectangle 30"/>
          <p:cNvSpPr/>
          <p:nvPr/>
        </p:nvSpPr>
        <p:spPr>
          <a:xfrm>
            <a:off x="5368872" y="1718441"/>
            <a:ext cx="1829183" cy="88767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2993071" y="1662957"/>
            <a:ext cx="1051947" cy="114082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2713905" y="2909730"/>
            <a:ext cx="1512118" cy="137853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654843" y="3902517"/>
            <a:ext cx="2174621" cy="41284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758670" y="5858413"/>
            <a:ext cx="2962202" cy="84788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/>
          <p:cNvSpPr/>
          <p:nvPr/>
        </p:nvSpPr>
        <p:spPr>
          <a:xfrm>
            <a:off x="599988" y="4271663"/>
            <a:ext cx="4047640" cy="1574991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039" y="4692236"/>
            <a:ext cx="2255715" cy="134885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316" y="5035102"/>
            <a:ext cx="1219306" cy="1013548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6610" y="5031243"/>
            <a:ext cx="2530059" cy="815411"/>
          </a:xfrm>
          <a:prstGeom prst="rect">
            <a:avLst/>
          </a:prstGeom>
        </p:spPr>
      </p:pic>
      <p:cxnSp>
        <p:nvCxnSpPr>
          <p:cNvPr id="39" name="Straight Connector 38"/>
          <p:cNvCxnSpPr/>
          <p:nvPr/>
        </p:nvCxnSpPr>
        <p:spPr>
          <a:xfrm>
            <a:off x="549658" y="4472931"/>
            <a:ext cx="6648397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560472" y="4429919"/>
            <a:ext cx="20019" cy="208097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15519" y="6533086"/>
            <a:ext cx="6287011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7284304" y="4511742"/>
            <a:ext cx="20019" cy="208097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907576" y="4149690"/>
            <a:ext cx="3219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…need more aggressive results</a:t>
            </a:r>
            <a:r>
              <a:rPr lang="en-US" i="1" dirty="0"/>
              <a:t>? </a:t>
            </a:r>
            <a:endParaRPr lang="en-US" dirty="0"/>
          </a:p>
        </p:txBody>
      </p:sp>
      <p:sp>
        <p:nvSpPr>
          <p:cNvPr id="45" name="Right Arrow 44"/>
          <p:cNvSpPr/>
          <p:nvPr/>
        </p:nvSpPr>
        <p:spPr>
          <a:xfrm>
            <a:off x="3220571" y="2013649"/>
            <a:ext cx="523142" cy="395719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ight Arrow 47"/>
          <p:cNvSpPr/>
          <p:nvPr/>
        </p:nvSpPr>
        <p:spPr>
          <a:xfrm>
            <a:off x="6330473" y="2049289"/>
            <a:ext cx="523142" cy="395719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77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314</Words>
  <Application>Microsoft Office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 Neue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Sandy Nelles</dc:creator>
  <cp:lastModifiedBy>Sandy Nelles</cp:lastModifiedBy>
  <cp:revision>8</cp:revision>
  <dcterms:created xsi:type="dcterms:W3CDTF">2016-12-15T00:47:23Z</dcterms:created>
  <dcterms:modified xsi:type="dcterms:W3CDTF">2016-12-15T01:42:53Z</dcterms:modified>
</cp:coreProperties>
</file>