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70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252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0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19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6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95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8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14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62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2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75A67-F6EE-4113-9BDD-A0133C120866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12E2E-E770-4270-9AE9-7049DABFB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64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Almonds Ville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6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851422"/>
            <a:ext cx="2029815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28699" y="2998232"/>
            <a:ext cx="6819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Layout: picture photo in the middle but open for other ideas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387" y="3465142"/>
            <a:ext cx="3924301" cy="1582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26338" y="3465142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Inspirational Photo – great quality almond roasted from the oven daily – focus on freshness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54556" y="342900"/>
            <a:ext cx="77036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Logo looks simple </a:t>
            </a:r>
          </a:p>
          <a:p>
            <a:r>
              <a:rPr lang="en-US" dirty="0" smtClean="0"/>
              <a:t>Need to have either an </a:t>
            </a:r>
            <a:r>
              <a:rPr lang="en-US" dirty="0" smtClean="0"/>
              <a:t>almond tree, or abstract almond bean like an example </a:t>
            </a:r>
            <a:r>
              <a:rPr lang="en-US" dirty="0" smtClean="0"/>
              <a:t>below in th</a:t>
            </a:r>
            <a:r>
              <a:rPr lang="en-US" dirty="0" smtClean="0"/>
              <a:t>e logo</a:t>
            </a:r>
            <a:r>
              <a:rPr lang="en-US" dirty="0" smtClean="0"/>
              <a:t>. </a:t>
            </a:r>
            <a:r>
              <a:rPr lang="en-US" dirty="0" smtClean="0"/>
              <a:t>Picture looks elegant but the font is more in bold kind of </a:t>
            </a:r>
            <a:r>
              <a:rPr lang="en-US" dirty="0" smtClean="0"/>
              <a:t>style. The tree needs to make customer recognize that it is almond tree. The customer needs to feel the freshness of the product. </a:t>
            </a:r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178890" y="5181600"/>
            <a:ext cx="896511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product </a:t>
            </a:r>
            <a:r>
              <a:rPr lang="en-US" dirty="0"/>
              <a:t>is the fresh roasted almond (100% imported</a:t>
            </a:r>
            <a:r>
              <a:rPr lang="en-US" dirty="0" smtClean="0"/>
              <a:t>). It is roasted with perfect degree of heat and duration. </a:t>
            </a:r>
            <a:r>
              <a:rPr lang="en-US" dirty="0" smtClean="0"/>
              <a:t>Our process with fresh roasted from the oven daily makes our product unique taste (both smell and texture)</a:t>
            </a:r>
            <a:r>
              <a:rPr lang="en-US" dirty="0" smtClean="0"/>
              <a:t>. </a:t>
            </a:r>
            <a:r>
              <a:rPr lang="en-US" dirty="0"/>
              <a:t>In addition, there will be popular seasoning added to make it more tasty</a:t>
            </a:r>
            <a:r>
              <a:rPr lang="en-US" dirty="0" smtClean="0"/>
              <a:t>. Target customer is female customer (22-34 years old) who loves almond and need some tasty snack with no oil.</a:t>
            </a:r>
            <a:endParaRPr lang="en-US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734026"/>
            <a:ext cx="2716538" cy="126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6069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170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Almonds Ville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Almonds Ville</dc:title>
  <dc:creator>ploy_1983</dc:creator>
  <cp:lastModifiedBy>ploy_1983</cp:lastModifiedBy>
  <cp:revision>5</cp:revision>
  <dcterms:created xsi:type="dcterms:W3CDTF">2016-11-14T04:45:14Z</dcterms:created>
  <dcterms:modified xsi:type="dcterms:W3CDTF">2016-11-14T05:09:39Z</dcterms:modified>
</cp:coreProperties>
</file>