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11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1215-C5DC-D043-A000-19E00FBE2FD1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0027-4AB4-3A4D-A3C3-5B88D5912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1215-C5DC-D043-A000-19E00FBE2FD1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0027-4AB4-3A4D-A3C3-5B88D5912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6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1215-C5DC-D043-A000-19E00FBE2FD1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0027-4AB4-3A4D-A3C3-5B88D5912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5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1215-C5DC-D043-A000-19E00FBE2FD1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0027-4AB4-3A4D-A3C3-5B88D5912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9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1215-C5DC-D043-A000-19E00FBE2FD1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0027-4AB4-3A4D-A3C3-5B88D5912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1215-C5DC-D043-A000-19E00FBE2FD1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0027-4AB4-3A4D-A3C3-5B88D5912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6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1215-C5DC-D043-A000-19E00FBE2FD1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0027-4AB4-3A4D-A3C3-5B88D5912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59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1215-C5DC-D043-A000-19E00FBE2FD1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0027-4AB4-3A4D-A3C3-5B88D5912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6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1215-C5DC-D043-A000-19E00FBE2FD1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0027-4AB4-3A4D-A3C3-5B88D5912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9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1215-C5DC-D043-A000-19E00FBE2FD1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0027-4AB4-3A4D-A3C3-5B88D5912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1215-C5DC-D043-A000-19E00FBE2FD1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0027-4AB4-3A4D-A3C3-5B88D5912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1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81215-C5DC-D043-A000-19E00FBE2FD1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80027-4AB4-3A4D-A3C3-5B88D5912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2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87" y="312453"/>
            <a:ext cx="2975475" cy="4297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93" t="31606" r="-13910" b="-2911"/>
          <a:stretch/>
        </p:blipFill>
        <p:spPr>
          <a:xfrm>
            <a:off x="3017696" y="705610"/>
            <a:ext cx="6284413" cy="1861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9610" b="26236"/>
          <a:stretch/>
        </p:blipFill>
        <p:spPr>
          <a:xfrm>
            <a:off x="3590270" y="3093169"/>
            <a:ext cx="3921405" cy="30343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8476" y="5558047"/>
            <a:ext cx="8647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Should show a spacecraft travel to deep space </a:t>
            </a:r>
          </a:p>
          <a:p>
            <a:r>
              <a:rPr lang="en-US" dirty="0" smtClean="0"/>
              <a:t>But representation in abstract arrows – and symbolical representation of R for </a:t>
            </a:r>
            <a:r>
              <a:rPr lang="en-US" dirty="0" err="1" smtClean="0"/>
              <a:t>RamaSpace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46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00" y="1215298"/>
            <a:ext cx="5182344" cy="516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83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0"/>
            <a:ext cx="9144000" cy="583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91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82700"/>
            <a:ext cx="76200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5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698500"/>
            <a:ext cx="50800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78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25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21</Words>
  <Application>Microsoft Macintosh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Aniara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Raghu Das</dc:creator>
  <cp:lastModifiedBy>Raghu Das</cp:lastModifiedBy>
  <cp:revision>4</cp:revision>
  <dcterms:created xsi:type="dcterms:W3CDTF">2016-11-10T08:25:50Z</dcterms:created>
  <dcterms:modified xsi:type="dcterms:W3CDTF">2016-11-10T09:10:21Z</dcterms:modified>
</cp:coreProperties>
</file>