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78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599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751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6080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5725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472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48300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3422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565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0699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7056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65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14BB4-A732-4C56-BDB7-D47039498593}" type="datetimeFigureOut">
              <a:rPr lang="en-SG" smtClean="0"/>
              <a:t>12/9/2016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1D917-2837-4C19-9D95-847B792ED23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0261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15" y="932970"/>
            <a:ext cx="3559277" cy="149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22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Mark Chay</cp:lastModifiedBy>
  <cp:revision>3</cp:revision>
  <dcterms:created xsi:type="dcterms:W3CDTF">2014-09-16T06:02:05Z</dcterms:created>
  <dcterms:modified xsi:type="dcterms:W3CDTF">2016-09-12T12:56:14Z</dcterms:modified>
</cp:coreProperties>
</file>