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33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56" userDrawn="1">
          <p15:clr>
            <a:srgbClr val="A4A3A4"/>
          </p15:clr>
        </p15:guide>
        <p15:guide id="2" pos="127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manshu Lukha" initials="HL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493"/>
    <a:srgbClr val="FFD579"/>
    <a:srgbClr val="FF2600"/>
    <a:srgbClr val="FF7E79"/>
    <a:srgbClr val="76D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29"/>
    <p:restoredTop sz="94654"/>
  </p:normalViewPr>
  <p:slideViewPr>
    <p:cSldViewPr snapToGrid="0" snapToObjects="1">
      <p:cViewPr>
        <p:scale>
          <a:sx n="115" d="100"/>
          <a:sy n="115" d="100"/>
        </p:scale>
        <p:origin x="128" y="200"/>
      </p:cViewPr>
      <p:guideLst>
        <p:guide orient="horz" pos="1956"/>
        <p:guide pos="127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7" d="100"/>
          <a:sy n="87" d="100"/>
        </p:scale>
        <p:origin x="390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commentAuthors" Target="commentAuthors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10-01T14:32:01.232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201013-D420-5049-A28E-6E2F39F2BFF8}" type="doc">
      <dgm:prSet loTypeId="urn:microsoft.com/office/officeart/2008/layout/HexagonCluster" loCatId="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E20F2D7-ACA0-6E49-BD66-057E64C9E2FC}">
      <dgm:prSet phldrT="[Text]" custT="1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US" sz="1400" b="0" i="0" dirty="0" smtClean="0">
              <a:latin typeface="Perpetua" charset="0"/>
              <a:ea typeface="Perpetua" charset="0"/>
              <a:cs typeface="Perpetua" charset="0"/>
            </a:rPr>
            <a:t>A</a:t>
          </a:r>
          <a:endParaRPr lang="en-US" sz="1400" b="0" i="0" dirty="0">
            <a:latin typeface="Perpetua" charset="0"/>
            <a:ea typeface="Perpetua" charset="0"/>
            <a:cs typeface="Perpetua" charset="0"/>
          </a:endParaRPr>
        </a:p>
      </dgm:t>
    </dgm:pt>
    <dgm:pt modelId="{21869085-154E-A04D-B409-7ADD32FC108C}" type="parTrans" cxnId="{16DDC0DB-D640-844F-8F5F-5A9B6A21361C}">
      <dgm:prSet/>
      <dgm:spPr/>
      <dgm:t>
        <a:bodyPr/>
        <a:lstStyle/>
        <a:p>
          <a:endParaRPr lang="en-US" sz="1400" b="0" i="0">
            <a:latin typeface="Perpetua" charset="0"/>
            <a:ea typeface="Perpetua" charset="0"/>
            <a:cs typeface="Perpetua" charset="0"/>
          </a:endParaRPr>
        </a:p>
      </dgm:t>
    </dgm:pt>
    <dgm:pt modelId="{F1C44D5E-0737-534F-8AEC-28383AED22D9}" type="sibTrans" cxnId="{16DDC0DB-D640-844F-8F5F-5A9B6A21361C}">
      <dgm:prSet/>
      <dgm:spPr>
        <a:solidFill>
          <a:schemeClr val="accent6"/>
        </a:solidFill>
        <a:ln>
          <a:noFill/>
        </a:ln>
      </dgm:spPr>
      <dgm:t>
        <a:bodyPr/>
        <a:lstStyle/>
        <a:p>
          <a:endParaRPr lang="en-US" sz="1400" b="0" i="0">
            <a:latin typeface="Perpetua" charset="0"/>
            <a:ea typeface="Perpetua" charset="0"/>
            <a:cs typeface="Perpetua" charset="0"/>
          </a:endParaRPr>
        </a:p>
      </dgm:t>
    </dgm:pt>
    <dgm:pt modelId="{B3BED545-5E29-AF42-B83C-8E06C7B861CB}">
      <dgm:prSet phldrT="[Text]" custT="1"/>
      <dgm:spPr>
        <a:solidFill>
          <a:schemeClr val="accent5"/>
        </a:solidFill>
        <a:ln>
          <a:noFill/>
        </a:ln>
      </dgm:spPr>
      <dgm:t>
        <a:bodyPr/>
        <a:lstStyle/>
        <a:p>
          <a:r>
            <a:rPr lang="en-US" sz="1400" b="0" i="0" dirty="0" smtClean="0">
              <a:latin typeface="Perpetua" charset="0"/>
              <a:ea typeface="Perpetua" charset="0"/>
              <a:cs typeface="Perpetua" charset="0"/>
            </a:rPr>
            <a:t>L</a:t>
          </a:r>
          <a:endParaRPr lang="en-US" sz="1400" b="0" i="0" dirty="0">
            <a:latin typeface="Perpetua" charset="0"/>
            <a:ea typeface="Perpetua" charset="0"/>
            <a:cs typeface="Perpetua" charset="0"/>
          </a:endParaRPr>
        </a:p>
      </dgm:t>
    </dgm:pt>
    <dgm:pt modelId="{3ECCFBB7-5C40-4C4D-9375-26E9AACC22CE}" type="parTrans" cxnId="{0A547975-E588-C14B-9CF9-839B485E0D2A}">
      <dgm:prSet/>
      <dgm:spPr/>
      <dgm:t>
        <a:bodyPr/>
        <a:lstStyle/>
        <a:p>
          <a:endParaRPr lang="en-US" sz="1400" b="0" i="0">
            <a:latin typeface="Perpetua" charset="0"/>
            <a:ea typeface="Perpetua" charset="0"/>
            <a:cs typeface="Perpetua" charset="0"/>
          </a:endParaRPr>
        </a:p>
      </dgm:t>
    </dgm:pt>
    <dgm:pt modelId="{E61AA856-B2B7-A64A-B84B-8F83CF4497E6}" type="sibTrans" cxnId="{0A547975-E588-C14B-9CF9-839B485E0D2A}">
      <dgm:prSet/>
      <dgm:spPr>
        <a:solidFill>
          <a:schemeClr val="accent2"/>
        </a:solidFill>
        <a:ln>
          <a:noFill/>
        </a:ln>
      </dgm:spPr>
      <dgm:t>
        <a:bodyPr/>
        <a:lstStyle/>
        <a:p>
          <a:endParaRPr lang="en-US" sz="1400" b="0" i="0">
            <a:latin typeface="Perpetua" charset="0"/>
            <a:ea typeface="Perpetua" charset="0"/>
            <a:cs typeface="Perpetua" charset="0"/>
          </a:endParaRPr>
        </a:p>
      </dgm:t>
    </dgm:pt>
    <dgm:pt modelId="{CB9AD09E-0E22-004C-9DDE-48A413F3CEE0}">
      <dgm:prSet phldrT="[Text]" custT="1"/>
      <dgm:spPr>
        <a:solidFill>
          <a:schemeClr val="accent6"/>
        </a:solidFill>
        <a:ln>
          <a:noFill/>
        </a:ln>
      </dgm:spPr>
      <dgm:t>
        <a:bodyPr/>
        <a:lstStyle/>
        <a:p>
          <a:r>
            <a:rPr lang="en-US" sz="1400" b="0" i="0" dirty="0" smtClean="0">
              <a:latin typeface="Perpetua" charset="0"/>
              <a:ea typeface="Perpetua" charset="0"/>
              <a:cs typeface="Perpetua" charset="0"/>
            </a:rPr>
            <a:t>K</a:t>
          </a:r>
          <a:endParaRPr lang="en-US" sz="1400" b="0" i="0" dirty="0">
            <a:latin typeface="Perpetua" charset="0"/>
            <a:ea typeface="Perpetua" charset="0"/>
            <a:cs typeface="Perpetua" charset="0"/>
          </a:endParaRPr>
        </a:p>
      </dgm:t>
    </dgm:pt>
    <dgm:pt modelId="{C62107BC-BE02-174E-9932-04F72E2586BC}" type="parTrans" cxnId="{5D68BF54-2E3F-384A-8501-40CBF07B3EB5}">
      <dgm:prSet/>
      <dgm:spPr/>
      <dgm:t>
        <a:bodyPr/>
        <a:lstStyle/>
        <a:p>
          <a:endParaRPr lang="en-US" sz="1400" b="0" i="0">
            <a:latin typeface="Perpetua" charset="0"/>
            <a:ea typeface="Perpetua" charset="0"/>
            <a:cs typeface="Perpetua" charset="0"/>
          </a:endParaRPr>
        </a:p>
      </dgm:t>
    </dgm:pt>
    <dgm:pt modelId="{1C67F2A3-7367-924D-A931-0AFC62DB2B2B}" type="sibTrans" cxnId="{5D68BF54-2E3F-384A-8501-40CBF07B3EB5}">
      <dgm:prSet/>
      <dgm:spPr>
        <a:solidFill>
          <a:schemeClr val="accent5"/>
        </a:solidFill>
        <a:ln>
          <a:noFill/>
        </a:ln>
      </dgm:spPr>
      <dgm:t>
        <a:bodyPr/>
        <a:lstStyle/>
        <a:p>
          <a:endParaRPr lang="en-US" sz="1400" b="0" i="0">
            <a:latin typeface="Perpetua" charset="0"/>
            <a:ea typeface="Perpetua" charset="0"/>
            <a:cs typeface="Perpetua" charset="0"/>
          </a:endParaRPr>
        </a:p>
      </dgm:t>
    </dgm:pt>
    <dgm:pt modelId="{0413F802-CE72-E544-B454-E295C229E60E}" type="pres">
      <dgm:prSet presAssocID="{E2201013-D420-5049-A28E-6E2F39F2BFF8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en-US"/>
        </a:p>
      </dgm:t>
    </dgm:pt>
    <dgm:pt modelId="{692607B3-6246-C44C-9C72-B9771634891F}" type="pres">
      <dgm:prSet presAssocID="{1E20F2D7-ACA0-6E49-BD66-057E64C9E2FC}" presName="text1" presStyleCnt="0"/>
      <dgm:spPr/>
    </dgm:pt>
    <dgm:pt modelId="{7DBAAC46-49B3-4A45-86E2-2609B3DA8CBB}" type="pres">
      <dgm:prSet presAssocID="{1E20F2D7-ACA0-6E49-BD66-057E64C9E2FC}" presName="textRepeatNode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6AC67F-8802-614E-8D52-97925F892E05}" type="pres">
      <dgm:prSet presAssocID="{1E20F2D7-ACA0-6E49-BD66-057E64C9E2FC}" presName="textaccent1" presStyleCnt="0"/>
      <dgm:spPr/>
    </dgm:pt>
    <dgm:pt modelId="{C1A4EA47-C608-A545-921D-F9D3F2D521C2}" type="pres">
      <dgm:prSet presAssocID="{1E20F2D7-ACA0-6E49-BD66-057E64C9E2FC}" presName="accentRepeatNode" presStyleLbl="solidAlignAcc1" presStyleIdx="0" presStyleCnt="6"/>
      <dgm:spPr>
        <a:solidFill>
          <a:schemeClr val="accent2"/>
        </a:solidFill>
        <a:ln>
          <a:noFill/>
        </a:ln>
      </dgm:spPr>
    </dgm:pt>
    <dgm:pt modelId="{435C5F9E-158E-8B43-9E4D-01E136BF4697}" type="pres">
      <dgm:prSet presAssocID="{F1C44D5E-0737-534F-8AEC-28383AED22D9}" presName="image1" presStyleCnt="0"/>
      <dgm:spPr/>
    </dgm:pt>
    <dgm:pt modelId="{35CC79F9-BFC8-EE47-ABCF-4B2F87633081}" type="pres">
      <dgm:prSet presAssocID="{F1C44D5E-0737-534F-8AEC-28383AED22D9}" presName="imageRepeatNode" presStyleLbl="alignAcc1" presStyleIdx="0" presStyleCnt="3" custScaleX="48022" custScaleY="55699" custLinFactNeighborX="28040"/>
      <dgm:spPr>
        <a:prstGeom prst="mathPlus">
          <a:avLst/>
        </a:prstGeom>
      </dgm:spPr>
      <dgm:t>
        <a:bodyPr/>
        <a:lstStyle/>
        <a:p>
          <a:endParaRPr lang="en-US"/>
        </a:p>
      </dgm:t>
    </dgm:pt>
    <dgm:pt modelId="{C58B2AA8-490C-E747-8C04-EC14D679E859}" type="pres">
      <dgm:prSet presAssocID="{F1C44D5E-0737-534F-8AEC-28383AED22D9}" presName="imageaccent1" presStyleCnt="0"/>
      <dgm:spPr/>
    </dgm:pt>
    <dgm:pt modelId="{9ECF3995-9289-894D-ABE3-47CB49ABB462}" type="pres">
      <dgm:prSet presAssocID="{F1C44D5E-0737-534F-8AEC-28383AED22D9}" presName="accentRepeatNode" presStyleLbl="solidAlignAcc1" presStyleIdx="1" presStyleCnt="6"/>
      <dgm:spPr>
        <a:ln>
          <a:noFill/>
        </a:ln>
      </dgm:spPr>
    </dgm:pt>
    <dgm:pt modelId="{8237EE69-EE35-5444-8B82-3557E7F8E4BA}" type="pres">
      <dgm:prSet presAssocID="{B3BED545-5E29-AF42-B83C-8E06C7B861CB}" presName="text2" presStyleCnt="0"/>
      <dgm:spPr/>
    </dgm:pt>
    <dgm:pt modelId="{C2E7DCFD-16B4-5C43-8529-DB0D36AC4C73}" type="pres">
      <dgm:prSet presAssocID="{B3BED545-5E29-AF42-B83C-8E06C7B861CB}" presName="textRepeatNode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6D8D4D-03A3-034B-9C9E-A15D91A99CD5}" type="pres">
      <dgm:prSet presAssocID="{B3BED545-5E29-AF42-B83C-8E06C7B861CB}" presName="textaccent2" presStyleCnt="0"/>
      <dgm:spPr/>
    </dgm:pt>
    <dgm:pt modelId="{2691C63E-B166-9A44-9171-86D8F9EC5E68}" type="pres">
      <dgm:prSet presAssocID="{B3BED545-5E29-AF42-B83C-8E06C7B861CB}" presName="accentRepeatNode" presStyleLbl="solidAlignAcc1" presStyleIdx="2" presStyleCnt="6"/>
      <dgm:spPr>
        <a:solidFill>
          <a:schemeClr val="accent5"/>
        </a:solidFill>
        <a:ln>
          <a:noFill/>
        </a:ln>
      </dgm:spPr>
    </dgm:pt>
    <dgm:pt modelId="{ED83BA3C-DB4A-1942-A3EC-99AD77682E9E}" type="pres">
      <dgm:prSet presAssocID="{E61AA856-B2B7-A64A-B84B-8F83CF4497E6}" presName="image2" presStyleCnt="0"/>
      <dgm:spPr/>
    </dgm:pt>
    <dgm:pt modelId="{E2B21606-356F-8145-B902-4404AC0C3123}" type="pres">
      <dgm:prSet presAssocID="{E61AA856-B2B7-A64A-B84B-8F83CF4497E6}" presName="imageRepeatNode" presStyleLbl="alignAcc1" presStyleIdx="1" presStyleCnt="3" custScaleX="48022" custScaleY="55699" custLinFactNeighborX="-81316" custLinFactNeighborY="29268"/>
      <dgm:spPr>
        <a:prstGeom prst="mathEqual">
          <a:avLst/>
        </a:prstGeom>
      </dgm:spPr>
      <dgm:t>
        <a:bodyPr/>
        <a:lstStyle/>
        <a:p>
          <a:endParaRPr lang="en-US"/>
        </a:p>
      </dgm:t>
    </dgm:pt>
    <dgm:pt modelId="{432FE64C-DE71-5548-8216-C3654E410C6D}" type="pres">
      <dgm:prSet presAssocID="{E61AA856-B2B7-A64A-B84B-8F83CF4497E6}" presName="imageaccent2" presStyleCnt="0"/>
      <dgm:spPr/>
    </dgm:pt>
    <dgm:pt modelId="{2BB57EDB-EDA9-0B44-B775-98A7D350760D}" type="pres">
      <dgm:prSet presAssocID="{E61AA856-B2B7-A64A-B84B-8F83CF4497E6}" presName="accentRepeatNode" presStyleLbl="solidAlignAcc1" presStyleIdx="3" presStyleCnt="6"/>
      <dgm:spPr>
        <a:ln>
          <a:noFill/>
        </a:ln>
      </dgm:spPr>
    </dgm:pt>
    <dgm:pt modelId="{D1401DA1-F1CD-8B42-8E80-849292881C55}" type="pres">
      <dgm:prSet presAssocID="{CB9AD09E-0E22-004C-9DDE-48A413F3CEE0}" presName="text3" presStyleCnt="0"/>
      <dgm:spPr/>
    </dgm:pt>
    <dgm:pt modelId="{EA08528F-7976-E44A-A0E4-D306388267E2}" type="pres">
      <dgm:prSet presAssocID="{CB9AD09E-0E22-004C-9DDE-48A413F3CEE0}" presName="textRepeatNode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D66AE8-7782-044A-8424-0D810EEC40FB}" type="pres">
      <dgm:prSet presAssocID="{CB9AD09E-0E22-004C-9DDE-48A413F3CEE0}" presName="textaccent3" presStyleCnt="0"/>
      <dgm:spPr/>
    </dgm:pt>
    <dgm:pt modelId="{61B0168D-AEF1-554F-9F0C-C24D753F78B5}" type="pres">
      <dgm:prSet presAssocID="{CB9AD09E-0E22-004C-9DDE-48A413F3CEE0}" presName="accentRepeatNode" presStyleLbl="solidAlignAcc1" presStyleIdx="4" presStyleCnt="6"/>
      <dgm:spPr>
        <a:solidFill>
          <a:schemeClr val="accent6"/>
        </a:solidFill>
      </dgm:spPr>
    </dgm:pt>
    <dgm:pt modelId="{C28E4527-00FB-7944-8891-28EDCE3D66AA}" type="pres">
      <dgm:prSet presAssocID="{1C67F2A3-7367-924D-A931-0AFC62DB2B2B}" presName="image3" presStyleCnt="0"/>
      <dgm:spPr/>
    </dgm:pt>
    <dgm:pt modelId="{1A9471F7-27EA-3A41-AD99-2FDA8B028CF5}" type="pres">
      <dgm:prSet presAssocID="{1C67F2A3-7367-924D-A931-0AFC62DB2B2B}" presName="imageRepeatNode" presStyleLbl="alignAcc1" presStyleIdx="2" presStyleCnt="3" custScaleX="48022" custScaleY="55699" custLinFactNeighborX="2804" custLinFactNeighborY="29268"/>
      <dgm:spPr>
        <a:prstGeom prst="mathMultiply">
          <a:avLst/>
        </a:prstGeom>
      </dgm:spPr>
      <dgm:t>
        <a:bodyPr/>
        <a:lstStyle/>
        <a:p>
          <a:endParaRPr lang="en-US"/>
        </a:p>
      </dgm:t>
    </dgm:pt>
    <dgm:pt modelId="{F08DDAA7-B081-1B44-9EBB-3BC0BF788919}" type="pres">
      <dgm:prSet presAssocID="{1C67F2A3-7367-924D-A931-0AFC62DB2B2B}" presName="imageaccent3" presStyleCnt="0"/>
      <dgm:spPr/>
    </dgm:pt>
    <dgm:pt modelId="{0DC8951B-E744-E941-B933-5AAF29FD44F4}" type="pres">
      <dgm:prSet presAssocID="{1C67F2A3-7367-924D-A931-0AFC62DB2B2B}" presName="accentRepeatNode" presStyleLbl="solidAlignAcc1" presStyleIdx="5" presStyleCnt="6"/>
      <dgm:spPr>
        <a:solidFill>
          <a:schemeClr val="bg1"/>
        </a:solidFill>
        <a:ln>
          <a:noFill/>
        </a:ln>
      </dgm:spPr>
    </dgm:pt>
  </dgm:ptLst>
  <dgm:cxnLst>
    <dgm:cxn modelId="{0A547975-E588-C14B-9CF9-839B485E0D2A}" srcId="{E2201013-D420-5049-A28E-6E2F39F2BFF8}" destId="{B3BED545-5E29-AF42-B83C-8E06C7B861CB}" srcOrd="1" destOrd="0" parTransId="{3ECCFBB7-5C40-4C4D-9375-26E9AACC22CE}" sibTransId="{E61AA856-B2B7-A64A-B84B-8F83CF4497E6}"/>
    <dgm:cxn modelId="{2CDDECA0-EFEB-0E40-9485-9720C381B297}" type="presOf" srcId="{E61AA856-B2B7-A64A-B84B-8F83CF4497E6}" destId="{E2B21606-356F-8145-B902-4404AC0C3123}" srcOrd="0" destOrd="0" presId="urn:microsoft.com/office/officeart/2008/layout/HexagonCluster"/>
    <dgm:cxn modelId="{D174BCD9-5916-8040-82E9-1A28F675B125}" type="presOf" srcId="{1E20F2D7-ACA0-6E49-BD66-057E64C9E2FC}" destId="{7DBAAC46-49B3-4A45-86E2-2609B3DA8CBB}" srcOrd="0" destOrd="0" presId="urn:microsoft.com/office/officeart/2008/layout/HexagonCluster"/>
    <dgm:cxn modelId="{7092CB27-E39E-CD48-8C6D-8408C3F373DE}" type="presOf" srcId="{B3BED545-5E29-AF42-B83C-8E06C7B861CB}" destId="{C2E7DCFD-16B4-5C43-8529-DB0D36AC4C73}" srcOrd="0" destOrd="0" presId="urn:microsoft.com/office/officeart/2008/layout/HexagonCluster"/>
    <dgm:cxn modelId="{99C0AB7A-0F65-9D4A-96BC-D0F53966EE83}" type="presOf" srcId="{E2201013-D420-5049-A28E-6E2F39F2BFF8}" destId="{0413F802-CE72-E544-B454-E295C229E60E}" srcOrd="0" destOrd="0" presId="urn:microsoft.com/office/officeart/2008/layout/HexagonCluster"/>
    <dgm:cxn modelId="{5D68BF54-2E3F-384A-8501-40CBF07B3EB5}" srcId="{E2201013-D420-5049-A28E-6E2F39F2BFF8}" destId="{CB9AD09E-0E22-004C-9DDE-48A413F3CEE0}" srcOrd="2" destOrd="0" parTransId="{C62107BC-BE02-174E-9932-04F72E2586BC}" sibTransId="{1C67F2A3-7367-924D-A931-0AFC62DB2B2B}"/>
    <dgm:cxn modelId="{16DDC0DB-D640-844F-8F5F-5A9B6A21361C}" srcId="{E2201013-D420-5049-A28E-6E2F39F2BFF8}" destId="{1E20F2D7-ACA0-6E49-BD66-057E64C9E2FC}" srcOrd="0" destOrd="0" parTransId="{21869085-154E-A04D-B409-7ADD32FC108C}" sibTransId="{F1C44D5E-0737-534F-8AEC-28383AED22D9}"/>
    <dgm:cxn modelId="{97E87AFB-1932-BB41-917C-D32D48B04175}" type="presOf" srcId="{1C67F2A3-7367-924D-A931-0AFC62DB2B2B}" destId="{1A9471F7-27EA-3A41-AD99-2FDA8B028CF5}" srcOrd="0" destOrd="0" presId="urn:microsoft.com/office/officeart/2008/layout/HexagonCluster"/>
    <dgm:cxn modelId="{4B31B950-A323-6547-A352-7C306C428D46}" type="presOf" srcId="{CB9AD09E-0E22-004C-9DDE-48A413F3CEE0}" destId="{EA08528F-7976-E44A-A0E4-D306388267E2}" srcOrd="0" destOrd="0" presId="urn:microsoft.com/office/officeart/2008/layout/HexagonCluster"/>
    <dgm:cxn modelId="{76DA441F-2CB5-6549-9288-4318D7C1125A}" type="presOf" srcId="{F1C44D5E-0737-534F-8AEC-28383AED22D9}" destId="{35CC79F9-BFC8-EE47-ABCF-4B2F87633081}" srcOrd="0" destOrd="0" presId="urn:microsoft.com/office/officeart/2008/layout/HexagonCluster"/>
    <dgm:cxn modelId="{FAAAE64E-8DEC-3E4A-B9E1-51917AC07274}" type="presParOf" srcId="{0413F802-CE72-E544-B454-E295C229E60E}" destId="{692607B3-6246-C44C-9C72-B9771634891F}" srcOrd="0" destOrd="0" presId="urn:microsoft.com/office/officeart/2008/layout/HexagonCluster"/>
    <dgm:cxn modelId="{69C57FFE-C12A-534D-B205-446CD7C1698B}" type="presParOf" srcId="{692607B3-6246-C44C-9C72-B9771634891F}" destId="{7DBAAC46-49B3-4A45-86E2-2609B3DA8CBB}" srcOrd="0" destOrd="0" presId="urn:microsoft.com/office/officeart/2008/layout/HexagonCluster"/>
    <dgm:cxn modelId="{44999900-B155-EF49-98BE-73FA3FA91FE9}" type="presParOf" srcId="{0413F802-CE72-E544-B454-E295C229E60E}" destId="{4A6AC67F-8802-614E-8D52-97925F892E05}" srcOrd="1" destOrd="0" presId="urn:microsoft.com/office/officeart/2008/layout/HexagonCluster"/>
    <dgm:cxn modelId="{8ECF1787-033F-6143-B6D8-613648ACBDC4}" type="presParOf" srcId="{4A6AC67F-8802-614E-8D52-97925F892E05}" destId="{C1A4EA47-C608-A545-921D-F9D3F2D521C2}" srcOrd="0" destOrd="0" presId="urn:microsoft.com/office/officeart/2008/layout/HexagonCluster"/>
    <dgm:cxn modelId="{645F6D2C-0741-9D4E-9FA3-63A63892686F}" type="presParOf" srcId="{0413F802-CE72-E544-B454-E295C229E60E}" destId="{435C5F9E-158E-8B43-9E4D-01E136BF4697}" srcOrd="2" destOrd="0" presId="urn:microsoft.com/office/officeart/2008/layout/HexagonCluster"/>
    <dgm:cxn modelId="{90196424-1D69-3F48-8E2A-0ED832A2D1EA}" type="presParOf" srcId="{435C5F9E-158E-8B43-9E4D-01E136BF4697}" destId="{35CC79F9-BFC8-EE47-ABCF-4B2F87633081}" srcOrd="0" destOrd="0" presId="urn:microsoft.com/office/officeart/2008/layout/HexagonCluster"/>
    <dgm:cxn modelId="{A9B81EC7-86F5-6648-994D-FF28CB22146C}" type="presParOf" srcId="{0413F802-CE72-E544-B454-E295C229E60E}" destId="{C58B2AA8-490C-E747-8C04-EC14D679E859}" srcOrd="3" destOrd="0" presId="urn:microsoft.com/office/officeart/2008/layout/HexagonCluster"/>
    <dgm:cxn modelId="{752E946E-322C-CA43-85A0-567508F5C16C}" type="presParOf" srcId="{C58B2AA8-490C-E747-8C04-EC14D679E859}" destId="{9ECF3995-9289-894D-ABE3-47CB49ABB462}" srcOrd="0" destOrd="0" presId="urn:microsoft.com/office/officeart/2008/layout/HexagonCluster"/>
    <dgm:cxn modelId="{4EE874C3-E416-974E-9D93-83C662514F20}" type="presParOf" srcId="{0413F802-CE72-E544-B454-E295C229E60E}" destId="{8237EE69-EE35-5444-8B82-3557E7F8E4BA}" srcOrd="4" destOrd="0" presId="urn:microsoft.com/office/officeart/2008/layout/HexagonCluster"/>
    <dgm:cxn modelId="{11B570CD-BDC9-4D48-8A72-8EB0DA681E64}" type="presParOf" srcId="{8237EE69-EE35-5444-8B82-3557E7F8E4BA}" destId="{C2E7DCFD-16B4-5C43-8529-DB0D36AC4C73}" srcOrd="0" destOrd="0" presId="urn:microsoft.com/office/officeart/2008/layout/HexagonCluster"/>
    <dgm:cxn modelId="{0E95C57A-B776-6F49-B12A-200B69459913}" type="presParOf" srcId="{0413F802-CE72-E544-B454-E295C229E60E}" destId="{6A6D8D4D-03A3-034B-9C9E-A15D91A99CD5}" srcOrd="5" destOrd="0" presId="urn:microsoft.com/office/officeart/2008/layout/HexagonCluster"/>
    <dgm:cxn modelId="{20B2F632-2836-4A41-B22E-19A97845FD99}" type="presParOf" srcId="{6A6D8D4D-03A3-034B-9C9E-A15D91A99CD5}" destId="{2691C63E-B166-9A44-9171-86D8F9EC5E68}" srcOrd="0" destOrd="0" presId="urn:microsoft.com/office/officeart/2008/layout/HexagonCluster"/>
    <dgm:cxn modelId="{58FFCDDD-EBD8-BD48-8313-014F347020D7}" type="presParOf" srcId="{0413F802-CE72-E544-B454-E295C229E60E}" destId="{ED83BA3C-DB4A-1942-A3EC-99AD77682E9E}" srcOrd="6" destOrd="0" presId="urn:microsoft.com/office/officeart/2008/layout/HexagonCluster"/>
    <dgm:cxn modelId="{75740F35-BDAD-4940-BE75-EAF596DC3393}" type="presParOf" srcId="{ED83BA3C-DB4A-1942-A3EC-99AD77682E9E}" destId="{E2B21606-356F-8145-B902-4404AC0C3123}" srcOrd="0" destOrd="0" presId="urn:microsoft.com/office/officeart/2008/layout/HexagonCluster"/>
    <dgm:cxn modelId="{E32E8E96-D48F-2242-BE0D-97D6DFC9C788}" type="presParOf" srcId="{0413F802-CE72-E544-B454-E295C229E60E}" destId="{432FE64C-DE71-5548-8216-C3654E410C6D}" srcOrd="7" destOrd="0" presId="urn:microsoft.com/office/officeart/2008/layout/HexagonCluster"/>
    <dgm:cxn modelId="{40CD2D5A-559C-0547-89EF-2B03BB67D20C}" type="presParOf" srcId="{432FE64C-DE71-5548-8216-C3654E410C6D}" destId="{2BB57EDB-EDA9-0B44-B775-98A7D350760D}" srcOrd="0" destOrd="0" presId="urn:microsoft.com/office/officeart/2008/layout/HexagonCluster"/>
    <dgm:cxn modelId="{3C137E2E-C8AD-E541-AB2B-C767D162F916}" type="presParOf" srcId="{0413F802-CE72-E544-B454-E295C229E60E}" destId="{D1401DA1-F1CD-8B42-8E80-849292881C55}" srcOrd="8" destOrd="0" presId="urn:microsoft.com/office/officeart/2008/layout/HexagonCluster"/>
    <dgm:cxn modelId="{FE9D5CC3-759E-7441-B9FE-81FE4E34906B}" type="presParOf" srcId="{D1401DA1-F1CD-8B42-8E80-849292881C55}" destId="{EA08528F-7976-E44A-A0E4-D306388267E2}" srcOrd="0" destOrd="0" presId="urn:microsoft.com/office/officeart/2008/layout/HexagonCluster"/>
    <dgm:cxn modelId="{5EBCA5DE-9C04-BE4F-9FA4-911C2BEA7404}" type="presParOf" srcId="{0413F802-CE72-E544-B454-E295C229E60E}" destId="{9ED66AE8-7782-044A-8424-0D810EEC40FB}" srcOrd="9" destOrd="0" presId="urn:microsoft.com/office/officeart/2008/layout/HexagonCluster"/>
    <dgm:cxn modelId="{F040C237-81F5-5347-A64B-294E0CFF2180}" type="presParOf" srcId="{9ED66AE8-7782-044A-8424-0D810EEC40FB}" destId="{61B0168D-AEF1-554F-9F0C-C24D753F78B5}" srcOrd="0" destOrd="0" presId="urn:microsoft.com/office/officeart/2008/layout/HexagonCluster"/>
    <dgm:cxn modelId="{67B2B78B-C1D7-0046-910E-20E364467F91}" type="presParOf" srcId="{0413F802-CE72-E544-B454-E295C229E60E}" destId="{C28E4527-00FB-7944-8891-28EDCE3D66AA}" srcOrd="10" destOrd="0" presId="urn:microsoft.com/office/officeart/2008/layout/HexagonCluster"/>
    <dgm:cxn modelId="{DC106758-CC05-8041-B7BD-E0C7D4491DCA}" type="presParOf" srcId="{C28E4527-00FB-7944-8891-28EDCE3D66AA}" destId="{1A9471F7-27EA-3A41-AD99-2FDA8B028CF5}" srcOrd="0" destOrd="0" presId="urn:microsoft.com/office/officeart/2008/layout/HexagonCluster"/>
    <dgm:cxn modelId="{49C6211F-F49C-3E48-B550-6B487F8011B9}" type="presParOf" srcId="{0413F802-CE72-E544-B454-E295C229E60E}" destId="{F08DDAA7-B081-1B44-9EBB-3BC0BF788919}" srcOrd="11" destOrd="0" presId="urn:microsoft.com/office/officeart/2008/layout/HexagonCluster"/>
    <dgm:cxn modelId="{BE6037EA-287B-1F42-8556-799BD342AE49}" type="presParOf" srcId="{F08DDAA7-B081-1B44-9EBB-3BC0BF788919}" destId="{0DC8951B-E744-E941-B933-5AAF29FD44F4}" srcOrd="0" destOrd="0" presId="urn:microsoft.com/office/officeart/2008/layout/HexagonCluster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BAAC46-49B3-4A45-86E2-2609B3DA8CBB}">
      <dsp:nvSpPr>
        <dsp:cNvPr id="0" name=""/>
        <dsp:cNvSpPr/>
      </dsp:nvSpPr>
      <dsp:spPr>
        <a:xfrm>
          <a:off x="320405" y="652572"/>
          <a:ext cx="374829" cy="323168"/>
        </a:xfrm>
        <a:prstGeom prst="hexagon">
          <a:avLst>
            <a:gd name="adj" fmla="val 25000"/>
            <a:gd name="vf" fmla="val 115470"/>
          </a:avLst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7780" rIns="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 smtClean="0">
              <a:latin typeface="Perpetua" charset="0"/>
              <a:ea typeface="Perpetua" charset="0"/>
              <a:cs typeface="Perpetua" charset="0"/>
            </a:rPr>
            <a:t>A</a:t>
          </a:r>
          <a:endParaRPr lang="en-US" sz="1400" b="0" i="0" kern="1200" dirty="0">
            <a:latin typeface="Perpetua" charset="0"/>
            <a:ea typeface="Perpetua" charset="0"/>
            <a:cs typeface="Perpetua" charset="0"/>
          </a:endParaRPr>
        </a:p>
      </dsp:txBody>
      <dsp:txXfrm>
        <a:off x="378571" y="702722"/>
        <a:ext cx="258497" cy="222868"/>
      </dsp:txXfrm>
    </dsp:sp>
    <dsp:sp modelId="{C1A4EA47-C608-A545-921D-F9D3F2D521C2}">
      <dsp:nvSpPr>
        <dsp:cNvPr id="0" name=""/>
        <dsp:cNvSpPr/>
      </dsp:nvSpPr>
      <dsp:spPr>
        <a:xfrm>
          <a:off x="330143" y="795244"/>
          <a:ext cx="43885" cy="37823"/>
        </a:xfrm>
        <a:prstGeom prst="hexagon">
          <a:avLst>
            <a:gd name="adj" fmla="val 25000"/>
            <a:gd name="vf" fmla="val 115470"/>
          </a:avLst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CC79F9-BFC8-EE47-ABCF-4B2F87633081}">
      <dsp:nvSpPr>
        <dsp:cNvPr id="0" name=""/>
        <dsp:cNvSpPr/>
      </dsp:nvSpPr>
      <dsp:spPr>
        <a:xfrm>
          <a:off x="202516" y="550575"/>
          <a:ext cx="180000" cy="180001"/>
        </a:xfrm>
        <a:prstGeom prst="mathPlus">
          <a:avLst/>
        </a:prstGeom>
        <a:solidFill>
          <a:schemeClr val="accent6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CF3995-9289-894D-ABE3-47CB49ABB462}">
      <dsp:nvSpPr>
        <dsp:cNvPr id="0" name=""/>
        <dsp:cNvSpPr/>
      </dsp:nvSpPr>
      <dsp:spPr>
        <a:xfrm>
          <a:off x="255177" y="759469"/>
          <a:ext cx="43885" cy="3782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E7DCFD-16B4-5C43-8529-DB0D36AC4C73}">
      <dsp:nvSpPr>
        <dsp:cNvPr id="0" name=""/>
        <dsp:cNvSpPr/>
      </dsp:nvSpPr>
      <dsp:spPr>
        <a:xfrm>
          <a:off x="639744" y="475149"/>
          <a:ext cx="374829" cy="323168"/>
        </a:xfrm>
        <a:prstGeom prst="hexagon">
          <a:avLst>
            <a:gd name="adj" fmla="val 25000"/>
            <a:gd name="vf" fmla="val 115470"/>
          </a:avLst>
        </a:prstGeom>
        <a:solidFill>
          <a:schemeClr val="accent5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7780" rIns="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 smtClean="0">
              <a:latin typeface="Perpetua" charset="0"/>
              <a:ea typeface="Perpetua" charset="0"/>
              <a:cs typeface="Perpetua" charset="0"/>
            </a:rPr>
            <a:t>L</a:t>
          </a:r>
          <a:endParaRPr lang="en-US" sz="1400" b="0" i="0" kern="1200" dirty="0">
            <a:latin typeface="Perpetua" charset="0"/>
            <a:ea typeface="Perpetua" charset="0"/>
            <a:cs typeface="Perpetua" charset="0"/>
          </a:endParaRPr>
        </a:p>
      </dsp:txBody>
      <dsp:txXfrm>
        <a:off x="697910" y="525299"/>
        <a:ext cx="258497" cy="222868"/>
      </dsp:txXfrm>
    </dsp:sp>
    <dsp:sp modelId="{2691C63E-B166-9A44-9171-86D8F9EC5E68}">
      <dsp:nvSpPr>
        <dsp:cNvPr id="0" name=""/>
        <dsp:cNvSpPr/>
      </dsp:nvSpPr>
      <dsp:spPr>
        <a:xfrm>
          <a:off x="895989" y="755285"/>
          <a:ext cx="43885" cy="37823"/>
        </a:xfrm>
        <a:prstGeom prst="hexagon">
          <a:avLst>
            <a:gd name="adj" fmla="val 25000"/>
            <a:gd name="vf" fmla="val 115470"/>
          </a:avLst>
        </a:prstGeom>
        <a:solidFill>
          <a:schemeClr val="accent5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B21606-356F-8145-B902-4404AC0C3123}">
      <dsp:nvSpPr>
        <dsp:cNvPr id="0" name=""/>
        <dsp:cNvSpPr/>
      </dsp:nvSpPr>
      <dsp:spPr>
        <a:xfrm>
          <a:off x="751701" y="818740"/>
          <a:ext cx="180000" cy="180001"/>
        </a:xfrm>
        <a:prstGeom prst="mathEqual">
          <a:avLst/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B57EDB-EDA9-0B44-B775-98A7D350760D}">
      <dsp:nvSpPr>
        <dsp:cNvPr id="0" name=""/>
        <dsp:cNvSpPr/>
      </dsp:nvSpPr>
      <dsp:spPr>
        <a:xfrm>
          <a:off x="968821" y="795244"/>
          <a:ext cx="43885" cy="3782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08528F-7976-E44A-A0E4-D306388267E2}">
      <dsp:nvSpPr>
        <dsp:cNvPr id="0" name=""/>
        <dsp:cNvSpPr/>
      </dsp:nvSpPr>
      <dsp:spPr>
        <a:xfrm>
          <a:off x="320405" y="298495"/>
          <a:ext cx="374829" cy="323168"/>
        </a:xfrm>
        <a:prstGeom prst="hexagon">
          <a:avLst>
            <a:gd name="adj" fmla="val 25000"/>
            <a:gd name="vf" fmla="val 115470"/>
          </a:avLst>
        </a:prstGeom>
        <a:solidFill>
          <a:schemeClr val="accent6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7780" rIns="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 smtClean="0">
              <a:latin typeface="Perpetua" charset="0"/>
              <a:ea typeface="Perpetua" charset="0"/>
              <a:cs typeface="Perpetua" charset="0"/>
            </a:rPr>
            <a:t>K</a:t>
          </a:r>
          <a:endParaRPr lang="en-US" sz="1400" b="0" i="0" kern="1200" dirty="0">
            <a:latin typeface="Perpetua" charset="0"/>
            <a:ea typeface="Perpetua" charset="0"/>
            <a:cs typeface="Perpetua" charset="0"/>
          </a:endParaRPr>
        </a:p>
      </dsp:txBody>
      <dsp:txXfrm>
        <a:off x="378571" y="348645"/>
        <a:ext cx="258497" cy="222868"/>
      </dsp:txXfrm>
    </dsp:sp>
    <dsp:sp modelId="{61B0168D-AEF1-554F-9F0C-C24D753F78B5}">
      <dsp:nvSpPr>
        <dsp:cNvPr id="0" name=""/>
        <dsp:cNvSpPr/>
      </dsp:nvSpPr>
      <dsp:spPr>
        <a:xfrm>
          <a:off x="574516" y="305496"/>
          <a:ext cx="43885" cy="37823"/>
        </a:xfrm>
        <a:prstGeom prst="hexagon">
          <a:avLst>
            <a:gd name="adj" fmla="val 25000"/>
            <a:gd name="vf" fmla="val 115470"/>
          </a:avLst>
        </a:prstGeom>
        <a:solidFill>
          <a:schemeClr val="accent6"/>
        </a:solidFill>
        <a:ln w="6350" cap="flat" cmpd="sng" algn="ctr">
          <a:solidFill>
            <a:schemeClr val="accent5">
              <a:hueOff val="-5882676"/>
              <a:satOff val="-8182"/>
              <a:lumOff val="-313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9471F7-27EA-3A41-AD99-2FDA8B028CF5}">
      <dsp:nvSpPr>
        <dsp:cNvPr id="0" name=""/>
        <dsp:cNvSpPr/>
      </dsp:nvSpPr>
      <dsp:spPr>
        <a:xfrm>
          <a:off x="747669" y="288095"/>
          <a:ext cx="180000" cy="180001"/>
        </a:xfrm>
        <a:prstGeom prst="mathMultiply">
          <a:avLst/>
        </a:prstGeom>
        <a:solidFill>
          <a:schemeClr val="accent5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C8951B-E744-E941-B933-5AAF29FD44F4}">
      <dsp:nvSpPr>
        <dsp:cNvPr id="0" name=""/>
        <dsp:cNvSpPr/>
      </dsp:nvSpPr>
      <dsp:spPr>
        <a:xfrm>
          <a:off x="650816" y="263830"/>
          <a:ext cx="43885" cy="37823"/>
        </a:xfrm>
        <a:prstGeom prst="hexagon">
          <a:avLst>
            <a:gd name="adj" fmla="val 25000"/>
            <a:gd name="vf" fmla="val 115470"/>
          </a:avLst>
        </a:prstGeom>
        <a:solidFill>
          <a:schemeClr val="bg1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CF81F3-E108-1F48-936B-740529A7950F}" type="datetimeFigureOut">
              <a:rPr lang="en-US" smtClean="0"/>
              <a:t>11/4/16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E0355B-802F-0846-8025-8F85C8723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201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E0355B-802F-0846-8025-8F85C87230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778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EE44-67E7-4442-8297-65EB7C9E74DD}" type="datetimeFigureOut">
              <a:rPr lang="en-US" smtClean="0"/>
              <a:t>11/4/16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2FFD-07EC-2742-B27F-15436A9BA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6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EE44-67E7-4442-8297-65EB7C9E74DD}" type="datetimeFigureOut">
              <a:rPr lang="en-US" smtClean="0"/>
              <a:t>11/4/16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2FFD-07EC-2742-B27F-15436A9BA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342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EE44-67E7-4442-8297-65EB7C9E74DD}" type="datetimeFigureOut">
              <a:rPr lang="en-US" smtClean="0"/>
              <a:t>11/4/16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2FFD-07EC-2742-B27F-15436A9BA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376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EE44-67E7-4442-8297-65EB7C9E74DD}" type="datetimeFigureOut">
              <a:rPr lang="en-US" smtClean="0"/>
              <a:t>11/4/16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2FFD-07EC-2742-B27F-15436A9BA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3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EE44-67E7-4442-8297-65EB7C9E74DD}" type="datetimeFigureOut">
              <a:rPr lang="en-US" smtClean="0"/>
              <a:t>11/4/16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2FFD-07EC-2742-B27F-15436A9BA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27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EE44-67E7-4442-8297-65EB7C9E74DD}" type="datetimeFigureOut">
              <a:rPr lang="en-US" smtClean="0"/>
              <a:t>11/4/16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2FFD-07EC-2742-B27F-15436A9BA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526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EE44-67E7-4442-8297-65EB7C9E74DD}" type="datetimeFigureOut">
              <a:rPr lang="en-US" smtClean="0"/>
              <a:t>11/4/16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2FFD-07EC-2742-B27F-15436A9BA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41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EE44-67E7-4442-8297-65EB7C9E74DD}" type="datetimeFigureOut">
              <a:rPr lang="en-US" smtClean="0"/>
              <a:t>11/4/16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2FFD-07EC-2742-B27F-15436A9BA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4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EE44-67E7-4442-8297-65EB7C9E74DD}" type="datetimeFigureOut">
              <a:rPr lang="en-US" smtClean="0"/>
              <a:t>11/4/16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2FFD-07EC-2742-B27F-15436A9BA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78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EE44-67E7-4442-8297-65EB7C9E74DD}" type="datetimeFigureOut">
              <a:rPr lang="en-US" smtClean="0"/>
              <a:t>11/4/16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2FFD-07EC-2742-B27F-15436A9BA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659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EE44-67E7-4442-8297-65EB7C9E74DD}" type="datetimeFigureOut">
              <a:rPr lang="en-US" smtClean="0"/>
              <a:t>11/4/16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2FFD-07EC-2742-B27F-15436A9BA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447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0EE44-67E7-4442-8297-65EB7C9E74DD}" type="datetimeFigureOut">
              <a:rPr lang="en-US" smtClean="0"/>
              <a:t>11/4/16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02FFD-07EC-2742-B27F-15436A9BA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08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8" Type="http://schemas.openxmlformats.org/officeDocument/2006/relationships/comments" Target="../comments/comment1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1761" y="977868"/>
            <a:ext cx="9144000" cy="2387600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Perpetua" charset="0"/>
                <a:ea typeface="Perpetua" charset="0"/>
                <a:cs typeface="Perpetua" charset="0"/>
              </a:rPr>
              <a:t>KAL Capital Partners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Perpetua" charset="0"/>
              <a:ea typeface="Perpetua" charset="0"/>
              <a:cs typeface="Perpetua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90982572"/>
              </p:ext>
            </p:extLst>
          </p:nvPr>
        </p:nvGraphicFramePr>
        <p:xfrm>
          <a:off x="10858087" y="25658"/>
          <a:ext cx="1333913" cy="11692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Subtitle 2"/>
          <p:cNvSpPr txBox="1">
            <a:spLocks/>
          </p:cNvSpPr>
          <p:nvPr/>
        </p:nvSpPr>
        <p:spPr>
          <a:xfrm>
            <a:off x="1598986" y="3424581"/>
            <a:ext cx="9144000" cy="2072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pc="920" dirty="0" smtClean="0">
                <a:solidFill>
                  <a:schemeClr val="accent1">
                    <a:lumMod val="50000"/>
                  </a:schemeClr>
                </a:solidFill>
                <a:latin typeface="Perpetua" charset="0"/>
                <a:ea typeface="Perpetua" charset="0"/>
                <a:cs typeface="Perpetua" charset="0"/>
              </a:rPr>
              <a:t>BESPOKE FINANCIAL SOLUTIONS</a:t>
            </a:r>
          </a:p>
          <a:p>
            <a:endParaRPr lang="en-US" sz="1600" spc="920" dirty="0">
              <a:solidFill>
                <a:schemeClr val="accent1">
                  <a:lumMod val="50000"/>
                </a:schemeClr>
              </a:solidFill>
              <a:latin typeface="Perpetua" charset="0"/>
              <a:ea typeface="Perpetua" charset="0"/>
              <a:cs typeface="Perpetua" charset="0"/>
            </a:endParaRPr>
          </a:p>
          <a:p>
            <a:endParaRPr lang="en-US" sz="1600" spc="920" dirty="0" smtClean="0">
              <a:solidFill>
                <a:schemeClr val="accent1">
                  <a:lumMod val="50000"/>
                </a:schemeClr>
              </a:solidFill>
              <a:latin typeface="Perpetua" charset="0"/>
              <a:ea typeface="Perpetua" charset="0"/>
              <a:cs typeface="Perpetua" charset="0"/>
            </a:endParaRPr>
          </a:p>
          <a:p>
            <a:r>
              <a:rPr lang="en-US" sz="1200" spc="920" dirty="0" smtClean="0">
                <a:solidFill>
                  <a:schemeClr val="accent1">
                    <a:lumMod val="50000"/>
                  </a:schemeClr>
                </a:solidFill>
                <a:latin typeface="Perpetua" charset="0"/>
                <a:ea typeface="Perpetua" charset="0"/>
                <a:cs typeface="Perpetua" charset="0"/>
              </a:rPr>
              <a:t>43 Berkeley Square</a:t>
            </a:r>
          </a:p>
          <a:p>
            <a:r>
              <a:rPr lang="en-US" sz="1200" spc="920" dirty="0" smtClean="0">
                <a:solidFill>
                  <a:schemeClr val="accent1">
                    <a:lumMod val="50000"/>
                  </a:schemeClr>
                </a:solidFill>
                <a:latin typeface="Perpetua" charset="0"/>
                <a:ea typeface="Perpetua" charset="0"/>
                <a:cs typeface="Perpetua" charset="0"/>
              </a:rPr>
              <a:t>Mayfair, London</a:t>
            </a:r>
          </a:p>
          <a:p>
            <a:r>
              <a:rPr lang="en-US" sz="1200" spc="920" dirty="0" smtClean="0">
                <a:solidFill>
                  <a:schemeClr val="accent1">
                    <a:lumMod val="50000"/>
                  </a:schemeClr>
                </a:solidFill>
                <a:latin typeface="Perpetua" charset="0"/>
                <a:ea typeface="Perpetua" charset="0"/>
                <a:cs typeface="Perpetua" charset="0"/>
              </a:rPr>
              <a:t>W1J 5AP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176963"/>
            <a:ext cx="12192001" cy="68103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4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5914</TotalTime>
  <Words>18</Words>
  <Application>Microsoft Macintosh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Perpetua</vt:lpstr>
      <vt:lpstr>Arial</vt:lpstr>
      <vt:lpstr>Office Theme</vt:lpstr>
      <vt:lpstr>KAL Capital Partners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 Capital Partners</dc:title>
  <dc:creator>Himanshu Lukha</dc:creator>
  <cp:lastModifiedBy>Himanshu Lukha</cp:lastModifiedBy>
  <cp:revision>110</cp:revision>
  <dcterms:created xsi:type="dcterms:W3CDTF">2016-10-01T12:58:36Z</dcterms:created>
  <dcterms:modified xsi:type="dcterms:W3CDTF">2016-11-04T18:04:11Z</dcterms:modified>
</cp:coreProperties>
</file>