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7A56-AFE1-4F0C-BE26-C775FEC16E9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5B2-852E-48EB-97E7-9903D82F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F7A56-AFE1-4F0C-BE26-C775FEC16E9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155B2-852E-48EB-97E7-9903D82F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8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sims@fareastbrokers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32030" y="-16026"/>
            <a:ext cx="7221984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ctr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Worried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About Deflation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ctr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Think Seasonal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General Merchandise for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Eggstraordinary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Profits</a:t>
            </a:r>
            <a:endPara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7226" y="5413755"/>
            <a:ext cx="7898906" cy="1315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Visit our exciting Fall/Winter 2017 Showroom </a:t>
            </a:r>
          </a:p>
          <a:p>
            <a:pPr marL="68580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representing over 4,000 items from 350 factories</a:t>
            </a:r>
          </a:p>
          <a:p>
            <a:pPr marL="68580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Scheduling appointments now for </a:t>
            </a:r>
            <a:r>
              <a:rPr lang="en-US" sz="1400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January─March</a:t>
            </a:r>
            <a:r>
              <a:rPr lang="en-US" sz="1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2017</a:t>
            </a:r>
          </a:p>
          <a:p>
            <a:pPr marL="685800" marR="0" algn="ctr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50" i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Contact Mike Sims, VP Business Development at </a:t>
            </a:r>
            <a:r>
              <a:rPr lang="en-US" sz="1050" i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msims@fareastbrokers.com</a:t>
            </a:r>
            <a:r>
              <a:rPr lang="en-US" sz="1050" i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 call 904-332-9006</a:t>
            </a:r>
            <a:endParaRPr lang="en-US" sz="105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073" y="4990142"/>
            <a:ext cx="2152838" cy="54538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65" y="1054896"/>
            <a:ext cx="5902869" cy="3935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8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45</Words>
  <Application>Microsoft Office PowerPoint</Application>
  <PresentationFormat>Letter Paper (8.5x11 in)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Concepts</dc:title>
  <dc:creator>Michael Sims</dc:creator>
  <dc:description/>
  <cp:lastModifiedBy>Michael Sims</cp:lastModifiedBy>
  <cp:revision>5</cp:revision>
  <dcterms:created xsi:type="dcterms:W3CDTF">2016-11-03T17:33:02Z</dcterms:created>
  <dcterms:modified xsi:type="dcterms:W3CDTF">2016-11-07T14:11:04Z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Concepts</vt:lpwstr>
  </property>
  <property fmtid="{D5CDD505-2E9C-101B-9397-08002B2CF9AE}" pid="3" name="SlideDescription">
    <vt:lpwstr/>
  </property>
</Properties>
</file>