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mp4" ContentType="video/mp4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"/>
  </p:notesMasterIdLst>
  <p:sldIdLst>
    <p:sldId id="266" r:id="rId2"/>
  </p:sldIdLst>
  <p:sldSz cx="9144000" cy="6858000" type="screen4x3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293" autoAdjust="0"/>
    <p:restoredTop sz="95887" autoAdjust="0"/>
  </p:normalViewPr>
  <p:slideViewPr>
    <p:cSldViewPr>
      <p:cViewPr varScale="1">
        <p:scale>
          <a:sx n="66" d="100"/>
          <a:sy n="66" d="100"/>
        </p:scale>
        <p:origin x="1252" y="6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200" d="100"/>
        <a:sy n="2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notesMaster" Target="notesMasters/notesMaster1.xml"/><Relationship Id="rId7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heme" Target="theme/theme1.xml"/><Relationship Id="rId5" Type="http://schemas.openxmlformats.org/officeDocument/2006/relationships/viewProps" Target="viewProps.xml"/><Relationship Id="rId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49A2A-B1C6-424C-B9B3-89F18F36FF24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F0626D0-5373-4DD4-A9BC-D87A6BBCAB8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359943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F0626D0-5373-4DD4-A9BC-D87A6BBCAB81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1688457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1719-8325-4228-9BEB-13DFE20A410D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A162-F921-4E11-B34E-5E13D916A3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7040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1719-8325-4228-9BEB-13DFE20A410D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A162-F921-4E11-B34E-5E13D916A3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5865606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1719-8325-4228-9BEB-13DFE20A410D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A162-F921-4E11-B34E-5E13D916A3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321695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1719-8325-4228-9BEB-13DFE20A410D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A162-F921-4E11-B34E-5E13D916A3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520669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1719-8325-4228-9BEB-13DFE20A410D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A162-F921-4E11-B34E-5E13D916A3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767548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1719-8325-4228-9BEB-13DFE20A410D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A162-F921-4E11-B34E-5E13D916A3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5964347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1719-8325-4228-9BEB-13DFE20A410D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A162-F921-4E11-B34E-5E13D916A3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14708209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1719-8325-4228-9BEB-13DFE20A410D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A162-F921-4E11-B34E-5E13D916A3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7171958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1719-8325-4228-9BEB-13DFE20A410D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A162-F921-4E11-B34E-5E13D916A3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8761055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1719-8325-4228-9BEB-13DFE20A410D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A162-F921-4E11-B34E-5E13D916A3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567081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2491719-8325-4228-9BEB-13DFE20A410D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E53A162-F921-4E11-B34E-5E13D916A3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7863153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de-DE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de-DE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2491719-8325-4228-9BEB-13DFE20A410D}" type="datetimeFigureOut">
              <a:rPr lang="de-DE" smtClean="0"/>
              <a:t>31.03.2016</a:t>
            </a:fld>
            <a:endParaRPr lang="de-DE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E53A162-F921-4E11-B34E-5E13D916A3AB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771894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microsoft.com/office/2007/relationships/media" Target="../media/media1.mp4"/><Relationship Id="rId1" Type="http://schemas.openxmlformats.org/officeDocument/2006/relationships/video" Target="NULL" TargetMode="External"/><Relationship Id="rId5" Type="http://schemas.openxmlformats.org/officeDocument/2006/relationships/image" Target="../media/image1.png"/><Relationship Id="rId4" Type="http://schemas.openxmlformats.org/officeDocument/2006/relationships/notesSlide" Target="../notesSlides/notesSlide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A1641alexaSap3Std.Cellmask.avi">
            <a:hlinkClick r:id="" action="ppaction://media"/>
          </p:cNvPr>
          <p:cNvPicPr>
            <a:picLocks noChangeAspect="1"/>
          </p:cNvPicPr>
          <p:nvPr>
            <a:videoFile r:link="rId1"/>
            <p:extLst>
              <p:ext uri="{DAA4B4D4-6D71-4841-9C94-3DE7FCFB9230}">
                <p14:media xmlns:p14="http://schemas.microsoft.com/office/powerpoint/2010/main" r:embed="rId2">
                  <p14:trim st="3579.952"/>
                </p14:media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585018" y="116632"/>
            <a:ext cx="6131368" cy="6048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632203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62480"/>
    </mc:Choice>
    <mc:Fallback xmlns="">
      <p:transition spd="slow" advTm="162480"/>
    </mc:Fallback>
  </mc:AlternateContent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  <p:extLst mod="1">
    <p:ext uri="{E180D4A7-C9FB-4DFB-919C-405C955672EB}">
      <p14:showEvtLst xmlns:p14="http://schemas.microsoft.com/office/powerpoint/2010/main">
        <p14:playEvt time="51845" objId="4"/>
        <p14:pauseEvt time="69493" objId="4"/>
        <p14:resumeEvt time="140653" objId="4"/>
        <p14:stopEvt time="149505" objId="4"/>
        <p14:playEvt time="161590" objId="4"/>
        <p14:triggerEvt type="onClick" time="161590" objId="4"/>
        <p14:pauseEvt time="162480" objId="4"/>
        <p14:seekEvt time="162480" objId="4" seek="837"/>
        <p14:resumeEvt time="162480" objId="4"/>
        <p14:stopEvt time="162480" objId="4"/>
      </p14:showEvtLst>
    </p:ext>
  </p:extLst>
</p:sld>
</file>

<file path=ppt/theme/theme1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1</Words>
  <Application>Microsoft Office PowerPoint</Application>
  <PresentationFormat>Diavoorstelling (4:3)</PresentationFormat>
  <Paragraphs>1</Paragraphs>
  <Slides>1</Slides>
  <Notes>1</Notes>
  <HiddenSlides>0</HiddenSlides>
  <MMClips>1</MMClips>
  <ScaleCrop>false</ScaleCrop>
  <HeadingPairs>
    <vt:vector size="6" baseType="variant">
      <vt:variant>
        <vt:lpstr>Gebruikte lettertypen</vt:lpstr>
      </vt:variant>
      <vt:variant>
        <vt:i4>2</vt:i4>
      </vt:variant>
      <vt:variant>
        <vt:lpstr>Thema</vt:lpstr>
      </vt:variant>
      <vt:variant>
        <vt:i4>1</vt:i4>
      </vt:variant>
      <vt:variant>
        <vt:lpstr>Diatitels</vt:lpstr>
      </vt:variant>
      <vt:variant>
        <vt:i4>1</vt:i4>
      </vt:variant>
    </vt:vector>
  </HeadingPairs>
  <TitlesOfParts>
    <vt:vector size="4" baseType="lpstr">
      <vt:lpstr>Arial</vt:lpstr>
      <vt:lpstr>Calibri</vt:lpstr>
      <vt:lpstr>Larissa</vt:lpstr>
      <vt:lpstr>PowerPoint-presentatie</vt:lpstr>
    </vt:vector>
  </TitlesOfParts>
  <Company>TOSHIBA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alexander</dc:creator>
  <cp:lastModifiedBy>Mark Krul</cp:lastModifiedBy>
  <cp:revision>104</cp:revision>
  <dcterms:created xsi:type="dcterms:W3CDTF">2012-07-12T08:43:43Z</dcterms:created>
  <dcterms:modified xsi:type="dcterms:W3CDTF">2016-03-31T08:58:38Z</dcterms:modified>
</cp:coreProperties>
</file>