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B9A2"/>
    <a:srgbClr val="20E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136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5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44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46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2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69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7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14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09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5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3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7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4C9C7-3A58-4840-9BA5-30440AC621E4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8A9BA-7BE9-E148-A54B-A91541B5A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30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54478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1EB9A2"/>
                </a:solidFill>
                <a:latin typeface="Avenir Book"/>
                <a:cs typeface="Avenir Book"/>
              </a:rPr>
              <a:t>weshareproperty.com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021" y="1720788"/>
            <a:ext cx="1016757" cy="1903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5530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Book</vt:lpstr>
      <vt:lpstr>Calibri</vt:lpstr>
      <vt:lpstr>Office Theme</vt:lpstr>
      <vt:lpstr>weshareproperty.com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weshareproperty.com</dc:title>
  <dc:creator>Shane Colwell</dc:creator>
  <cp:lastModifiedBy>Sarah</cp:lastModifiedBy>
  <cp:revision>1</cp:revision>
  <dcterms:created xsi:type="dcterms:W3CDTF">2016-11-02T07:53:13Z</dcterms:created>
  <dcterms:modified xsi:type="dcterms:W3CDTF">2016-11-02T11:49:09Z</dcterms:modified>
</cp:coreProperties>
</file>