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2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5666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2651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02435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29163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56314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79038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98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7772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76486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1278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019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9DC54-A58B-4310-B504-AA0A4AE98C98}" type="datetimeFigureOut">
              <a:rPr lang="en-NZ" smtClean="0"/>
              <a:t>31/10/2016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21C55-0104-4BED-A853-216EAEFF5C7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83225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1368" y="5212060"/>
            <a:ext cx="2997365" cy="534044"/>
          </a:xfrm>
          <a:prstGeom prst="rect">
            <a:avLst/>
          </a:prstGeom>
          <a:solidFill>
            <a:srgbClr val="D120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4" name="Picture 3" descr="http://www.emblemart.com/images/indexslideshow/emblemart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657" y="1296971"/>
            <a:ext cx="2223243" cy="1671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39190" y="2612798"/>
            <a:ext cx="4108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i="1" dirty="0" smtClean="0">
                <a:latin typeface="Arial Black" panose="020B0A04020102020204" pitchFamily="34" charset="0"/>
              </a:rPr>
              <a:t>FIELDMASTER</a:t>
            </a:r>
            <a:endParaRPr lang="en-NZ" sz="3600" b="1" i="1" dirty="0"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13641" y="2283310"/>
            <a:ext cx="4404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spc="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PREMIUM EQUIPMENT</a:t>
            </a:r>
            <a:endParaRPr lang="en-NZ" sz="1400" spc="3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3755" y="3278586"/>
            <a:ext cx="4404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spc="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60 YEARS STRONG</a:t>
            </a:r>
            <a:endParaRPr lang="en-NZ" sz="1400" spc="3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657" y="3141164"/>
            <a:ext cx="2285359" cy="8903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657" y="5594444"/>
            <a:ext cx="2223243" cy="8627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657" y="4282135"/>
            <a:ext cx="2223243" cy="104066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136" y="4935628"/>
            <a:ext cx="2278579" cy="17089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75" r="1213" b="81811"/>
          <a:stretch/>
        </p:blipFill>
        <p:spPr>
          <a:xfrm>
            <a:off x="354829" y="5212060"/>
            <a:ext cx="2890445" cy="439199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10780" y="1825808"/>
            <a:ext cx="4765183" cy="210136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3" name="TextBox 12"/>
          <p:cNvSpPr txBox="1"/>
          <p:nvPr/>
        </p:nvSpPr>
        <p:spPr>
          <a:xfrm>
            <a:off x="354829" y="4350026"/>
            <a:ext cx="55135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 smtClean="0"/>
              <a:t>b) Current </a:t>
            </a:r>
            <a:r>
              <a:rPr lang="en-NZ" sz="1400" dirty="0" err="1" smtClean="0"/>
              <a:t>Fieldmaster</a:t>
            </a:r>
            <a:r>
              <a:rPr lang="en-NZ" sz="1400" dirty="0" smtClean="0"/>
              <a:t> logo: </a:t>
            </a:r>
          </a:p>
          <a:p>
            <a:r>
              <a:rPr lang="en-NZ" sz="1400" dirty="0" smtClean="0"/>
              <a:t>(note: badge font doesn’t have</a:t>
            </a:r>
          </a:p>
          <a:p>
            <a:r>
              <a:rPr lang="en-NZ" sz="1400" dirty="0" smtClean="0"/>
              <a:t> to match this </a:t>
            </a:r>
            <a:r>
              <a:rPr lang="en-NZ" sz="1400" dirty="0" smtClean="0"/>
              <a:t>logo)</a:t>
            </a:r>
            <a:endParaRPr lang="en-NZ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3862136" y="4351687"/>
            <a:ext cx="4748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 smtClean="0"/>
              <a:t>c) Current </a:t>
            </a:r>
            <a:r>
              <a:rPr lang="en-NZ" sz="1400" dirty="0" err="1" smtClean="0"/>
              <a:t>Fieldmaster</a:t>
            </a:r>
            <a:r>
              <a:rPr lang="en-NZ" sz="1400" dirty="0" smtClean="0"/>
              <a:t> stamp </a:t>
            </a:r>
          </a:p>
          <a:p>
            <a:r>
              <a:rPr lang="en-NZ" sz="1400" dirty="0" smtClean="0"/>
              <a:t>on equipment:</a:t>
            </a:r>
            <a:endParaRPr lang="en-NZ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380583" y="1374524"/>
            <a:ext cx="3799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 smtClean="0"/>
              <a:t>a) Copy for badge/logo:</a:t>
            </a:r>
            <a:endParaRPr lang="en-NZ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6091703" y="871440"/>
            <a:ext cx="3799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/>
              <a:t>d</a:t>
            </a:r>
            <a:r>
              <a:rPr lang="en-NZ" sz="1400" dirty="0" smtClean="0"/>
              <a:t>) Examples of badges that we like:</a:t>
            </a:r>
            <a:endParaRPr lang="en-NZ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380583" y="286664"/>
            <a:ext cx="47458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 smtClean="0"/>
              <a:t>We need a graphic design for a badge/logo that we can use in our catalogue and also for stickers to stick on to the outside of packaging.</a:t>
            </a:r>
            <a:endParaRPr lang="en-NZ" sz="14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31" y="6011446"/>
            <a:ext cx="2594433" cy="324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557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76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 Unicode MS</vt:lpstr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Judy Davidson</dc:creator>
  <cp:lastModifiedBy>Judy Davidson</cp:lastModifiedBy>
  <cp:revision>5</cp:revision>
  <dcterms:created xsi:type="dcterms:W3CDTF">2016-10-30T21:16:49Z</dcterms:created>
  <dcterms:modified xsi:type="dcterms:W3CDTF">2016-10-30T22:01:16Z</dcterms:modified>
</cp:coreProperties>
</file>