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634" y="3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20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15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75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65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93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76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82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2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474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02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23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99633-EAF5-4366-A567-E200C5C943E0}" type="datetimeFigureOut">
              <a:rPr lang="fr-FR" smtClean="0"/>
              <a:t>16/10/2016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1CD16-21C6-4D03-A0A5-F401014400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10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" y="355182"/>
            <a:ext cx="4733925" cy="271462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4876" y="183983"/>
            <a:ext cx="4067175" cy="264795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9768" y="2855494"/>
            <a:ext cx="2096156" cy="350118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08217" y="2799347"/>
            <a:ext cx="2483783" cy="2121317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201" y="5314900"/>
            <a:ext cx="3779848" cy="114309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808" y="3139654"/>
            <a:ext cx="4196942" cy="194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843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</cp:revision>
  <dcterms:created xsi:type="dcterms:W3CDTF">2016-10-16T05:16:41Z</dcterms:created>
  <dcterms:modified xsi:type="dcterms:W3CDTF">2016-10-16T05:55:33Z</dcterms:modified>
</cp:coreProperties>
</file>