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91"/>
    <p:restoredTop sz="94637"/>
  </p:normalViewPr>
  <p:slideViewPr>
    <p:cSldViewPr snapToGrid="0" snapToObjects="1">
      <p:cViewPr varScale="1">
        <p:scale>
          <a:sx n="74" d="100"/>
          <a:sy n="74" d="100"/>
        </p:scale>
        <p:origin x="1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F840C-8B02-5E41-AF57-04904209EAEA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875D4-274F-7E43-AE28-DAE9698B5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03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Currently,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Åbo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Akademi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University has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identi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the following focal areas of research: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• Minority research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• Molecular process and material technology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• Drug development and diagnostics (in partner-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ship with the University of Turku)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Expanding from the Finland Swedish perspective towards an internationally relevant pro ling around minority issues is a key ambition for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Åbo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Akademi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University during the coming strategy period. </a:t>
            </a:r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69A4FA-A882-4E26-9485-FA27B7562D2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25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4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4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7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0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97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8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3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7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3AF3D-5268-B84C-A7AD-5D51C087986C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F8E4-CB3A-434B-BBEC-59EF693C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0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41"/>
          <a:stretch/>
        </p:blipFill>
        <p:spPr bwMode="auto">
          <a:xfrm>
            <a:off x="1858906" y="1769836"/>
            <a:ext cx="4773061" cy="37338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0631" y="5163396"/>
            <a:ext cx="1864634" cy="507831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pPr defTabSz="685800"/>
            <a:r>
              <a:rPr lang="en-US" sz="1350" b="1" i="1" dirty="0">
                <a:solidFill>
                  <a:prstClr val="black"/>
                </a:solidFill>
              </a:rPr>
              <a:t>Chemical Engineering in the </a:t>
            </a:r>
            <a:r>
              <a:rPr lang="en-US" sz="1350" b="1" i="1" dirty="0" err="1">
                <a:solidFill>
                  <a:prstClr val="black"/>
                </a:solidFill>
              </a:rPr>
              <a:t>Bioeconomy</a:t>
            </a:r>
            <a:endParaRPr lang="en-US" sz="1350" b="1" i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75063" y="5330970"/>
            <a:ext cx="2977042" cy="507831"/>
          </a:xfrm>
          <a:prstGeom prst="rect">
            <a:avLst/>
          </a:prstGeom>
          <a:solidFill>
            <a:schemeClr val="bg1">
              <a:lumMod val="85000"/>
              <a:alpha val="77000"/>
            </a:schemeClr>
          </a:solidFill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1350" b="1" i="1" dirty="0" err="1" smtClean="0">
                <a:solidFill>
                  <a:prstClr val="black"/>
                </a:solidFill>
              </a:rPr>
              <a:t>Bioimaging</a:t>
            </a:r>
            <a:r>
              <a:rPr lang="en-US" sz="1350" b="1" i="1" dirty="0" smtClean="0">
                <a:solidFill>
                  <a:prstClr val="black"/>
                </a:solidFill>
              </a:rPr>
              <a:t> &amp; Materials and </a:t>
            </a:r>
            <a:r>
              <a:rPr lang="en-US" sz="1350" b="1" i="1" dirty="0" err="1" smtClean="0">
                <a:solidFill>
                  <a:prstClr val="black"/>
                </a:solidFill>
              </a:rPr>
              <a:t>Technolgies</a:t>
            </a:r>
            <a:r>
              <a:rPr lang="en-US" sz="1350" b="1" i="1" dirty="0" smtClean="0">
                <a:solidFill>
                  <a:prstClr val="black"/>
                </a:solidFill>
              </a:rPr>
              <a:t> for Health</a:t>
            </a:r>
            <a:endParaRPr lang="en-US" sz="1350" b="1" i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82283" y="1469754"/>
            <a:ext cx="3218772" cy="300082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square">
            <a:spAutoFit/>
          </a:bodyPr>
          <a:lstStyle/>
          <a:p>
            <a:pPr defTabSz="685800"/>
            <a:r>
              <a:rPr lang="en-US" sz="1350" b="1" i="1" dirty="0">
                <a:solidFill>
                  <a:prstClr val="black"/>
                </a:solidFill>
                <a:latin typeface="+mj-lt"/>
                <a:ea typeface="Calibri" charset="0"/>
                <a:cs typeface="Times New Roman" charset="0"/>
              </a:rPr>
              <a:t>Minority Roles and Rights in Society</a:t>
            </a:r>
            <a:r>
              <a:rPr lang="en-US" sz="1350" dirty="0">
                <a:solidFill>
                  <a:prstClr val="black"/>
                </a:solidFill>
                <a:latin typeface="+mj-lt"/>
              </a:rPr>
              <a:t> </a:t>
            </a:r>
          </a:p>
        </p:txBody>
      </p:sp>
      <p:sp>
        <p:nvSpPr>
          <p:cNvPr id="3" name="Oval 2"/>
          <p:cNvSpPr/>
          <p:nvPr/>
        </p:nvSpPr>
        <p:spPr>
          <a:xfrm>
            <a:off x="7670242" y="2619502"/>
            <a:ext cx="2191109" cy="203448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The Sea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752105" y="4328149"/>
            <a:ext cx="2977042" cy="715581"/>
          </a:xfrm>
          <a:prstGeom prst="rect">
            <a:avLst/>
          </a:prstGeom>
          <a:solidFill>
            <a:schemeClr val="bg1">
              <a:lumMod val="85000"/>
              <a:alpha val="77000"/>
            </a:schemeClr>
          </a:solidFill>
        </p:spPr>
        <p:txBody>
          <a:bodyPr wrap="square" rtlCol="0">
            <a:spAutoFit/>
          </a:bodyPr>
          <a:lstStyle/>
          <a:p>
            <a:pPr algn="ctr" defTabSz="685800"/>
            <a:endParaRPr lang="en-US" sz="1350" b="1" i="1" dirty="0" smtClean="0">
              <a:solidFill>
                <a:prstClr val="black"/>
              </a:solidFill>
            </a:endParaRPr>
          </a:p>
          <a:p>
            <a:pPr algn="ctr" defTabSz="685800"/>
            <a:r>
              <a:rPr lang="en-US" sz="1350" b="1" i="1" dirty="0" smtClean="0">
                <a:solidFill>
                  <a:prstClr val="black"/>
                </a:solidFill>
              </a:rPr>
              <a:t>Nature</a:t>
            </a:r>
            <a:r>
              <a:rPr lang="en-US" sz="1350" b="1" i="1" smtClean="0">
                <a:solidFill>
                  <a:prstClr val="black"/>
                </a:solidFill>
              </a:rPr>
              <a:t>, Society &amp;</a:t>
            </a:r>
            <a:endParaRPr lang="en-US" sz="1350" b="1" i="1" dirty="0" smtClean="0">
              <a:solidFill>
                <a:prstClr val="black"/>
              </a:solidFill>
            </a:endParaRPr>
          </a:p>
          <a:p>
            <a:pPr algn="ctr" defTabSz="685800"/>
            <a:r>
              <a:rPr lang="en-US" sz="1350" b="1" i="1" dirty="0" smtClean="0">
                <a:solidFill>
                  <a:prstClr val="black"/>
                </a:solidFill>
              </a:rPr>
              <a:t>Industrial Management</a:t>
            </a:r>
            <a:endParaRPr lang="en-US" sz="135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17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47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Times New Roman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Niklas Sandler</dc:creator>
  <cp:lastModifiedBy>Niklas Sandler</cp:lastModifiedBy>
  <cp:revision>3</cp:revision>
  <dcterms:created xsi:type="dcterms:W3CDTF">2016-10-27T08:22:33Z</dcterms:created>
  <dcterms:modified xsi:type="dcterms:W3CDTF">2016-10-27T08:43:44Z</dcterms:modified>
</cp:coreProperties>
</file>