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258" r:id="rId3"/>
    <p:sldId id="259" r:id="rId4"/>
    <p:sldId id="261" r:id="rId5"/>
    <p:sldId id="257" r:id="rId6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57" d="100"/>
          <a:sy n="57" d="100"/>
        </p:scale>
        <p:origin x="-1734" y="-60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DAD08A0-C0AE-4012-B5B6-D4261D5CAA24}" type="datetimeFigureOut">
              <a:rPr lang="nl-NL" smtClean="0"/>
              <a:t>3-11-2016</a:t>
            </a:fld>
            <a:endParaRPr lang="nl-NL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57BB0FB-315A-4C92-ACD6-0321F9D1675C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5347502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nl-N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5C9202-9C45-4E6D-B5F9-FEFCB0516874}" type="datetimeFigureOut">
              <a:rPr lang="nl-NL" smtClean="0"/>
              <a:t>3-11-2016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B858B-257D-4E1B-B70D-E2597A1F87C7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669974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5C9202-9C45-4E6D-B5F9-FEFCB0516874}" type="datetimeFigureOut">
              <a:rPr lang="nl-NL" smtClean="0"/>
              <a:t>3-11-2016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B858B-257D-4E1B-B70D-E2597A1F87C7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503740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5C9202-9C45-4E6D-B5F9-FEFCB0516874}" type="datetimeFigureOut">
              <a:rPr lang="nl-NL" smtClean="0"/>
              <a:t>3-11-2016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B858B-257D-4E1B-B70D-E2597A1F87C7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331789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5C9202-9C45-4E6D-B5F9-FEFCB0516874}" type="datetimeFigureOut">
              <a:rPr lang="nl-NL" smtClean="0"/>
              <a:t>3-11-2016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B858B-257D-4E1B-B70D-E2597A1F87C7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855624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5C9202-9C45-4E6D-B5F9-FEFCB0516874}" type="datetimeFigureOut">
              <a:rPr lang="nl-NL" smtClean="0"/>
              <a:t>3-11-2016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B858B-257D-4E1B-B70D-E2597A1F87C7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473682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5C9202-9C45-4E6D-B5F9-FEFCB0516874}" type="datetimeFigureOut">
              <a:rPr lang="nl-NL" smtClean="0"/>
              <a:t>3-11-2016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B858B-257D-4E1B-B70D-E2597A1F87C7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909052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5C9202-9C45-4E6D-B5F9-FEFCB0516874}" type="datetimeFigureOut">
              <a:rPr lang="nl-NL" smtClean="0"/>
              <a:t>3-11-2016</a:t>
            </a:fld>
            <a:endParaRPr lang="nl-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B858B-257D-4E1B-B70D-E2597A1F87C7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923152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5C9202-9C45-4E6D-B5F9-FEFCB0516874}" type="datetimeFigureOut">
              <a:rPr lang="nl-NL" smtClean="0"/>
              <a:t>3-11-2016</a:t>
            </a:fld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B858B-257D-4E1B-B70D-E2597A1F87C7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1845530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5C9202-9C45-4E6D-B5F9-FEFCB0516874}" type="datetimeFigureOut">
              <a:rPr lang="nl-NL" smtClean="0"/>
              <a:t>3-11-2016</a:t>
            </a:fld>
            <a:endParaRPr lang="nl-N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B858B-257D-4E1B-B70D-E2597A1F87C7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185914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5C9202-9C45-4E6D-B5F9-FEFCB0516874}" type="datetimeFigureOut">
              <a:rPr lang="nl-NL" smtClean="0"/>
              <a:t>3-11-2016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B858B-257D-4E1B-B70D-E2597A1F87C7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252792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5C9202-9C45-4E6D-B5F9-FEFCB0516874}" type="datetimeFigureOut">
              <a:rPr lang="nl-NL" smtClean="0"/>
              <a:t>3-11-2016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B858B-257D-4E1B-B70D-E2597A1F87C7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226748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5C9202-9C45-4E6D-B5F9-FEFCB0516874}" type="datetimeFigureOut">
              <a:rPr lang="nl-NL" smtClean="0"/>
              <a:t>3-11-2016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FB858B-257D-4E1B-B70D-E2597A1F87C7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290862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emf"/><Relationship Id="rId4" Type="http://schemas.openxmlformats.org/officeDocument/2006/relationships/image" Target="../media/image3.e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526558" y="3926738"/>
            <a:ext cx="8206309" cy="2310574"/>
          </a:xfrm>
          <a:prstGeom prst="rect">
            <a:avLst/>
          </a:prstGeom>
          <a:solidFill>
            <a:schemeClr val="bg1"/>
          </a:solidFill>
          <a:ln w="9525"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5" name="Rectangle 4"/>
          <p:cNvSpPr/>
          <p:nvPr/>
        </p:nvSpPr>
        <p:spPr>
          <a:xfrm>
            <a:off x="6566294" y="1880828"/>
            <a:ext cx="1800199" cy="360040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registration</a:t>
            </a:r>
            <a:endParaRPr lang="nl-NL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726459" y="728700"/>
            <a:ext cx="1800200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Our value proposition</a:t>
            </a:r>
            <a:endParaRPr lang="nl-NL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669998" y="728700"/>
            <a:ext cx="1800200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Who are we</a:t>
            </a:r>
            <a:endParaRPr lang="nl-NL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4614891" y="728700"/>
            <a:ext cx="1800200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Pricing</a:t>
            </a:r>
            <a:endParaRPr lang="nl-NL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6415091" y="2852936"/>
            <a:ext cx="1800200" cy="504056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Free Pilot</a:t>
            </a:r>
            <a:endParaRPr lang="nl-NL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6566294" y="728700"/>
            <a:ext cx="1800200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Contact</a:t>
            </a:r>
            <a:endParaRPr lang="nl-NL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1032643" y="1301335"/>
            <a:ext cx="1494016" cy="252028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Our clients</a:t>
            </a:r>
            <a:endParaRPr lang="nl-NL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726459" y="2267778"/>
            <a:ext cx="1800200" cy="837186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Animation</a:t>
            </a:r>
            <a:endParaRPr lang="nl-NL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2679059" y="2267778"/>
            <a:ext cx="1800200" cy="83718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Gallery of finished  work</a:t>
            </a:r>
            <a:endParaRPr lang="nl-NL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628375" y="3479694"/>
            <a:ext cx="7848872" cy="43204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References: logo’s of corporate clients</a:t>
            </a:r>
            <a:endParaRPr lang="nl-NL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0" name="Elbow Connector 19"/>
          <p:cNvCxnSpPr>
            <a:stCxn id="11" idx="0"/>
            <a:endCxn id="5" idx="2"/>
          </p:cNvCxnSpPr>
          <p:nvPr/>
        </p:nvCxnSpPr>
        <p:spPr>
          <a:xfrm rot="5400000" flipH="1" flipV="1">
            <a:off x="7084758" y="2471301"/>
            <a:ext cx="612068" cy="151203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Rectangle 25"/>
          <p:cNvSpPr/>
          <p:nvPr/>
        </p:nvSpPr>
        <p:spPr>
          <a:xfrm>
            <a:off x="726459" y="1679377"/>
            <a:ext cx="1786947" cy="507485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USPs: Cost/Speed/Quality</a:t>
            </a:r>
            <a:endParaRPr lang="nl-NL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80691" y="33398"/>
            <a:ext cx="4079002" cy="4154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100" b="1" dirty="0" smtClean="0">
                <a:latin typeface="Arial" panose="020B0604020202020204" pitchFamily="34" charset="0"/>
                <a:cs typeface="Arial" panose="020B0604020202020204" pitchFamily="34" charset="0"/>
              </a:rPr>
              <a:t>MOCKUP – “SLIDE FACTORY”</a:t>
            </a:r>
            <a:endParaRPr lang="nl-NL" sz="21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705838" y="6502152"/>
            <a:ext cx="7818105" cy="35584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All social media links: Facebook, twitter, </a:t>
            </a:r>
            <a:r>
              <a:rPr lang="en-US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linkedin</a:t>
            </a:r>
            <a:r>
              <a:rPr lang="en-US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instagram</a:t>
            </a:r>
            <a:endParaRPr lang="nl-NL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Oval 3"/>
          <p:cNvSpPr/>
          <p:nvPr/>
        </p:nvSpPr>
        <p:spPr>
          <a:xfrm>
            <a:off x="2266786" y="4232235"/>
            <a:ext cx="1257194" cy="1224136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145</a:t>
            </a:r>
            <a:endParaRPr lang="nl-NL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266786" y="5487511"/>
            <a:ext cx="148309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Corporate </a:t>
            </a:r>
          </a:p>
          <a:p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Clients served</a:t>
            </a:r>
            <a:endParaRPr lang="nl-NL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Oval 20"/>
          <p:cNvSpPr/>
          <p:nvPr/>
        </p:nvSpPr>
        <p:spPr>
          <a:xfrm>
            <a:off x="4392080" y="4263375"/>
            <a:ext cx="1257194" cy="1224136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20.000</a:t>
            </a:r>
            <a:endParaRPr lang="nl-NL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4392080" y="5487511"/>
            <a:ext cx="103906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Slides </a:t>
            </a:r>
          </a:p>
          <a:p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produced</a:t>
            </a:r>
            <a:endParaRPr lang="nl-NL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4105171" y="3911742"/>
            <a:ext cx="492474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l-NL" dirty="0" smtClean="0"/>
              <a:t>See </a:t>
            </a:r>
            <a:r>
              <a:rPr lang="nl-NL" dirty="0" err="1" smtClean="0"/>
              <a:t>the</a:t>
            </a:r>
            <a:r>
              <a:rPr lang="nl-NL" dirty="0" smtClean="0"/>
              <a:t> website </a:t>
            </a:r>
            <a:r>
              <a:rPr lang="nl-NL" dirty="0" err="1" smtClean="0"/>
              <a:t>for</a:t>
            </a:r>
            <a:r>
              <a:rPr lang="nl-NL" dirty="0" smtClean="0"/>
              <a:t> https</a:t>
            </a:r>
            <a:r>
              <a:rPr lang="nl-NL" dirty="0"/>
              <a:t>://www.movemeon.com/</a:t>
            </a:r>
          </a:p>
        </p:txBody>
      </p:sp>
      <p:sp>
        <p:nvSpPr>
          <p:cNvPr id="23" name="Oval 22"/>
          <p:cNvSpPr/>
          <p:nvPr/>
        </p:nvSpPr>
        <p:spPr>
          <a:xfrm>
            <a:off x="6837796" y="4294515"/>
            <a:ext cx="1257194" cy="1224136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1540</a:t>
            </a:r>
            <a:endParaRPr lang="nl-NL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6837796" y="5487511"/>
            <a:ext cx="189507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Free lance </a:t>
            </a:r>
          </a:p>
          <a:p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consultants served</a:t>
            </a:r>
            <a:endParaRPr lang="nl-NL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Oval 24"/>
          <p:cNvSpPr/>
          <p:nvPr/>
        </p:nvSpPr>
        <p:spPr>
          <a:xfrm>
            <a:off x="674585" y="4227384"/>
            <a:ext cx="1257194" cy="1224136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12</a:t>
            </a:r>
            <a:endParaRPr lang="nl-NL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526558" y="5487511"/>
            <a:ext cx="165462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Countries active</a:t>
            </a:r>
            <a:endParaRPr lang="nl-NL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30" name="Straight Arrow Connector 29"/>
          <p:cNvCxnSpPr/>
          <p:nvPr/>
        </p:nvCxnSpPr>
        <p:spPr>
          <a:xfrm flipH="1">
            <a:off x="1626559" y="4111404"/>
            <a:ext cx="3593513" cy="39771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/>
          <p:nvPr/>
        </p:nvCxnSpPr>
        <p:spPr>
          <a:xfrm flipH="1">
            <a:off x="3203848" y="4263375"/>
            <a:ext cx="2227299" cy="46176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/>
          <p:cNvCxnSpPr/>
          <p:nvPr/>
        </p:nvCxnSpPr>
        <p:spPr>
          <a:xfrm flipH="1">
            <a:off x="5220072" y="4310262"/>
            <a:ext cx="792089" cy="29816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/>
          <p:nvPr/>
        </p:nvCxnSpPr>
        <p:spPr>
          <a:xfrm>
            <a:off x="6414114" y="4310262"/>
            <a:ext cx="678166" cy="59632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335545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23528" y="228113"/>
            <a:ext cx="8424936" cy="64633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dirty="0" smtClean="0"/>
          </a:p>
          <a:p>
            <a:r>
              <a:rPr lang="en-US" dirty="0" smtClean="0"/>
              <a:t>The main objective of Outsourcing PowerPoint service is to reduce the cost significantly without compromising quality. SLIDE FACTORY  helps the customers to achieve this by providing high-quality presentations (management consulting golden standard, </a:t>
            </a:r>
            <a:r>
              <a:rPr lang="en-US" dirty="0" err="1" smtClean="0"/>
              <a:t>cfr</a:t>
            </a:r>
            <a:r>
              <a:rPr lang="en-US" dirty="0" smtClean="0"/>
              <a:t> McKinsey, BAIN &amp; Co standards) </a:t>
            </a:r>
            <a:r>
              <a:rPr lang="en-US" dirty="0" smtClean="0"/>
              <a:t>at a fraction of the corporate or external consulting cost</a:t>
            </a:r>
            <a:r>
              <a:rPr lang="en-US" dirty="0" smtClean="0"/>
              <a:t>. Outsourcing presentation </a:t>
            </a:r>
            <a:r>
              <a:rPr lang="en-US" dirty="0" smtClean="0"/>
              <a:t>execution and design services </a:t>
            </a:r>
            <a:r>
              <a:rPr lang="en-US" dirty="0" smtClean="0"/>
              <a:t>to SLIDE FACTORY offers benefits not only in terms of cost reduction, but also in increased productivity and a guaranteed Quality Standard by former Management consultants from the leading Strategy </a:t>
            </a:r>
            <a:r>
              <a:rPr lang="en-US" dirty="0" smtClean="0"/>
              <a:t>houses (ex </a:t>
            </a:r>
            <a:r>
              <a:rPr lang="en-US" dirty="0" err="1" smtClean="0"/>
              <a:t>BAIN&amp;co</a:t>
            </a:r>
            <a:r>
              <a:rPr lang="en-US" dirty="0" smtClean="0"/>
              <a:t>)</a:t>
            </a:r>
          </a:p>
          <a:p>
            <a:endParaRPr lang="en-US" dirty="0" smtClean="0"/>
          </a:p>
          <a:p>
            <a:r>
              <a:rPr lang="en-US" dirty="0" smtClean="0"/>
              <a:t>SLIDE FACTORY offers PowerPoint creative services in the following two categories. </a:t>
            </a:r>
          </a:p>
          <a:p>
            <a:r>
              <a:rPr lang="en-US" dirty="0" smtClean="0"/>
              <a:t>1.Ad-hoc support</a:t>
            </a:r>
          </a:p>
          <a:p>
            <a:r>
              <a:rPr lang="en-US" dirty="0" smtClean="0"/>
              <a:t>2.Dedicated support</a:t>
            </a:r>
          </a:p>
          <a:p>
            <a:endParaRPr lang="en-US" dirty="0" smtClean="0"/>
          </a:p>
          <a:p>
            <a:r>
              <a:rPr lang="en-US" dirty="0" smtClean="0"/>
              <a:t>Ad-hoc support</a:t>
            </a:r>
          </a:p>
          <a:p>
            <a:endParaRPr lang="en-US" dirty="0" smtClean="0"/>
          </a:p>
          <a:p>
            <a:r>
              <a:rPr lang="en-US" dirty="0" smtClean="0"/>
              <a:t>Requests with quick turnaround time will be considered as Ad-hoc requests. Client can pre-book capacity with us for this sort of requests. </a:t>
            </a:r>
            <a:endParaRPr lang="en-US" dirty="0" smtClean="0"/>
          </a:p>
          <a:p>
            <a:endParaRPr lang="en-US" dirty="0"/>
          </a:p>
          <a:p>
            <a:r>
              <a:rPr lang="en-US" dirty="0" smtClean="0"/>
              <a:t>Dedicated support</a:t>
            </a:r>
          </a:p>
          <a:p>
            <a:endParaRPr lang="en-US" dirty="0"/>
          </a:p>
          <a:p>
            <a:r>
              <a:rPr lang="en-US" dirty="0" smtClean="0"/>
              <a:t>When extra service is required to prepare a workshop or an executive presentation for the next day, we will “upgrade” your ideas to a top management </a:t>
            </a:r>
            <a:r>
              <a:rPr lang="en-US" dirty="0" err="1" smtClean="0"/>
              <a:t>look&amp;feel</a:t>
            </a:r>
            <a:r>
              <a:rPr lang="en-US" dirty="0" smtClean="0"/>
              <a:t> standard,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3384376" cy="3737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Our Value proposition</a:t>
            </a:r>
            <a:endParaRPr lang="nl-NL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797244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entagon 10"/>
          <p:cNvSpPr/>
          <p:nvPr/>
        </p:nvSpPr>
        <p:spPr>
          <a:xfrm>
            <a:off x="4895528" y="764704"/>
            <a:ext cx="4248472" cy="807087"/>
          </a:xfrm>
          <a:prstGeom prst="homePlate">
            <a:avLst>
              <a:gd name="adj" fmla="val 23221"/>
            </a:avLst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After</a:t>
            </a:r>
            <a:endParaRPr lang="nl-NL" sz="2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828963" y="1503344"/>
            <a:ext cx="1886023" cy="2608859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3717308" y="1474264"/>
            <a:ext cx="1852790" cy="2633786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1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849735" y="3694882"/>
            <a:ext cx="1852788" cy="2617167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2" name="Picture 6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3692383" y="3711499"/>
            <a:ext cx="1919256" cy="2650401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Rectangle 8"/>
          <p:cNvSpPr/>
          <p:nvPr/>
        </p:nvSpPr>
        <p:spPr>
          <a:xfrm>
            <a:off x="0" y="0"/>
            <a:ext cx="3384376" cy="3737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Animation</a:t>
            </a:r>
            <a:endParaRPr lang="nl-NL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Pentagon 2"/>
          <p:cNvSpPr/>
          <p:nvPr/>
        </p:nvSpPr>
        <p:spPr>
          <a:xfrm>
            <a:off x="467544" y="764704"/>
            <a:ext cx="5509668" cy="807087"/>
          </a:xfrm>
          <a:prstGeom prst="homePlate">
            <a:avLst>
              <a:gd name="adj" fmla="val 23221"/>
            </a:avLst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Before</a:t>
            </a:r>
            <a:endParaRPr lang="nl-NL" sz="2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458408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9" name="Picture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2132856"/>
            <a:ext cx="4064808" cy="30486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4008" y="2158609"/>
            <a:ext cx="4064808" cy="30486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Rectangle 1"/>
          <p:cNvSpPr/>
          <p:nvPr/>
        </p:nvSpPr>
        <p:spPr>
          <a:xfrm>
            <a:off x="3707904" y="2132856"/>
            <a:ext cx="824448" cy="43204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5" name="Rectangle 4"/>
          <p:cNvSpPr/>
          <p:nvPr/>
        </p:nvSpPr>
        <p:spPr>
          <a:xfrm>
            <a:off x="7884368" y="2069232"/>
            <a:ext cx="824448" cy="43204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3384376" cy="3737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Gallery of finished work</a:t>
            </a:r>
            <a:endParaRPr lang="nl-NL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016116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881" t="12938" r="14716" b="8149"/>
          <a:stretch/>
        </p:blipFill>
        <p:spPr bwMode="auto">
          <a:xfrm>
            <a:off x="395536" y="1041140"/>
            <a:ext cx="8594436" cy="5340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4"/>
          <p:cNvSpPr/>
          <p:nvPr/>
        </p:nvSpPr>
        <p:spPr>
          <a:xfrm>
            <a:off x="31754" y="0"/>
            <a:ext cx="1440160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registration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8337776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2723</TotalTime>
  <Words>251</Words>
  <Application>Microsoft Office PowerPoint</Application>
  <PresentationFormat>On-screen Show (4:3)</PresentationFormat>
  <Paragraphs>45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Resources Global Professionals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Werbrouck, Johan (Germany)</dc:creator>
  <cp:lastModifiedBy>Werbrouck, Johan (Germany)</cp:lastModifiedBy>
  <cp:revision>6</cp:revision>
  <dcterms:created xsi:type="dcterms:W3CDTF">2016-10-31T16:47:22Z</dcterms:created>
  <dcterms:modified xsi:type="dcterms:W3CDTF">2016-11-03T14:37:50Z</dcterms:modified>
</cp:coreProperties>
</file>