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86" r:id="rId3"/>
    <p:sldId id="309" r:id="rId4"/>
    <p:sldId id="307" r:id="rId5"/>
    <p:sldId id="294" r:id="rId6"/>
    <p:sldId id="263" r:id="rId7"/>
    <p:sldId id="272" r:id="rId8"/>
    <p:sldId id="308" r:id="rId9"/>
    <p:sldId id="266" r:id="rId10"/>
    <p:sldId id="264" r:id="rId11"/>
    <p:sldId id="273" r:id="rId12"/>
    <p:sldId id="306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4CF33A83-2C3F-47D8-9A07-172BC905A62D}">
  <a:tblStyle styleId="{4CF33A83-2C3F-47D8-9A07-172BC905A62D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59" autoAdjust="0"/>
    <p:restoredTop sz="94660"/>
  </p:normalViewPr>
  <p:slideViewPr>
    <p:cSldViewPr snapToGrid="0" snapToObjects="1">
      <p:cViewPr>
        <p:scale>
          <a:sx n="90" d="100"/>
          <a:sy n="90" d="100"/>
        </p:scale>
        <p:origin x="-2032" y="-1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CC2BC5-2839-4F31-8BB5-4436719C7BDE}" type="doc">
      <dgm:prSet loTypeId="urn:microsoft.com/office/officeart/2005/8/layout/h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IN"/>
        </a:p>
      </dgm:t>
    </dgm:pt>
    <dgm:pt modelId="{5072FCC2-F939-486B-8332-DB277D4D6547}">
      <dgm:prSet phldrT="[Text]" custT="1"/>
      <dgm:spPr/>
      <dgm:t>
        <a:bodyPr/>
        <a:lstStyle/>
        <a:p>
          <a:r>
            <a:rPr lang="en-IN" sz="1600" dirty="0" smtClean="0"/>
            <a:t>Corporate Connect</a:t>
          </a:r>
          <a:endParaRPr lang="en-IN" sz="1600" dirty="0"/>
        </a:p>
      </dgm:t>
    </dgm:pt>
    <dgm:pt modelId="{60F92480-D14D-4D77-8BB9-B287C34B0894}" type="parTrans" cxnId="{67AEBFAF-71C1-4605-95A3-FBCDE49152EF}">
      <dgm:prSet/>
      <dgm:spPr/>
      <dgm:t>
        <a:bodyPr/>
        <a:lstStyle/>
        <a:p>
          <a:endParaRPr lang="en-IN" sz="1600"/>
        </a:p>
      </dgm:t>
    </dgm:pt>
    <dgm:pt modelId="{78E4579B-2F39-4D4B-9B26-1AF460408E3B}" type="sibTrans" cxnId="{67AEBFAF-71C1-4605-95A3-FBCDE49152EF}">
      <dgm:prSet/>
      <dgm:spPr/>
      <dgm:t>
        <a:bodyPr/>
        <a:lstStyle/>
        <a:p>
          <a:endParaRPr lang="en-IN" sz="1600"/>
        </a:p>
      </dgm:t>
    </dgm:pt>
    <dgm:pt modelId="{B39896E8-FFFE-4726-97A0-E90971187940}">
      <dgm:prSet phldrT="[Text]" custT="1"/>
      <dgm:spPr/>
      <dgm:t>
        <a:bodyPr/>
        <a:lstStyle/>
        <a:p>
          <a:r>
            <a:rPr lang="en-IN" sz="1600" dirty="0" smtClean="0"/>
            <a:t>Leadership development</a:t>
          </a:r>
          <a:endParaRPr lang="en-IN" sz="1600" dirty="0"/>
        </a:p>
      </dgm:t>
    </dgm:pt>
    <dgm:pt modelId="{6093355C-51A1-420F-97D8-EAE6673CC865}" type="parTrans" cxnId="{737A0040-5B33-49B5-A316-18ADCBDF6344}">
      <dgm:prSet/>
      <dgm:spPr/>
      <dgm:t>
        <a:bodyPr/>
        <a:lstStyle/>
        <a:p>
          <a:endParaRPr lang="en-IN" sz="1600"/>
        </a:p>
      </dgm:t>
    </dgm:pt>
    <dgm:pt modelId="{DABE243C-0C15-4A52-A7AE-69153977E92E}" type="sibTrans" cxnId="{737A0040-5B33-49B5-A316-18ADCBDF6344}">
      <dgm:prSet/>
      <dgm:spPr/>
      <dgm:t>
        <a:bodyPr/>
        <a:lstStyle/>
        <a:p>
          <a:endParaRPr lang="en-IN" sz="1600"/>
        </a:p>
      </dgm:t>
    </dgm:pt>
    <dgm:pt modelId="{2C2F929E-77C2-4FDA-AFF6-23E83CD9D8CD}">
      <dgm:prSet phldrT="[Text]" custT="1"/>
      <dgm:spPr/>
      <dgm:t>
        <a:bodyPr/>
        <a:lstStyle/>
        <a:p>
          <a:r>
            <a:rPr lang="en-IN" sz="1600" dirty="0" smtClean="0"/>
            <a:t>Individual Connect </a:t>
          </a:r>
          <a:endParaRPr lang="en-IN" sz="1600" dirty="0"/>
        </a:p>
      </dgm:t>
    </dgm:pt>
    <dgm:pt modelId="{53C59C28-C680-45F0-B325-CABBF42B0F1E}" type="parTrans" cxnId="{972A80C4-1887-4C99-B51E-8C77E95F96B8}">
      <dgm:prSet/>
      <dgm:spPr/>
      <dgm:t>
        <a:bodyPr/>
        <a:lstStyle/>
        <a:p>
          <a:endParaRPr lang="en-IN" sz="1600"/>
        </a:p>
      </dgm:t>
    </dgm:pt>
    <dgm:pt modelId="{9E523624-CBB3-4EAA-8A8C-37862C4A058D}" type="sibTrans" cxnId="{972A80C4-1887-4C99-B51E-8C77E95F96B8}">
      <dgm:prSet/>
      <dgm:spPr/>
      <dgm:t>
        <a:bodyPr/>
        <a:lstStyle/>
        <a:p>
          <a:endParaRPr lang="en-IN" sz="1600"/>
        </a:p>
      </dgm:t>
    </dgm:pt>
    <dgm:pt modelId="{E16CC85E-A051-4D67-A6BB-E34DDA847903}">
      <dgm:prSet phldrT="[Text]" custT="1"/>
      <dgm:spPr/>
      <dgm:t>
        <a:bodyPr/>
        <a:lstStyle/>
        <a:p>
          <a:r>
            <a:rPr lang="en-IN" sz="1600" dirty="0" smtClean="0"/>
            <a:t>Stress management</a:t>
          </a:r>
          <a:endParaRPr lang="en-IN" sz="1600" dirty="0"/>
        </a:p>
      </dgm:t>
    </dgm:pt>
    <dgm:pt modelId="{0183F1CB-C9DB-4D92-8752-486E89431183}" type="parTrans" cxnId="{2776E5C6-BA5A-40C5-A1C0-955F19E7E9E1}">
      <dgm:prSet/>
      <dgm:spPr/>
      <dgm:t>
        <a:bodyPr/>
        <a:lstStyle/>
        <a:p>
          <a:endParaRPr lang="en-IN" sz="1600"/>
        </a:p>
      </dgm:t>
    </dgm:pt>
    <dgm:pt modelId="{C93EF874-DF3D-4A22-81AC-15B019A7924E}" type="sibTrans" cxnId="{2776E5C6-BA5A-40C5-A1C0-955F19E7E9E1}">
      <dgm:prSet/>
      <dgm:spPr/>
      <dgm:t>
        <a:bodyPr/>
        <a:lstStyle/>
        <a:p>
          <a:endParaRPr lang="en-IN" sz="1600"/>
        </a:p>
      </dgm:t>
    </dgm:pt>
    <dgm:pt modelId="{444327CB-BF2A-44FC-AF8D-BC3B789A9C7B}">
      <dgm:prSet phldrT="[Text]" custT="1"/>
      <dgm:spPr/>
      <dgm:t>
        <a:bodyPr/>
        <a:lstStyle/>
        <a:p>
          <a:r>
            <a:rPr lang="en-IN" sz="1600" dirty="0" smtClean="0"/>
            <a:t>Conflict management</a:t>
          </a:r>
          <a:endParaRPr lang="en-IN" sz="1600" dirty="0"/>
        </a:p>
      </dgm:t>
    </dgm:pt>
    <dgm:pt modelId="{35962B9D-1F6C-4215-9F1B-7F0873F66B4D}" type="parTrans" cxnId="{0674E4AE-CB37-4223-9D2D-41C9C7CD30E8}">
      <dgm:prSet/>
      <dgm:spPr/>
      <dgm:t>
        <a:bodyPr/>
        <a:lstStyle/>
        <a:p>
          <a:endParaRPr lang="en-IN" sz="1600"/>
        </a:p>
      </dgm:t>
    </dgm:pt>
    <dgm:pt modelId="{970FBB6F-0D94-418E-AEED-6F21B1586661}" type="sibTrans" cxnId="{0674E4AE-CB37-4223-9D2D-41C9C7CD30E8}">
      <dgm:prSet/>
      <dgm:spPr/>
      <dgm:t>
        <a:bodyPr/>
        <a:lstStyle/>
        <a:p>
          <a:endParaRPr lang="en-IN" sz="1600"/>
        </a:p>
      </dgm:t>
    </dgm:pt>
    <dgm:pt modelId="{27CE61FB-5E56-4719-A0B5-57FFEE02E1CF}">
      <dgm:prSet phldrT="[Text]" custT="1"/>
      <dgm:spPr/>
      <dgm:t>
        <a:bodyPr/>
        <a:lstStyle/>
        <a:p>
          <a:r>
            <a:rPr lang="en-IN" sz="1600" dirty="0" smtClean="0"/>
            <a:t>Nature Connect</a:t>
          </a:r>
          <a:endParaRPr lang="en-IN" sz="1600" dirty="0"/>
        </a:p>
      </dgm:t>
    </dgm:pt>
    <dgm:pt modelId="{8D931440-6FD8-4EA6-A085-F964E824A636}" type="parTrans" cxnId="{87A284EC-1EFF-48BB-A23E-F97DA686E6DD}">
      <dgm:prSet/>
      <dgm:spPr/>
      <dgm:t>
        <a:bodyPr/>
        <a:lstStyle/>
        <a:p>
          <a:endParaRPr lang="en-IN" sz="1600"/>
        </a:p>
      </dgm:t>
    </dgm:pt>
    <dgm:pt modelId="{76863F1D-EA88-4E63-AE6A-FEB48D822671}" type="sibTrans" cxnId="{87A284EC-1EFF-48BB-A23E-F97DA686E6DD}">
      <dgm:prSet/>
      <dgm:spPr/>
      <dgm:t>
        <a:bodyPr/>
        <a:lstStyle/>
        <a:p>
          <a:endParaRPr lang="en-IN" sz="1600"/>
        </a:p>
      </dgm:t>
    </dgm:pt>
    <dgm:pt modelId="{C863282E-E6F5-4AD7-8F76-CDC8D7A96589}">
      <dgm:prSet phldrT="[Text]" custT="1"/>
      <dgm:spPr/>
      <dgm:t>
        <a:bodyPr/>
        <a:lstStyle/>
        <a:p>
          <a:r>
            <a:rPr lang="en-IN" sz="1600" dirty="0" smtClean="0"/>
            <a:t>Restoration effects</a:t>
          </a:r>
          <a:endParaRPr lang="en-IN" sz="1600" dirty="0"/>
        </a:p>
      </dgm:t>
    </dgm:pt>
    <dgm:pt modelId="{1E49868D-16AE-4ABA-9694-925201B7D459}" type="parTrans" cxnId="{35116C79-A17C-46A3-805C-916178ED0B00}">
      <dgm:prSet/>
      <dgm:spPr/>
      <dgm:t>
        <a:bodyPr/>
        <a:lstStyle/>
        <a:p>
          <a:endParaRPr lang="en-IN" sz="1600"/>
        </a:p>
      </dgm:t>
    </dgm:pt>
    <dgm:pt modelId="{3895779B-70AE-4D5D-9F5F-060B9EE8C635}" type="sibTrans" cxnId="{35116C79-A17C-46A3-805C-916178ED0B00}">
      <dgm:prSet/>
      <dgm:spPr/>
      <dgm:t>
        <a:bodyPr/>
        <a:lstStyle/>
        <a:p>
          <a:endParaRPr lang="en-IN" sz="1600"/>
        </a:p>
      </dgm:t>
    </dgm:pt>
    <dgm:pt modelId="{BA2F44C9-21B6-4F1B-9772-DF989DE2334A}">
      <dgm:prSet phldrT="[Text]" custT="1"/>
      <dgm:spPr/>
      <dgm:t>
        <a:bodyPr/>
        <a:lstStyle/>
        <a:p>
          <a:r>
            <a:rPr lang="en-IN" sz="1600" dirty="0" smtClean="0"/>
            <a:t>Personal excellence </a:t>
          </a:r>
          <a:endParaRPr lang="en-IN" sz="1600" dirty="0"/>
        </a:p>
      </dgm:t>
    </dgm:pt>
    <dgm:pt modelId="{EDD3396B-0640-4249-B690-D025E0E11A97}" type="parTrans" cxnId="{7E6B4484-E37B-4D8D-AC59-9E11C2BC6D73}">
      <dgm:prSet/>
      <dgm:spPr/>
      <dgm:t>
        <a:bodyPr/>
        <a:lstStyle/>
        <a:p>
          <a:endParaRPr lang="en-IN" sz="1600"/>
        </a:p>
      </dgm:t>
    </dgm:pt>
    <dgm:pt modelId="{D7068A56-8640-48DD-B39F-442342C3F0CD}" type="sibTrans" cxnId="{7E6B4484-E37B-4D8D-AC59-9E11C2BC6D73}">
      <dgm:prSet/>
      <dgm:spPr/>
      <dgm:t>
        <a:bodyPr/>
        <a:lstStyle/>
        <a:p>
          <a:endParaRPr lang="en-IN" sz="1600"/>
        </a:p>
      </dgm:t>
    </dgm:pt>
    <dgm:pt modelId="{0C790606-E84E-444A-9DFA-EB011226109B}">
      <dgm:prSet phldrT="[Text]" custT="1"/>
      <dgm:spPr/>
      <dgm:t>
        <a:bodyPr/>
        <a:lstStyle/>
        <a:p>
          <a:endParaRPr lang="en-IN" sz="1600" dirty="0"/>
        </a:p>
      </dgm:t>
    </dgm:pt>
    <dgm:pt modelId="{92C82DC2-411D-449F-8DBF-B5B41AEAE4AA}" type="parTrans" cxnId="{9EEDF8C8-9877-49AB-BB2A-6D4617EADFE6}">
      <dgm:prSet/>
      <dgm:spPr/>
      <dgm:t>
        <a:bodyPr/>
        <a:lstStyle/>
        <a:p>
          <a:endParaRPr lang="en-IN" sz="1600"/>
        </a:p>
      </dgm:t>
    </dgm:pt>
    <dgm:pt modelId="{001FD16C-E388-40B6-AA35-CD9840575768}" type="sibTrans" cxnId="{9EEDF8C8-9877-49AB-BB2A-6D4617EADFE6}">
      <dgm:prSet/>
      <dgm:spPr/>
      <dgm:t>
        <a:bodyPr/>
        <a:lstStyle/>
        <a:p>
          <a:endParaRPr lang="en-IN" sz="1600"/>
        </a:p>
      </dgm:t>
    </dgm:pt>
    <dgm:pt modelId="{A6A171FD-2EBC-462C-9592-A08E03FA865C}">
      <dgm:prSet phldrT="[Text]" custT="1"/>
      <dgm:spPr/>
      <dgm:t>
        <a:bodyPr/>
        <a:lstStyle/>
        <a:p>
          <a:endParaRPr lang="en-IN" sz="1600" dirty="0"/>
        </a:p>
      </dgm:t>
    </dgm:pt>
    <dgm:pt modelId="{DAE3E4B6-D4DD-4A1D-BEB2-D4618887126D}" type="parTrans" cxnId="{BC85E577-6656-49E9-93E7-0E7B64F8F28C}">
      <dgm:prSet/>
      <dgm:spPr/>
      <dgm:t>
        <a:bodyPr/>
        <a:lstStyle/>
        <a:p>
          <a:endParaRPr lang="en-IN" sz="1600"/>
        </a:p>
      </dgm:t>
    </dgm:pt>
    <dgm:pt modelId="{2AF1C6B5-C948-4F96-BF43-DAE49B708729}" type="sibTrans" cxnId="{BC85E577-6656-49E9-93E7-0E7B64F8F28C}">
      <dgm:prSet/>
      <dgm:spPr/>
      <dgm:t>
        <a:bodyPr/>
        <a:lstStyle/>
        <a:p>
          <a:endParaRPr lang="en-IN" sz="1600"/>
        </a:p>
      </dgm:t>
    </dgm:pt>
    <dgm:pt modelId="{09F1340B-7075-4A84-846D-7A184120A7AC}">
      <dgm:prSet phldrT="[Text]" custT="1"/>
      <dgm:spPr/>
      <dgm:t>
        <a:bodyPr/>
        <a:lstStyle/>
        <a:p>
          <a:endParaRPr lang="en-IN" sz="1600" dirty="0"/>
        </a:p>
      </dgm:t>
    </dgm:pt>
    <dgm:pt modelId="{2FB3C111-B9AF-4732-858B-200EE3E91E69}" type="parTrans" cxnId="{CA199F8B-A888-4B6A-91C8-F64C6A74FE59}">
      <dgm:prSet/>
      <dgm:spPr/>
      <dgm:t>
        <a:bodyPr/>
        <a:lstStyle/>
        <a:p>
          <a:endParaRPr lang="en-IN" sz="1600"/>
        </a:p>
      </dgm:t>
    </dgm:pt>
    <dgm:pt modelId="{A9B444EC-B9A2-40BF-8705-9BA67B58ECDD}" type="sibTrans" cxnId="{CA199F8B-A888-4B6A-91C8-F64C6A74FE59}">
      <dgm:prSet/>
      <dgm:spPr/>
      <dgm:t>
        <a:bodyPr/>
        <a:lstStyle/>
        <a:p>
          <a:endParaRPr lang="en-IN" sz="1600"/>
        </a:p>
      </dgm:t>
    </dgm:pt>
    <dgm:pt modelId="{2C77CEEE-9A7B-4500-AC5D-4B6CC58C99C4}">
      <dgm:prSet phldrT="[Text]" custT="1"/>
      <dgm:spPr/>
      <dgm:t>
        <a:bodyPr/>
        <a:lstStyle/>
        <a:p>
          <a:r>
            <a:rPr lang="en-IN" sz="1600" dirty="0" smtClean="0"/>
            <a:t>Team building </a:t>
          </a:r>
          <a:endParaRPr lang="en-IN" sz="1600" dirty="0"/>
        </a:p>
      </dgm:t>
    </dgm:pt>
    <dgm:pt modelId="{D328B935-A6CB-4657-85AB-40A8F66C8075}" type="parTrans" cxnId="{E4E6A78E-3A2D-4EC7-A8C5-38B8B48333D3}">
      <dgm:prSet/>
      <dgm:spPr/>
      <dgm:t>
        <a:bodyPr/>
        <a:lstStyle/>
        <a:p>
          <a:endParaRPr lang="en-IN" sz="1600"/>
        </a:p>
      </dgm:t>
    </dgm:pt>
    <dgm:pt modelId="{FE223622-F72D-43E3-8CDA-B12222CE33B6}" type="sibTrans" cxnId="{E4E6A78E-3A2D-4EC7-A8C5-38B8B48333D3}">
      <dgm:prSet/>
      <dgm:spPr/>
      <dgm:t>
        <a:bodyPr/>
        <a:lstStyle/>
        <a:p>
          <a:endParaRPr lang="en-IN" sz="1600"/>
        </a:p>
      </dgm:t>
    </dgm:pt>
    <dgm:pt modelId="{D316EDCA-0D16-4046-BE73-4541A369F5C7}">
      <dgm:prSet phldrT="[Text]" custT="1"/>
      <dgm:spPr/>
      <dgm:t>
        <a:bodyPr/>
        <a:lstStyle/>
        <a:p>
          <a:r>
            <a:rPr lang="en-IN" sz="1600" dirty="0" smtClean="0"/>
            <a:t>Unleashing potential</a:t>
          </a:r>
          <a:endParaRPr lang="en-IN" sz="1600" dirty="0"/>
        </a:p>
      </dgm:t>
    </dgm:pt>
    <dgm:pt modelId="{F4287064-7CAF-47DA-A072-26DF386A95E5}" type="parTrans" cxnId="{4EAC84D2-C9F8-41F8-8041-F700B05D659E}">
      <dgm:prSet/>
      <dgm:spPr/>
      <dgm:t>
        <a:bodyPr/>
        <a:lstStyle/>
        <a:p>
          <a:endParaRPr lang="en-IN" sz="1600"/>
        </a:p>
      </dgm:t>
    </dgm:pt>
    <dgm:pt modelId="{C954F15D-36F0-4C5C-8547-02BB496665AA}" type="sibTrans" cxnId="{4EAC84D2-C9F8-41F8-8041-F700B05D659E}">
      <dgm:prSet/>
      <dgm:spPr/>
      <dgm:t>
        <a:bodyPr/>
        <a:lstStyle/>
        <a:p>
          <a:endParaRPr lang="en-IN" sz="1600"/>
        </a:p>
      </dgm:t>
    </dgm:pt>
    <dgm:pt modelId="{60B3E272-8705-4852-A60A-231A6052064E}">
      <dgm:prSet phldrT="[Text]" custT="1"/>
      <dgm:spPr/>
      <dgm:t>
        <a:bodyPr/>
        <a:lstStyle/>
        <a:p>
          <a:endParaRPr lang="en-IN" sz="1600" dirty="0"/>
        </a:p>
      </dgm:t>
    </dgm:pt>
    <dgm:pt modelId="{02A80DCB-4607-4431-9AA8-588552DEDBDE}" type="parTrans" cxnId="{4158E8F4-20AF-4AE6-9A45-27D3C92B031D}">
      <dgm:prSet/>
      <dgm:spPr/>
      <dgm:t>
        <a:bodyPr/>
        <a:lstStyle/>
        <a:p>
          <a:endParaRPr lang="en-IN" sz="1600"/>
        </a:p>
      </dgm:t>
    </dgm:pt>
    <dgm:pt modelId="{CF683762-F4DC-4460-A66E-BE1D9384D7F7}" type="sibTrans" cxnId="{4158E8F4-20AF-4AE6-9A45-27D3C92B031D}">
      <dgm:prSet/>
      <dgm:spPr/>
      <dgm:t>
        <a:bodyPr/>
        <a:lstStyle/>
        <a:p>
          <a:endParaRPr lang="en-IN" sz="1600"/>
        </a:p>
      </dgm:t>
    </dgm:pt>
    <dgm:pt modelId="{46BFB74A-6EB4-4832-991C-3DA6D5A7E9B2}">
      <dgm:prSet phldrT="[Text]" custT="1"/>
      <dgm:spPr/>
      <dgm:t>
        <a:bodyPr/>
        <a:lstStyle/>
        <a:p>
          <a:r>
            <a:rPr lang="en-IN" sz="1600" dirty="0" smtClean="0"/>
            <a:t>Personal development</a:t>
          </a:r>
          <a:endParaRPr lang="en-IN" sz="1600" dirty="0"/>
        </a:p>
      </dgm:t>
    </dgm:pt>
    <dgm:pt modelId="{191BE640-0D9D-4A78-8138-C106AF142ED0}" type="parTrans" cxnId="{1A668DC0-8A89-4D0F-BFF4-F1C41F40DF5F}">
      <dgm:prSet/>
      <dgm:spPr/>
      <dgm:t>
        <a:bodyPr/>
        <a:lstStyle/>
        <a:p>
          <a:endParaRPr lang="en-IN" sz="1600"/>
        </a:p>
      </dgm:t>
    </dgm:pt>
    <dgm:pt modelId="{8191CC7A-C9B0-40B3-8E74-B4377282D947}" type="sibTrans" cxnId="{1A668DC0-8A89-4D0F-BFF4-F1C41F40DF5F}">
      <dgm:prSet/>
      <dgm:spPr/>
      <dgm:t>
        <a:bodyPr/>
        <a:lstStyle/>
        <a:p>
          <a:endParaRPr lang="en-IN" sz="1600"/>
        </a:p>
      </dgm:t>
    </dgm:pt>
    <dgm:pt modelId="{5972E7BA-DD39-407E-99B2-25F34B4D65E5}">
      <dgm:prSet phldrT="[Text]" custT="1"/>
      <dgm:spPr/>
      <dgm:t>
        <a:bodyPr/>
        <a:lstStyle/>
        <a:p>
          <a:endParaRPr lang="en-IN" sz="1600" dirty="0"/>
        </a:p>
      </dgm:t>
    </dgm:pt>
    <dgm:pt modelId="{F692A39D-2BD9-4646-851D-18B0B8FFF076}" type="parTrans" cxnId="{B3EB85BE-BB20-43E0-BDD9-7F1D802D718C}">
      <dgm:prSet/>
      <dgm:spPr/>
      <dgm:t>
        <a:bodyPr/>
        <a:lstStyle/>
        <a:p>
          <a:endParaRPr lang="en-IN" sz="1600"/>
        </a:p>
      </dgm:t>
    </dgm:pt>
    <dgm:pt modelId="{DF5592CB-4565-49EA-ADB2-034A4A92CC92}" type="sibTrans" cxnId="{B3EB85BE-BB20-43E0-BDD9-7F1D802D718C}">
      <dgm:prSet/>
      <dgm:spPr/>
      <dgm:t>
        <a:bodyPr/>
        <a:lstStyle/>
        <a:p>
          <a:endParaRPr lang="en-IN" sz="1600"/>
        </a:p>
      </dgm:t>
    </dgm:pt>
    <dgm:pt modelId="{339D2E6B-7E87-473B-9A30-60C99FA798CA}">
      <dgm:prSet phldrT="[Text]" custT="1"/>
      <dgm:spPr/>
      <dgm:t>
        <a:bodyPr/>
        <a:lstStyle/>
        <a:p>
          <a:r>
            <a:rPr lang="en-IN" sz="1600" dirty="0" smtClean="0"/>
            <a:t>Healthy balance between mind, body and soul</a:t>
          </a:r>
          <a:endParaRPr lang="en-IN" sz="1600" dirty="0"/>
        </a:p>
      </dgm:t>
    </dgm:pt>
    <dgm:pt modelId="{6A526A27-7162-459D-BFA1-8B76433737F9}" type="parTrans" cxnId="{B749518F-C5AD-45E6-8487-8AEA3AC8BA29}">
      <dgm:prSet/>
      <dgm:spPr/>
      <dgm:t>
        <a:bodyPr/>
        <a:lstStyle/>
        <a:p>
          <a:endParaRPr lang="en-IN" sz="1600"/>
        </a:p>
      </dgm:t>
    </dgm:pt>
    <dgm:pt modelId="{C59E8D32-46C9-4B40-A326-62F2BC7CB0BE}" type="sibTrans" cxnId="{B749518F-C5AD-45E6-8487-8AEA3AC8BA29}">
      <dgm:prSet/>
      <dgm:spPr/>
      <dgm:t>
        <a:bodyPr/>
        <a:lstStyle/>
        <a:p>
          <a:endParaRPr lang="en-IN" sz="1600"/>
        </a:p>
      </dgm:t>
    </dgm:pt>
    <dgm:pt modelId="{B3C54FB4-3893-4EF7-95D2-1BD90C6AA6FD}">
      <dgm:prSet custT="1"/>
      <dgm:spPr/>
      <dgm:t>
        <a:bodyPr/>
        <a:lstStyle/>
        <a:p>
          <a:endParaRPr lang="en-IN" sz="1600" dirty="0"/>
        </a:p>
      </dgm:t>
    </dgm:pt>
    <dgm:pt modelId="{8A452EAF-DA2C-4A57-AEF6-54230EC948A9}" type="parTrans" cxnId="{F1EF6A49-2DD5-42EF-90C9-35BC8E012837}">
      <dgm:prSet/>
      <dgm:spPr/>
      <dgm:t>
        <a:bodyPr/>
        <a:lstStyle/>
        <a:p>
          <a:endParaRPr lang="en-IN" sz="1600"/>
        </a:p>
      </dgm:t>
    </dgm:pt>
    <dgm:pt modelId="{76B37D04-73DA-4000-8AB0-E770CFB98A95}" type="sibTrans" cxnId="{F1EF6A49-2DD5-42EF-90C9-35BC8E012837}">
      <dgm:prSet/>
      <dgm:spPr/>
      <dgm:t>
        <a:bodyPr/>
        <a:lstStyle/>
        <a:p>
          <a:endParaRPr lang="en-IN" sz="1600"/>
        </a:p>
      </dgm:t>
    </dgm:pt>
    <dgm:pt modelId="{827ACEDE-E726-4D14-B70B-25F59613F9E0}">
      <dgm:prSet phldrT="[Text]" custT="1"/>
      <dgm:spPr/>
      <dgm:t>
        <a:bodyPr/>
        <a:lstStyle/>
        <a:p>
          <a:r>
            <a:rPr lang="en-IN" sz="1600" dirty="0" smtClean="0"/>
            <a:t>Cross-departmental collaboration</a:t>
          </a:r>
          <a:endParaRPr lang="en-IN" sz="1600" dirty="0"/>
        </a:p>
      </dgm:t>
    </dgm:pt>
    <dgm:pt modelId="{9AE379B5-98B4-4D24-8FA6-8CC085701188}" type="parTrans" cxnId="{CABC20CB-10D7-4571-9BD3-700E1BE1D552}">
      <dgm:prSet/>
      <dgm:spPr/>
      <dgm:t>
        <a:bodyPr/>
        <a:lstStyle/>
        <a:p>
          <a:endParaRPr lang="en-IN" sz="1600"/>
        </a:p>
      </dgm:t>
    </dgm:pt>
    <dgm:pt modelId="{29A50912-107A-46A4-B6D2-B06ED311E0B2}" type="sibTrans" cxnId="{CABC20CB-10D7-4571-9BD3-700E1BE1D552}">
      <dgm:prSet/>
      <dgm:spPr/>
      <dgm:t>
        <a:bodyPr/>
        <a:lstStyle/>
        <a:p>
          <a:endParaRPr lang="en-IN" sz="1600"/>
        </a:p>
      </dgm:t>
    </dgm:pt>
    <dgm:pt modelId="{D72D4E39-5FE5-43D9-A4AE-91EDDA551272}">
      <dgm:prSet custT="1"/>
      <dgm:spPr/>
      <dgm:t>
        <a:bodyPr/>
        <a:lstStyle/>
        <a:p>
          <a:endParaRPr lang="en-IN" sz="1600" dirty="0"/>
        </a:p>
      </dgm:t>
    </dgm:pt>
    <dgm:pt modelId="{738EC41C-64AC-4AD8-96F3-976A4A8C541E}" type="parTrans" cxnId="{19DFA32D-D558-434A-84F9-A296E7DE2ED7}">
      <dgm:prSet/>
      <dgm:spPr/>
      <dgm:t>
        <a:bodyPr/>
        <a:lstStyle/>
        <a:p>
          <a:endParaRPr lang="en-IN" sz="1600"/>
        </a:p>
      </dgm:t>
    </dgm:pt>
    <dgm:pt modelId="{7A6387CA-FDA6-41BA-B0EE-A8C1F8E6A4E7}" type="sibTrans" cxnId="{19DFA32D-D558-434A-84F9-A296E7DE2ED7}">
      <dgm:prSet/>
      <dgm:spPr/>
      <dgm:t>
        <a:bodyPr/>
        <a:lstStyle/>
        <a:p>
          <a:endParaRPr lang="en-IN" sz="1600"/>
        </a:p>
      </dgm:t>
    </dgm:pt>
    <dgm:pt modelId="{F6B8F308-5CD4-4DB3-BB89-413E033CAF55}">
      <dgm:prSet phldrT="[Text]" custT="1"/>
      <dgm:spPr/>
      <dgm:t>
        <a:bodyPr/>
        <a:lstStyle/>
        <a:p>
          <a:r>
            <a:rPr lang="en-IN" sz="1600" dirty="0" smtClean="0"/>
            <a:t>Stability</a:t>
          </a:r>
          <a:endParaRPr lang="en-IN" sz="1600" dirty="0"/>
        </a:p>
      </dgm:t>
    </dgm:pt>
    <dgm:pt modelId="{06A3DFD1-218F-4528-A9EA-42CBB0170DDF}" type="parTrans" cxnId="{18DA789B-A63D-493C-8340-B6B3DBFDB9C6}">
      <dgm:prSet/>
      <dgm:spPr/>
      <dgm:t>
        <a:bodyPr/>
        <a:lstStyle/>
        <a:p>
          <a:endParaRPr lang="en-IN" sz="1600"/>
        </a:p>
      </dgm:t>
    </dgm:pt>
    <dgm:pt modelId="{47D93565-6DA6-483B-A5B9-7A5EAD48A4A6}" type="sibTrans" cxnId="{18DA789B-A63D-493C-8340-B6B3DBFDB9C6}">
      <dgm:prSet/>
      <dgm:spPr/>
      <dgm:t>
        <a:bodyPr/>
        <a:lstStyle/>
        <a:p>
          <a:endParaRPr lang="en-IN" sz="1600"/>
        </a:p>
      </dgm:t>
    </dgm:pt>
    <dgm:pt modelId="{51D92D67-086E-4FAC-B84B-6B4A1F8A7606}">
      <dgm:prSet custT="1"/>
      <dgm:spPr/>
      <dgm:t>
        <a:bodyPr/>
        <a:lstStyle/>
        <a:p>
          <a:r>
            <a:rPr lang="en-IN" sz="1600" dirty="0" smtClean="0"/>
            <a:t>Sustenance</a:t>
          </a:r>
          <a:endParaRPr lang="en-IN" sz="1600" dirty="0"/>
        </a:p>
      </dgm:t>
    </dgm:pt>
    <dgm:pt modelId="{D64F4B5F-D292-4257-9CBE-C76EEBE3C017}" type="parTrans" cxnId="{C2C195C0-2A98-4E20-B811-6A81958F1FE8}">
      <dgm:prSet/>
      <dgm:spPr/>
      <dgm:t>
        <a:bodyPr/>
        <a:lstStyle/>
        <a:p>
          <a:endParaRPr lang="en-IN" sz="1600"/>
        </a:p>
      </dgm:t>
    </dgm:pt>
    <dgm:pt modelId="{78EB832F-87AD-4231-8801-976CC19BF3EC}" type="sibTrans" cxnId="{C2C195C0-2A98-4E20-B811-6A81958F1FE8}">
      <dgm:prSet/>
      <dgm:spPr/>
      <dgm:t>
        <a:bodyPr/>
        <a:lstStyle/>
        <a:p>
          <a:endParaRPr lang="en-IN" sz="1600"/>
        </a:p>
      </dgm:t>
    </dgm:pt>
    <dgm:pt modelId="{035F40C0-4A3E-4E3E-94B5-D7C0F1BCF644}">
      <dgm:prSet phldrT="[Text]" custT="1"/>
      <dgm:spPr/>
      <dgm:t>
        <a:bodyPr/>
        <a:lstStyle/>
        <a:p>
          <a:r>
            <a:rPr lang="en-IN" sz="1600" dirty="0" smtClean="0"/>
            <a:t>Beautiful, and quiet location</a:t>
          </a:r>
          <a:endParaRPr lang="en-IN" sz="1600" dirty="0"/>
        </a:p>
      </dgm:t>
    </dgm:pt>
    <dgm:pt modelId="{D72A3E47-009D-4461-9CFC-285A07DF0D33}" type="parTrans" cxnId="{E4CD39B9-3382-4EE0-BEAB-3BE438C8D62B}">
      <dgm:prSet/>
      <dgm:spPr/>
      <dgm:t>
        <a:bodyPr/>
        <a:lstStyle/>
        <a:p>
          <a:endParaRPr lang="en-IN" sz="1600"/>
        </a:p>
      </dgm:t>
    </dgm:pt>
    <dgm:pt modelId="{648D64B6-E50D-4C55-AD0D-A5DA289536FA}" type="sibTrans" cxnId="{E4CD39B9-3382-4EE0-BEAB-3BE438C8D62B}">
      <dgm:prSet/>
      <dgm:spPr/>
      <dgm:t>
        <a:bodyPr/>
        <a:lstStyle/>
        <a:p>
          <a:endParaRPr lang="en-IN" sz="1600"/>
        </a:p>
      </dgm:t>
    </dgm:pt>
    <dgm:pt modelId="{5C077644-E241-4D5C-B24D-41B6D4892A91}">
      <dgm:prSet phldrT="[Text]" custT="1"/>
      <dgm:spPr/>
      <dgm:t>
        <a:bodyPr/>
        <a:lstStyle/>
        <a:p>
          <a:endParaRPr lang="en-IN" sz="1600" dirty="0"/>
        </a:p>
      </dgm:t>
    </dgm:pt>
    <dgm:pt modelId="{B3A2FB2A-F9C9-4AF8-80E1-F939761BDCF0}" type="parTrans" cxnId="{990D7BEE-C30E-4168-8DCD-CA02FD37F862}">
      <dgm:prSet/>
      <dgm:spPr/>
      <dgm:t>
        <a:bodyPr/>
        <a:lstStyle/>
        <a:p>
          <a:endParaRPr lang="en-IN" sz="1600"/>
        </a:p>
      </dgm:t>
    </dgm:pt>
    <dgm:pt modelId="{DCFBF2B1-FF4F-4181-9BC3-E015E4193F51}" type="sibTrans" cxnId="{990D7BEE-C30E-4168-8DCD-CA02FD37F862}">
      <dgm:prSet/>
      <dgm:spPr/>
      <dgm:t>
        <a:bodyPr/>
        <a:lstStyle/>
        <a:p>
          <a:endParaRPr lang="en-IN" sz="1600"/>
        </a:p>
      </dgm:t>
    </dgm:pt>
    <dgm:pt modelId="{CD158405-D8C7-482D-9F3E-97AB388CB914}">
      <dgm:prSet phldrT="[Text]" custT="1"/>
      <dgm:spPr/>
      <dgm:t>
        <a:bodyPr/>
        <a:lstStyle/>
        <a:p>
          <a:r>
            <a:rPr lang="en-IN" sz="1600" dirty="0" smtClean="0"/>
            <a:t>Enjoying native plants, flowers and vegetation</a:t>
          </a:r>
          <a:endParaRPr lang="en-IN" sz="1600" dirty="0"/>
        </a:p>
      </dgm:t>
    </dgm:pt>
    <dgm:pt modelId="{F648FDF8-C23A-4F20-A29B-ED9606677DAE}" type="parTrans" cxnId="{086F3D51-AFE2-4FEA-B38A-3E9A9569B57E}">
      <dgm:prSet/>
      <dgm:spPr/>
      <dgm:t>
        <a:bodyPr/>
        <a:lstStyle/>
        <a:p>
          <a:endParaRPr lang="en-IN" sz="1600"/>
        </a:p>
      </dgm:t>
    </dgm:pt>
    <dgm:pt modelId="{18D90F4F-E460-44B9-BC47-44F231A3E243}" type="sibTrans" cxnId="{086F3D51-AFE2-4FEA-B38A-3E9A9569B57E}">
      <dgm:prSet/>
      <dgm:spPr/>
      <dgm:t>
        <a:bodyPr/>
        <a:lstStyle/>
        <a:p>
          <a:endParaRPr lang="en-IN" sz="1600"/>
        </a:p>
      </dgm:t>
    </dgm:pt>
    <dgm:pt modelId="{049CE081-68AB-D74D-96BE-FA7311135953}">
      <dgm:prSet phldrT="[Text]" custT="1"/>
      <dgm:spPr/>
      <dgm:t>
        <a:bodyPr/>
        <a:lstStyle/>
        <a:p>
          <a:r>
            <a:rPr lang="en-IN" sz="1600" dirty="0" smtClean="0"/>
            <a:t>Spiritual growth</a:t>
          </a:r>
          <a:endParaRPr lang="en-IN" sz="1600" dirty="0"/>
        </a:p>
      </dgm:t>
    </dgm:pt>
    <dgm:pt modelId="{1A5B6C69-0329-B74D-B24E-7F40264CB8D7}" type="parTrans" cxnId="{A2C1126B-1975-D64F-BB26-A0362B0A7C33}">
      <dgm:prSet/>
      <dgm:spPr/>
      <dgm:t>
        <a:bodyPr/>
        <a:lstStyle/>
        <a:p>
          <a:endParaRPr lang="en-US" sz="1600"/>
        </a:p>
      </dgm:t>
    </dgm:pt>
    <dgm:pt modelId="{70B204C4-1430-6F46-8FFF-20271C9476E9}" type="sibTrans" cxnId="{A2C1126B-1975-D64F-BB26-A0362B0A7C33}">
      <dgm:prSet/>
      <dgm:spPr/>
      <dgm:t>
        <a:bodyPr/>
        <a:lstStyle/>
        <a:p>
          <a:endParaRPr lang="en-US" sz="1600"/>
        </a:p>
      </dgm:t>
    </dgm:pt>
    <dgm:pt modelId="{321317B4-EE7E-455E-8ACC-3AAF41D09A95}" type="pres">
      <dgm:prSet presAssocID="{9ACC2BC5-2839-4F31-8BB5-4436719C7BD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0A2E62AE-1CD7-4D57-B178-5B173786B1ED}" type="pres">
      <dgm:prSet presAssocID="{5072FCC2-F939-486B-8332-DB277D4D6547}" presName="composite" presStyleCnt="0"/>
      <dgm:spPr/>
      <dgm:t>
        <a:bodyPr/>
        <a:lstStyle/>
        <a:p>
          <a:endParaRPr lang="en-IN"/>
        </a:p>
      </dgm:t>
    </dgm:pt>
    <dgm:pt modelId="{E73B6788-F878-4B8F-9F98-9F6C861071A2}" type="pres">
      <dgm:prSet presAssocID="{5072FCC2-F939-486B-8332-DB277D4D6547}" presName="parTx" presStyleLbl="alignNode1" presStyleIdx="0" presStyleCnt="3" custLinFactNeighborX="-66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52E3615-F4E6-47FC-BA3D-37FC2557F1E8}" type="pres">
      <dgm:prSet presAssocID="{5072FCC2-F939-486B-8332-DB277D4D6547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A51CA3B-7BB0-4A84-89B8-E15D58D40439}" type="pres">
      <dgm:prSet presAssocID="{78E4579B-2F39-4D4B-9B26-1AF460408E3B}" presName="space" presStyleCnt="0"/>
      <dgm:spPr/>
      <dgm:t>
        <a:bodyPr/>
        <a:lstStyle/>
        <a:p>
          <a:endParaRPr lang="en-IN"/>
        </a:p>
      </dgm:t>
    </dgm:pt>
    <dgm:pt modelId="{43C3B779-90BB-40EF-B6C8-4C03DA57EB01}" type="pres">
      <dgm:prSet presAssocID="{2C2F929E-77C2-4FDA-AFF6-23E83CD9D8CD}" presName="composite" presStyleCnt="0"/>
      <dgm:spPr/>
      <dgm:t>
        <a:bodyPr/>
        <a:lstStyle/>
        <a:p>
          <a:endParaRPr lang="en-IN"/>
        </a:p>
      </dgm:t>
    </dgm:pt>
    <dgm:pt modelId="{F31CC08D-56D6-4465-B5AE-4FBAA62290F9}" type="pres">
      <dgm:prSet presAssocID="{2C2F929E-77C2-4FDA-AFF6-23E83CD9D8C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7B05984-CABB-42CA-B730-CF44D2000C93}" type="pres">
      <dgm:prSet presAssocID="{2C2F929E-77C2-4FDA-AFF6-23E83CD9D8CD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30FA99F-5FB1-4FD6-8398-759DA97D89C0}" type="pres">
      <dgm:prSet presAssocID="{9E523624-CBB3-4EAA-8A8C-37862C4A058D}" presName="space" presStyleCnt="0"/>
      <dgm:spPr/>
      <dgm:t>
        <a:bodyPr/>
        <a:lstStyle/>
        <a:p>
          <a:endParaRPr lang="en-IN"/>
        </a:p>
      </dgm:t>
    </dgm:pt>
    <dgm:pt modelId="{55FC239F-DE26-47AB-8843-7C711C8E6017}" type="pres">
      <dgm:prSet presAssocID="{27CE61FB-5E56-4719-A0B5-57FFEE02E1CF}" presName="composite" presStyleCnt="0"/>
      <dgm:spPr/>
      <dgm:t>
        <a:bodyPr/>
        <a:lstStyle/>
        <a:p>
          <a:endParaRPr lang="en-IN"/>
        </a:p>
      </dgm:t>
    </dgm:pt>
    <dgm:pt modelId="{54C05A9B-BEA0-4AE0-808F-7E44C3C6D596}" type="pres">
      <dgm:prSet presAssocID="{27CE61FB-5E56-4719-A0B5-57FFEE02E1C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13DE66D-BEC2-4BB2-A2C3-033156D08C4D}" type="pres">
      <dgm:prSet presAssocID="{27CE61FB-5E56-4719-A0B5-57FFEE02E1CF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737A0040-5B33-49B5-A316-18ADCBDF6344}" srcId="{5072FCC2-F939-486B-8332-DB277D4D6547}" destId="{B39896E8-FFFE-4726-97A0-E90971187940}" srcOrd="0" destOrd="0" parTransId="{6093355C-51A1-420F-97D8-EAE6673CC865}" sibTransId="{DABE243C-0C15-4A52-A7AE-69153977E92E}"/>
    <dgm:cxn modelId="{430FB971-00C2-6341-B19A-59CD073B7BED}" type="presOf" srcId="{5972E7BA-DD39-407E-99B2-25F34B4D65E5}" destId="{952E3615-F4E6-47FC-BA3D-37FC2557F1E8}" srcOrd="0" destOrd="7" presId="urn:microsoft.com/office/officeart/2005/8/layout/hList1"/>
    <dgm:cxn modelId="{74547803-183E-3E4A-BC55-0A36809A854B}" type="presOf" srcId="{0C790606-E84E-444A-9DFA-EB011226109B}" destId="{37B05984-CABB-42CA-B730-CF44D2000C93}" srcOrd="0" destOrd="7" presId="urn:microsoft.com/office/officeart/2005/8/layout/hList1"/>
    <dgm:cxn modelId="{E4CD39B9-3382-4EE0-BEAB-3BE438C8D62B}" srcId="{27CE61FB-5E56-4719-A0B5-57FFEE02E1CF}" destId="{035F40C0-4A3E-4E3E-94B5-D7C0F1BCF644}" srcOrd="0" destOrd="0" parTransId="{D72A3E47-009D-4461-9CFC-285A07DF0D33}" sibTransId="{648D64B6-E50D-4C55-AD0D-A5DA289536FA}"/>
    <dgm:cxn modelId="{7CA9F321-2C79-4D47-975E-6290CE494291}" type="presOf" srcId="{B3C54FB4-3893-4EF7-95D2-1BD90C6AA6FD}" destId="{37B05984-CABB-42CA-B730-CF44D2000C93}" srcOrd="0" destOrd="5" presId="urn:microsoft.com/office/officeart/2005/8/layout/hList1"/>
    <dgm:cxn modelId="{69DF7B1C-CC8A-CE4D-BBFC-258B1985A189}" type="presOf" srcId="{D72D4E39-5FE5-43D9-A4AE-91EDDA551272}" destId="{952E3615-F4E6-47FC-BA3D-37FC2557F1E8}" srcOrd="0" destOrd="6" presId="urn:microsoft.com/office/officeart/2005/8/layout/hList1"/>
    <dgm:cxn modelId="{AD9116A5-8520-3348-811C-DC80E88C45EA}" type="presOf" srcId="{9ACC2BC5-2839-4F31-8BB5-4436719C7BDE}" destId="{321317B4-EE7E-455E-8ACC-3AAF41D09A95}" srcOrd="0" destOrd="0" presId="urn:microsoft.com/office/officeart/2005/8/layout/hList1"/>
    <dgm:cxn modelId="{9EEDF8C8-9877-49AB-BB2A-6D4617EADFE6}" srcId="{2C2F929E-77C2-4FDA-AFF6-23E83CD9D8CD}" destId="{0C790606-E84E-444A-9DFA-EB011226109B}" srcOrd="7" destOrd="0" parTransId="{92C82DC2-411D-449F-8DBF-B5B41AEAE4AA}" sibTransId="{001FD16C-E388-40B6-AA35-CD9840575768}"/>
    <dgm:cxn modelId="{E4E6A78E-3A2D-4EC7-A8C5-38B8B48333D3}" srcId="{5072FCC2-F939-486B-8332-DB277D4D6547}" destId="{2C77CEEE-9A7B-4500-AC5D-4B6CC58C99C4}" srcOrd="1" destOrd="0" parTransId="{D328B935-A6CB-4657-85AB-40A8F66C8075}" sibTransId="{FE223622-F72D-43E3-8CDA-B12222CE33B6}"/>
    <dgm:cxn modelId="{82AE3E90-5A70-1E41-BD26-FEDBDB1825CE}" type="presOf" srcId="{CD158405-D8C7-482D-9F3E-97AB388CB914}" destId="{E13DE66D-BEC2-4BB2-A2C3-033156D08C4D}" srcOrd="0" destOrd="3" presId="urn:microsoft.com/office/officeart/2005/8/layout/hList1"/>
    <dgm:cxn modelId="{35116C79-A17C-46A3-805C-916178ED0B00}" srcId="{27CE61FB-5E56-4719-A0B5-57FFEE02E1CF}" destId="{C863282E-E6F5-4AD7-8F76-CDC8D7A96589}" srcOrd="2" destOrd="0" parTransId="{1E49868D-16AE-4ABA-9694-925201B7D459}" sibTransId="{3895779B-70AE-4D5D-9F5F-060B9EE8C635}"/>
    <dgm:cxn modelId="{CABC20CB-10D7-4571-9BD3-700E1BE1D552}" srcId="{5072FCC2-F939-486B-8332-DB277D4D6547}" destId="{827ACEDE-E726-4D14-B70B-25F59613F9E0}" srcOrd="3" destOrd="0" parTransId="{9AE379B5-98B4-4D24-8FA6-8CC085701188}" sibTransId="{29A50912-107A-46A4-B6D2-B06ED311E0B2}"/>
    <dgm:cxn modelId="{19DFA32D-D558-434A-84F9-A296E7DE2ED7}" srcId="{5072FCC2-F939-486B-8332-DB277D4D6547}" destId="{D72D4E39-5FE5-43D9-A4AE-91EDDA551272}" srcOrd="6" destOrd="0" parTransId="{738EC41C-64AC-4AD8-96F3-976A4A8C541E}" sibTransId="{7A6387CA-FDA6-41BA-B0EE-A8C1F8E6A4E7}"/>
    <dgm:cxn modelId="{F1EF6A49-2DD5-42EF-90C9-35BC8E012837}" srcId="{2C2F929E-77C2-4FDA-AFF6-23E83CD9D8CD}" destId="{B3C54FB4-3893-4EF7-95D2-1BD90C6AA6FD}" srcOrd="5" destOrd="0" parTransId="{8A452EAF-DA2C-4A57-AEF6-54230EC948A9}" sibTransId="{76B37D04-73DA-4000-8AB0-E770CFB98A95}"/>
    <dgm:cxn modelId="{086F3D51-AFE2-4FEA-B38A-3E9A9569B57E}" srcId="{27CE61FB-5E56-4719-A0B5-57FFEE02E1CF}" destId="{CD158405-D8C7-482D-9F3E-97AB388CB914}" srcOrd="3" destOrd="0" parTransId="{F648FDF8-C23A-4F20-A29B-ED9606677DAE}" sibTransId="{18D90F4F-E460-44B9-BC47-44F231A3E243}"/>
    <dgm:cxn modelId="{CA199F8B-A888-4B6A-91C8-F64C6A74FE59}" srcId="{2C2F929E-77C2-4FDA-AFF6-23E83CD9D8CD}" destId="{09F1340B-7075-4A84-846D-7A184120A7AC}" srcOrd="6" destOrd="0" parTransId="{2FB3C111-B9AF-4732-858B-200EE3E91E69}" sibTransId="{A9B444EC-B9A2-40BF-8705-9BA67B58ECDD}"/>
    <dgm:cxn modelId="{2776E5C6-BA5A-40C5-A1C0-955F19E7E9E1}" srcId="{2C2F929E-77C2-4FDA-AFF6-23E83CD9D8CD}" destId="{E16CC85E-A051-4D67-A6BB-E34DDA847903}" srcOrd="0" destOrd="0" parTransId="{0183F1CB-C9DB-4D92-8752-486E89431183}" sibTransId="{C93EF874-DF3D-4A22-81AC-15B019A7924E}"/>
    <dgm:cxn modelId="{0674E4AE-CB37-4223-9D2D-41C9C7CD30E8}" srcId="{2C2F929E-77C2-4FDA-AFF6-23E83CD9D8CD}" destId="{444327CB-BF2A-44FC-AF8D-BC3B789A9C7B}" srcOrd="1" destOrd="0" parTransId="{35962B9D-1F6C-4215-9F1B-7F0873F66B4D}" sibTransId="{970FBB6F-0D94-418E-AEED-6F21B1586661}"/>
    <dgm:cxn modelId="{CA1F36EC-20D5-0841-9BEA-71D0CA9C5793}" type="presOf" srcId="{09F1340B-7075-4A84-846D-7A184120A7AC}" destId="{37B05984-CABB-42CA-B730-CF44D2000C93}" srcOrd="0" destOrd="6" presId="urn:microsoft.com/office/officeart/2005/8/layout/hList1"/>
    <dgm:cxn modelId="{9D7F715D-0C54-A046-A789-072BA8231B04}" type="presOf" srcId="{827ACEDE-E726-4D14-B70B-25F59613F9E0}" destId="{952E3615-F4E6-47FC-BA3D-37FC2557F1E8}" srcOrd="0" destOrd="3" presId="urn:microsoft.com/office/officeart/2005/8/layout/hList1"/>
    <dgm:cxn modelId="{990D7BEE-C30E-4168-8DCD-CA02FD37F862}" srcId="{27CE61FB-5E56-4719-A0B5-57FFEE02E1CF}" destId="{5C077644-E241-4D5C-B24D-41B6D4892A91}" srcOrd="4" destOrd="0" parTransId="{B3A2FB2A-F9C9-4AF8-80E1-F939761BDCF0}" sibTransId="{DCFBF2B1-FF4F-4181-9BC3-E015E4193F51}"/>
    <dgm:cxn modelId="{B3EB85BE-BB20-43E0-BDD9-7F1D802D718C}" srcId="{5072FCC2-F939-486B-8332-DB277D4D6547}" destId="{5972E7BA-DD39-407E-99B2-25F34B4D65E5}" srcOrd="7" destOrd="0" parTransId="{F692A39D-2BD9-4646-851D-18B0B8FFF076}" sibTransId="{DF5592CB-4565-49EA-ADB2-034A4A92CC92}"/>
    <dgm:cxn modelId="{7FA955D7-23DA-624D-9EA0-B659369EA1F6}" type="presOf" srcId="{5072FCC2-F939-486B-8332-DB277D4D6547}" destId="{E73B6788-F878-4B8F-9F98-9F6C861071A2}" srcOrd="0" destOrd="0" presId="urn:microsoft.com/office/officeart/2005/8/layout/hList1"/>
    <dgm:cxn modelId="{87A284EC-1EFF-48BB-A23E-F97DA686E6DD}" srcId="{9ACC2BC5-2839-4F31-8BB5-4436719C7BDE}" destId="{27CE61FB-5E56-4719-A0B5-57FFEE02E1CF}" srcOrd="2" destOrd="0" parTransId="{8D931440-6FD8-4EA6-A085-F964E824A636}" sibTransId="{76863F1D-EA88-4E63-AE6A-FEB48D822671}"/>
    <dgm:cxn modelId="{972A80C4-1887-4C99-B51E-8C77E95F96B8}" srcId="{9ACC2BC5-2839-4F31-8BB5-4436719C7BDE}" destId="{2C2F929E-77C2-4FDA-AFF6-23E83CD9D8CD}" srcOrd="1" destOrd="0" parTransId="{53C59C28-C680-45F0-B325-CABBF42B0F1E}" sibTransId="{9E523624-CBB3-4EAA-8A8C-37862C4A058D}"/>
    <dgm:cxn modelId="{C0858C54-27C7-4A43-AFCD-14580BDAA808}" type="presOf" srcId="{51D92D67-086E-4FAC-B84B-6B4A1F8A7606}" destId="{952E3615-F4E6-47FC-BA3D-37FC2557F1E8}" srcOrd="0" destOrd="5" presId="urn:microsoft.com/office/officeart/2005/8/layout/hList1"/>
    <dgm:cxn modelId="{032BF654-1EA5-034E-82D2-70DBD0894553}" type="presOf" srcId="{27CE61FB-5E56-4719-A0B5-57FFEE02E1CF}" destId="{54C05A9B-BEA0-4AE0-808F-7E44C3C6D596}" srcOrd="0" destOrd="0" presId="urn:microsoft.com/office/officeart/2005/8/layout/hList1"/>
    <dgm:cxn modelId="{37104430-B667-1D41-8E7E-E6E579B1E89B}" type="presOf" srcId="{035F40C0-4A3E-4E3E-94B5-D7C0F1BCF644}" destId="{E13DE66D-BEC2-4BB2-A2C3-033156D08C4D}" srcOrd="0" destOrd="0" presId="urn:microsoft.com/office/officeart/2005/8/layout/hList1"/>
    <dgm:cxn modelId="{68ABF6A3-DB6E-3041-B402-42581284AAF9}" type="presOf" srcId="{2C77CEEE-9A7B-4500-AC5D-4B6CC58C99C4}" destId="{952E3615-F4E6-47FC-BA3D-37FC2557F1E8}" srcOrd="0" destOrd="1" presId="urn:microsoft.com/office/officeart/2005/8/layout/hList1"/>
    <dgm:cxn modelId="{7E6B4484-E37B-4D8D-AC59-9E11C2BC6D73}" srcId="{2C2F929E-77C2-4FDA-AFF6-23E83CD9D8CD}" destId="{BA2F44C9-21B6-4F1B-9772-DF989DE2334A}" srcOrd="2" destOrd="0" parTransId="{EDD3396B-0640-4249-B690-D025E0E11A97}" sibTransId="{D7068A56-8640-48DD-B39F-442342C3F0CD}"/>
    <dgm:cxn modelId="{0A03ACD9-E3B0-8A44-AB0D-E9FA905CF357}" type="presOf" srcId="{B39896E8-FFFE-4726-97A0-E90971187940}" destId="{952E3615-F4E6-47FC-BA3D-37FC2557F1E8}" srcOrd="0" destOrd="0" presId="urn:microsoft.com/office/officeart/2005/8/layout/hList1"/>
    <dgm:cxn modelId="{BC85E577-6656-49E9-93E7-0E7B64F8F28C}" srcId="{5072FCC2-F939-486B-8332-DB277D4D6547}" destId="{A6A171FD-2EBC-462C-9592-A08E03FA865C}" srcOrd="9" destOrd="0" parTransId="{DAE3E4B6-D4DD-4A1D-BEB2-D4618887126D}" sibTransId="{2AF1C6B5-C948-4F96-BF43-DAE49B708729}"/>
    <dgm:cxn modelId="{9B806A18-0C0A-834B-A1BE-F1BC4E1E025C}" type="presOf" srcId="{C863282E-E6F5-4AD7-8F76-CDC8D7A96589}" destId="{E13DE66D-BEC2-4BB2-A2C3-033156D08C4D}" srcOrd="0" destOrd="2" presId="urn:microsoft.com/office/officeart/2005/8/layout/hList1"/>
    <dgm:cxn modelId="{C2C195C0-2A98-4E20-B811-6A81958F1FE8}" srcId="{5072FCC2-F939-486B-8332-DB277D4D6547}" destId="{51D92D67-086E-4FAC-B84B-6B4A1F8A7606}" srcOrd="5" destOrd="0" parTransId="{D64F4B5F-D292-4257-9CBE-C76EEBE3C017}" sibTransId="{78EB832F-87AD-4231-8801-976CC19BF3EC}"/>
    <dgm:cxn modelId="{BE12184F-8829-7149-A85A-FC5293A162B8}" type="presOf" srcId="{A6A171FD-2EBC-462C-9592-A08E03FA865C}" destId="{952E3615-F4E6-47FC-BA3D-37FC2557F1E8}" srcOrd="0" destOrd="9" presId="urn:microsoft.com/office/officeart/2005/8/layout/hList1"/>
    <dgm:cxn modelId="{B1EF2A23-7E6F-1747-A186-BA041536CEA7}" type="presOf" srcId="{444327CB-BF2A-44FC-AF8D-BC3B789A9C7B}" destId="{37B05984-CABB-42CA-B730-CF44D2000C93}" srcOrd="0" destOrd="1" presId="urn:microsoft.com/office/officeart/2005/8/layout/hList1"/>
    <dgm:cxn modelId="{67AEBFAF-71C1-4605-95A3-FBCDE49152EF}" srcId="{9ACC2BC5-2839-4F31-8BB5-4436719C7BDE}" destId="{5072FCC2-F939-486B-8332-DB277D4D6547}" srcOrd="0" destOrd="0" parTransId="{60F92480-D14D-4D77-8BB9-B287C34B0894}" sibTransId="{78E4579B-2F39-4D4B-9B26-1AF460408E3B}"/>
    <dgm:cxn modelId="{B749518F-C5AD-45E6-8487-8AEA3AC8BA29}" srcId="{2C2F929E-77C2-4FDA-AFF6-23E83CD9D8CD}" destId="{339D2E6B-7E87-473B-9A30-60C99FA798CA}" srcOrd="4" destOrd="0" parTransId="{6A526A27-7162-459D-BFA1-8B76433737F9}" sibTransId="{C59E8D32-46C9-4B40-A326-62F2BC7CB0BE}"/>
    <dgm:cxn modelId="{1A668DC0-8A89-4D0F-BFF4-F1C41F40DF5F}" srcId="{2C2F929E-77C2-4FDA-AFF6-23E83CD9D8CD}" destId="{46BFB74A-6EB4-4832-991C-3DA6D5A7E9B2}" srcOrd="3" destOrd="0" parTransId="{191BE640-0D9D-4A78-8138-C106AF142ED0}" sibTransId="{8191CC7A-C9B0-40B3-8E74-B4377282D947}"/>
    <dgm:cxn modelId="{18DA789B-A63D-493C-8340-B6B3DBFDB9C6}" srcId="{5072FCC2-F939-486B-8332-DB277D4D6547}" destId="{F6B8F308-5CD4-4DB3-BB89-413E033CAF55}" srcOrd="4" destOrd="0" parTransId="{06A3DFD1-218F-4528-A9EA-42CBB0170DDF}" sibTransId="{47D93565-6DA6-483B-A5B9-7A5EAD48A4A6}"/>
    <dgm:cxn modelId="{6AB93DA6-A7ED-6743-98E4-898A8987F12D}" type="presOf" srcId="{2C2F929E-77C2-4FDA-AFF6-23E83CD9D8CD}" destId="{F31CC08D-56D6-4465-B5AE-4FBAA62290F9}" srcOrd="0" destOrd="0" presId="urn:microsoft.com/office/officeart/2005/8/layout/hList1"/>
    <dgm:cxn modelId="{E72A222E-703B-8847-9F29-8B13EEC1B8D8}" type="presOf" srcId="{049CE081-68AB-D74D-96BE-FA7311135953}" destId="{E13DE66D-BEC2-4BB2-A2C3-033156D08C4D}" srcOrd="0" destOrd="1" presId="urn:microsoft.com/office/officeart/2005/8/layout/hList1"/>
    <dgm:cxn modelId="{8CA5FAD5-486F-EC49-8C80-7EEBA24758B4}" type="presOf" srcId="{D316EDCA-0D16-4046-BE73-4541A369F5C7}" destId="{952E3615-F4E6-47FC-BA3D-37FC2557F1E8}" srcOrd="0" destOrd="2" presId="urn:microsoft.com/office/officeart/2005/8/layout/hList1"/>
    <dgm:cxn modelId="{4158E8F4-20AF-4AE6-9A45-27D3C92B031D}" srcId="{5072FCC2-F939-486B-8332-DB277D4D6547}" destId="{60B3E272-8705-4852-A60A-231A6052064E}" srcOrd="8" destOrd="0" parTransId="{02A80DCB-4607-4431-9AA8-588552DEDBDE}" sibTransId="{CF683762-F4DC-4460-A66E-BE1D9384D7F7}"/>
    <dgm:cxn modelId="{92297309-B9CB-2C4D-9ED4-65EC71D9DD9B}" type="presOf" srcId="{BA2F44C9-21B6-4F1B-9772-DF989DE2334A}" destId="{37B05984-CABB-42CA-B730-CF44D2000C93}" srcOrd="0" destOrd="2" presId="urn:microsoft.com/office/officeart/2005/8/layout/hList1"/>
    <dgm:cxn modelId="{1079AA77-CA71-1C48-AC99-B67E21ED5583}" type="presOf" srcId="{60B3E272-8705-4852-A60A-231A6052064E}" destId="{952E3615-F4E6-47FC-BA3D-37FC2557F1E8}" srcOrd="0" destOrd="8" presId="urn:microsoft.com/office/officeart/2005/8/layout/hList1"/>
    <dgm:cxn modelId="{EBEB3E1B-9400-4643-8C8C-0A26B88208D0}" type="presOf" srcId="{F6B8F308-5CD4-4DB3-BB89-413E033CAF55}" destId="{952E3615-F4E6-47FC-BA3D-37FC2557F1E8}" srcOrd="0" destOrd="4" presId="urn:microsoft.com/office/officeart/2005/8/layout/hList1"/>
    <dgm:cxn modelId="{4EAC84D2-C9F8-41F8-8041-F700B05D659E}" srcId="{5072FCC2-F939-486B-8332-DB277D4D6547}" destId="{D316EDCA-0D16-4046-BE73-4541A369F5C7}" srcOrd="2" destOrd="0" parTransId="{F4287064-7CAF-47DA-A072-26DF386A95E5}" sibTransId="{C954F15D-36F0-4C5C-8547-02BB496665AA}"/>
    <dgm:cxn modelId="{F6678C38-AFD5-FB4B-A98D-F3710DDD514D}" type="presOf" srcId="{339D2E6B-7E87-473B-9A30-60C99FA798CA}" destId="{37B05984-CABB-42CA-B730-CF44D2000C93}" srcOrd="0" destOrd="4" presId="urn:microsoft.com/office/officeart/2005/8/layout/hList1"/>
    <dgm:cxn modelId="{A2C1126B-1975-D64F-BB26-A0362B0A7C33}" srcId="{27CE61FB-5E56-4719-A0B5-57FFEE02E1CF}" destId="{049CE081-68AB-D74D-96BE-FA7311135953}" srcOrd="1" destOrd="0" parTransId="{1A5B6C69-0329-B74D-B24E-7F40264CB8D7}" sibTransId="{70B204C4-1430-6F46-8FFF-20271C9476E9}"/>
    <dgm:cxn modelId="{0280F141-7BFE-1A49-8F9B-864BCE4E2A1B}" type="presOf" srcId="{E16CC85E-A051-4D67-A6BB-E34DDA847903}" destId="{37B05984-CABB-42CA-B730-CF44D2000C93}" srcOrd="0" destOrd="0" presId="urn:microsoft.com/office/officeart/2005/8/layout/hList1"/>
    <dgm:cxn modelId="{42C36CAA-CCF9-004C-AC1C-21100835C553}" type="presOf" srcId="{46BFB74A-6EB4-4832-991C-3DA6D5A7E9B2}" destId="{37B05984-CABB-42CA-B730-CF44D2000C93}" srcOrd="0" destOrd="3" presId="urn:microsoft.com/office/officeart/2005/8/layout/hList1"/>
    <dgm:cxn modelId="{7A04DBB1-1169-494E-BA43-1FDAAB9C632A}" type="presOf" srcId="{5C077644-E241-4D5C-B24D-41B6D4892A91}" destId="{E13DE66D-BEC2-4BB2-A2C3-033156D08C4D}" srcOrd="0" destOrd="4" presId="urn:microsoft.com/office/officeart/2005/8/layout/hList1"/>
    <dgm:cxn modelId="{41926421-FCBA-AD40-ACF9-3D48F03C15A3}" type="presParOf" srcId="{321317B4-EE7E-455E-8ACC-3AAF41D09A95}" destId="{0A2E62AE-1CD7-4D57-B178-5B173786B1ED}" srcOrd="0" destOrd="0" presId="urn:microsoft.com/office/officeart/2005/8/layout/hList1"/>
    <dgm:cxn modelId="{23202688-FFD3-5A41-BF41-4F53C868A27A}" type="presParOf" srcId="{0A2E62AE-1CD7-4D57-B178-5B173786B1ED}" destId="{E73B6788-F878-4B8F-9F98-9F6C861071A2}" srcOrd="0" destOrd="0" presId="urn:microsoft.com/office/officeart/2005/8/layout/hList1"/>
    <dgm:cxn modelId="{4B48A5B8-97F3-E44C-9017-F0C946A955B9}" type="presParOf" srcId="{0A2E62AE-1CD7-4D57-B178-5B173786B1ED}" destId="{952E3615-F4E6-47FC-BA3D-37FC2557F1E8}" srcOrd="1" destOrd="0" presId="urn:microsoft.com/office/officeart/2005/8/layout/hList1"/>
    <dgm:cxn modelId="{13A9D860-A964-D343-8E27-93492EC70116}" type="presParOf" srcId="{321317B4-EE7E-455E-8ACC-3AAF41D09A95}" destId="{7A51CA3B-7BB0-4A84-89B8-E15D58D40439}" srcOrd="1" destOrd="0" presId="urn:microsoft.com/office/officeart/2005/8/layout/hList1"/>
    <dgm:cxn modelId="{63F4AFAD-6A32-BA4B-BAA8-4DB27EDD8A72}" type="presParOf" srcId="{321317B4-EE7E-455E-8ACC-3AAF41D09A95}" destId="{43C3B779-90BB-40EF-B6C8-4C03DA57EB01}" srcOrd="2" destOrd="0" presId="urn:microsoft.com/office/officeart/2005/8/layout/hList1"/>
    <dgm:cxn modelId="{68780B96-6EF6-C74E-BB3F-255E6A38CFE5}" type="presParOf" srcId="{43C3B779-90BB-40EF-B6C8-4C03DA57EB01}" destId="{F31CC08D-56D6-4465-B5AE-4FBAA62290F9}" srcOrd="0" destOrd="0" presId="urn:microsoft.com/office/officeart/2005/8/layout/hList1"/>
    <dgm:cxn modelId="{2ADAB95A-F831-B846-B19D-54B144E09C3E}" type="presParOf" srcId="{43C3B779-90BB-40EF-B6C8-4C03DA57EB01}" destId="{37B05984-CABB-42CA-B730-CF44D2000C93}" srcOrd="1" destOrd="0" presId="urn:microsoft.com/office/officeart/2005/8/layout/hList1"/>
    <dgm:cxn modelId="{76249026-667C-494D-A02D-521BAAD099E7}" type="presParOf" srcId="{321317B4-EE7E-455E-8ACC-3AAF41D09A95}" destId="{330FA99F-5FB1-4FD6-8398-759DA97D89C0}" srcOrd="3" destOrd="0" presId="urn:microsoft.com/office/officeart/2005/8/layout/hList1"/>
    <dgm:cxn modelId="{68836958-5AB9-464B-9D09-6C712160149A}" type="presParOf" srcId="{321317B4-EE7E-455E-8ACC-3AAF41D09A95}" destId="{55FC239F-DE26-47AB-8843-7C711C8E6017}" srcOrd="4" destOrd="0" presId="urn:microsoft.com/office/officeart/2005/8/layout/hList1"/>
    <dgm:cxn modelId="{337281B5-F8FA-8940-9880-51FF2228CFD8}" type="presParOf" srcId="{55FC239F-DE26-47AB-8843-7C711C8E6017}" destId="{54C05A9B-BEA0-4AE0-808F-7E44C3C6D596}" srcOrd="0" destOrd="0" presId="urn:microsoft.com/office/officeart/2005/8/layout/hList1"/>
    <dgm:cxn modelId="{D16197CE-4EEB-3442-9F78-EDFEE5841AFB}" type="presParOf" srcId="{55FC239F-DE26-47AB-8843-7C711C8E6017}" destId="{E13DE66D-BEC2-4BB2-A2C3-033156D08C4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C03C55-C638-47E3-BB72-8582F7C3B8E6}" type="doc">
      <dgm:prSet loTypeId="urn:microsoft.com/office/officeart/2005/8/layout/radial3" loCatId="" qsTypeId="urn:microsoft.com/office/officeart/2005/8/quickstyle/simple5" qsCatId="simple" csTypeId="urn:microsoft.com/office/officeart/2005/8/colors/accent0_1" csCatId="mainScheme" phldr="1"/>
      <dgm:spPr/>
    </dgm:pt>
    <dgm:pt modelId="{2849848B-0CD6-47D8-BB22-031BD981AF0E}">
      <dgm:prSet phldrT="[Text]"/>
      <dgm:spPr/>
      <dgm:t>
        <a:bodyPr/>
        <a:lstStyle/>
        <a:p>
          <a:r>
            <a:rPr lang="en-IN" dirty="0" smtClean="0"/>
            <a:t>Process</a:t>
          </a:r>
          <a:endParaRPr lang="en-IN" dirty="0"/>
        </a:p>
      </dgm:t>
    </dgm:pt>
    <dgm:pt modelId="{F40B7B25-9C43-4C43-BD00-5BD051DB775B}" type="parTrans" cxnId="{B5B5D591-797F-474C-ABB6-9D2CA794E48F}">
      <dgm:prSet/>
      <dgm:spPr/>
      <dgm:t>
        <a:bodyPr/>
        <a:lstStyle/>
        <a:p>
          <a:endParaRPr lang="en-IN"/>
        </a:p>
      </dgm:t>
    </dgm:pt>
    <dgm:pt modelId="{8C2F240D-7BCE-4E7E-B187-3B35775F2248}" type="sibTrans" cxnId="{B5B5D591-797F-474C-ABB6-9D2CA794E48F}">
      <dgm:prSet/>
      <dgm:spPr/>
      <dgm:t>
        <a:bodyPr/>
        <a:lstStyle/>
        <a:p>
          <a:endParaRPr lang="en-IN"/>
        </a:p>
      </dgm:t>
    </dgm:pt>
    <dgm:pt modelId="{954836C2-AF38-4371-BCFD-8B8E9EAEB872}">
      <dgm:prSet phldrT="[Text]" custT="1"/>
      <dgm:spPr/>
      <dgm:t>
        <a:bodyPr/>
        <a:lstStyle/>
        <a:p>
          <a:r>
            <a:rPr lang="en-IN" sz="1800" dirty="0" smtClean="0"/>
            <a:t>Customize</a:t>
          </a:r>
          <a:endParaRPr lang="en-IN" sz="1800" dirty="0"/>
        </a:p>
      </dgm:t>
    </dgm:pt>
    <dgm:pt modelId="{EEC2F8E4-9F6E-452D-9870-F5D75B701DFE}" type="parTrans" cxnId="{0A8E573A-EDEF-4649-9DE7-0BC9C5B99C3C}">
      <dgm:prSet/>
      <dgm:spPr/>
      <dgm:t>
        <a:bodyPr/>
        <a:lstStyle/>
        <a:p>
          <a:endParaRPr lang="en-IN"/>
        </a:p>
      </dgm:t>
    </dgm:pt>
    <dgm:pt modelId="{EA36FE5D-6555-4DDB-9C47-B03C71273ADD}" type="sibTrans" cxnId="{0A8E573A-EDEF-4649-9DE7-0BC9C5B99C3C}">
      <dgm:prSet/>
      <dgm:spPr/>
      <dgm:t>
        <a:bodyPr/>
        <a:lstStyle/>
        <a:p>
          <a:endParaRPr lang="en-IN"/>
        </a:p>
      </dgm:t>
    </dgm:pt>
    <dgm:pt modelId="{393A8B34-C216-40EC-838B-A0E601265405}">
      <dgm:prSet phldrT="[Text]" custT="1"/>
      <dgm:spPr/>
      <dgm:t>
        <a:bodyPr/>
        <a:lstStyle/>
        <a:p>
          <a:r>
            <a:rPr lang="en-IN" sz="1800" dirty="0" smtClean="0"/>
            <a:t>Follow Through</a:t>
          </a:r>
          <a:endParaRPr lang="en-IN" sz="1800" dirty="0"/>
        </a:p>
      </dgm:t>
    </dgm:pt>
    <dgm:pt modelId="{9C72A959-D9AC-4447-9C9A-4DD74B555CDB}" type="parTrans" cxnId="{DDE63EB1-226A-4946-AF0D-EBCB71383B46}">
      <dgm:prSet/>
      <dgm:spPr/>
      <dgm:t>
        <a:bodyPr/>
        <a:lstStyle/>
        <a:p>
          <a:endParaRPr lang="en-IN"/>
        </a:p>
      </dgm:t>
    </dgm:pt>
    <dgm:pt modelId="{4BEB385D-149C-478F-910D-CB03EFDB326F}" type="sibTrans" cxnId="{DDE63EB1-226A-4946-AF0D-EBCB71383B46}">
      <dgm:prSet/>
      <dgm:spPr/>
      <dgm:t>
        <a:bodyPr/>
        <a:lstStyle/>
        <a:p>
          <a:endParaRPr lang="en-IN"/>
        </a:p>
      </dgm:t>
    </dgm:pt>
    <dgm:pt modelId="{43B1D33A-955B-4E14-8B27-71288844F804}">
      <dgm:prSet phldrT="[Text]" custT="1"/>
      <dgm:spPr/>
      <dgm:t>
        <a:bodyPr/>
        <a:lstStyle/>
        <a:p>
          <a:r>
            <a:rPr lang="en-IN" sz="1800" dirty="0" smtClean="0"/>
            <a:t>Retention</a:t>
          </a:r>
          <a:endParaRPr lang="en-IN" sz="1800" dirty="0"/>
        </a:p>
      </dgm:t>
    </dgm:pt>
    <dgm:pt modelId="{829486D7-A7AA-4771-96D4-6A74634BA74D}" type="parTrans" cxnId="{F3799EB8-8C7C-4158-A2D8-573549099623}">
      <dgm:prSet/>
      <dgm:spPr/>
      <dgm:t>
        <a:bodyPr/>
        <a:lstStyle/>
        <a:p>
          <a:endParaRPr lang="en-IN"/>
        </a:p>
      </dgm:t>
    </dgm:pt>
    <dgm:pt modelId="{4161C0CC-C48B-498D-A310-B391E1BAFB9E}" type="sibTrans" cxnId="{F3799EB8-8C7C-4158-A2D8-573549099623}">
      <dgm:prSet/>
      <dgm:spPr/>
      <dgm:t>
        <a:bodyPr/>
        <a:lstStyle/>
        <a:p>
          <a:endParaRPr lang="en-IN"/>
        </a:p>
      </dgm:t>
    </dgm:pt>
    <dgm:pt modelId="{E6208DA7-745F-BD4D-A167-A18AA00A8062}">
      <dgm:prSet phldrT="[Text]" custT="1"/>
      <dgm:spPr/>
      <dgm:t>
        <a:bodyPr/>
        <a:lstStyle/>
        <a:p>
          <a:r>
            <a:rPr lang="en-IN" sz="1800" dirty="0" smtClean="0"/>
            <a:t>Analyse</a:t>
          </a:r>
          <a:endParaRPr lang="en-IN" sz="1800" dirty="0"/>
        </a:p>
      </dgm:t>
    </dgm:pt>
    <dgm:pt modelId="{8F9C83C8-3E18-294C-9028-0D315F41821D}" type="parTrans" cxnId="{6F188D79-5258-CF45-8CEA-AB87ABB08C93}">
      <dgm:prSet/>
      <dgm:spPr/>
      <dgm:t>
        <a:bodyPr/>
        <a:lstStyle/>
        <a:p>
          <a:endParaRPr lang="en-US"/>
        </a:p>
      </dgm:t>
    </dgm:pt>
    <dgm:pt modelId="{9082DBAB-0544-9D4A-81CA-394900B87942}" type="sibTrans" cxnId="{6F188D79-5258-CF45-8CEA-AB87ABB08C93}">
      <dgm:prSet/>
      <dgm:spPr/>
      <dgm:t>
        <a:bodyPr/>
        <a:lstStyle/>
        <a:p>
          <a:endParaRPr lang="en-US"/>
        </a:p>
      </dgm:t>
    </dgm:pt>
    <dgm:pt modelId="{6A6E4A86-D195-DF44-97C1-9787D62212D1}" type="pres">
      <dgm:prSet presAssocID="{D2C03C55-C638-47E3-BB72-8582F7C3B8E6}" presName="composite" presStyleCnt="0">
        <dgm:presLayoutVars>
          <dgm:chMax val="1"/>
          <dgm:dir/>
          <dgm:resizeHandles val="exact"/>
        </dgm:presLayoutVars>
      </dgm:prSet>
      <dgm:spPr/>
    </dgm:pt>
    <dgm:pt modelId="{683CB4BF-CD53-684B-9B6F-67A778B6859A}" type="pres">
      <dgm:prSet presAssocID="{D2C03C55-C638-47E3-BB72-8582F7C3B8E6}" presName="radial" presStyleCnt="0">
        <dgm:presLayoutVars>
          <dgm:animLvl val="ctr"/>
        </dgm:presLayoutVars>
      </dgm:prSet>
      <dgm:spPr/>
    </dgm:pt>
    <dgm:pt modelId="{C78E279F-58BB-2E40-9CD7-E4A75295DDB9}" type="pres">
      <dgm:prSet presAssocID="{2849848B-0CD6-47D8-BB22-031BD981AF0E}" presName="centerShape" presStyleLbl="vennNode1" presStyleIdx="0" presStyleCnt="5"/>
      <dgm:spPr/>
      <dgm:t>
        <a:bodyPr/>
        <a:lstStyle/>
        <a:p>
          <a:endParaRPr lang="en-US"/>
        </a:p>
      </dgm:t>
    </dgm:pt>
    <dgm:pt modelId="{2D377221-5762-CC49-A99F-2913E10121CE}" type="pres">
      <dgm:prSet presAssocID="{E6208DA7-745F-BD4D-A167-A18AA00A8062}" presName="node" presStyleLbl="vennNode1" presStyleIdx="1" presStyleCnt="5" custScaleX="1963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07B94E-3A13-194F-8627-F5183414B55C}" type="pres">
      <dgm:prSet presAssocID="{954836C2-AF38-4371-BCFD-8B8E9EAEB872}" presName="node" presStyleLbl="vennNode1" presStyleIdx="2" presStyleCnt="5" custScaleX="1963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3F41B8-60EC-044F-A536-53FC85CBC800}" type="pres">
      <dgm:prSet presAssocID="{393A8B34-C216-40EC-838B-A0E601265405}" presName="node" presStyleLbl="vennNode1" presStyleIdx="3" presStyleCnt="5" custScaleX="1963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ABE58-96D4-B34F-9D8A-19FE81C20091}" type="pres">
      <dgm:prSet presAssocID="{43B1D33A-955B-4E14-8B27-71288844F804}" presName="node" presStyleLbl="vennNode1" presStyleIdx="4" presStyleCnt="5" custScaleX="1963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2707D1-352E-194B-BA76-20D2C3799413}" type="presOf" srcId="{393A8B34-C216-40EC-838B-A0E601265405}" destId="{BD3F41B8-60EC-044F-A536-53FC85CBC800}" srcOrd="0" destOrd="0" presId="urn:microsoft.com/office/officeart/2005/8/layout/radial3"/>
    <dgm:cxn modelId="{DAD1AFBF-D383-0344-8B32-0A5812ACA2C3}" type="presOf" srcId="{954836C2-AF38-4371-BCFD-8B8E9EAEB872}" destId="{4207B94E-3A13-194F-8627-F5183414B55C}" srcOrd="0" destOrd="0" presId="urn:microsoft.com/office/officeart/2005/8/layout/radial3"/>
    <dgm:cxn modelId="{B78DB0BD-D767-D148-B8E5-4ACC400169C6}" type="presOf" srcId="{2849848B-0CD6-47D8-BB22-031BD981AF0E}" destId="{C78E279F-58BB-2E40-9CD7-E4A75295DDB9}" srcOrd="0" destOrd="0" presId="urn:microsoft.com/office/officeart/2005/8/layout/radial3"/>
    <dgm:cxn modelId="{09948FD1-ABF6-B645-9870-C67249FE01E5}" type="presOf" srcId="{43B1D33A-955B-4E14-8B27-71288844F804}" destId="{490ABE58-96D4-B34F-9D8A-19FE81C20091}" srcOrd="0" destOrd="0" presId="urn:microsoft.com/office/officeart/2005/8/layout/radial3"/>
    <dgm:cxn modelId="{DDE63EB1-226A-4946-AF0D-EBCB71383B46}" srcId="{2849848B-0CD6-47D8-BB22-031BD981AF0E}" destId="{393A8B34-C216-40EC-838B-A0E601265405}" srcOrd="2" destOrd="0" parTransId="{9C72A959-D9AC-4447-9C9A-4DD74B555CDB}" sibTransId="{4BEB385D-149C-478F-910D-CB03EFDB326F}"/>
    <dgm:cxn modelId="{B5B5D591-797F-474C-ABB6-9D2CA794E48F}" srcId="{D2C03C55-C638-47E3-BB72-8582F7C3B8E6}" destId="{2849848B-0CD6-47D8-BB22-031BD981AF0E}" srcOrd="0" destOrd="0" parTransId="{F40B7B25-9C43-4C43-BD00-5BD051DB775B}" sibTransId="{8C2F240D-7BCE-4E7E-B187-3B35775F2248}"/>
    <dgm:cxn modelId="{0A8E573A-EDEF-4649-9DE7-0BC9C5B99C3C}" srcId="{2849848B-0CD6-47D8-BB22-031BD981AF0E}" destId="{954836C2-AF38-4371-BCFD-8B8E9EAEB872}" srcOrd="1" destOrd="0" parTransId="{EEC2F8E4-9F6E-452D-9870-F5D75B701DFE}" sibTransId="{EA36FE5D-6555-4DDB-9C47-B03C71273ADD}"/>
    <dgm:cxn modelId="{049AD3AA-5A39-BB48-98D1-545FA0D901B7}" type="presOf" srcId="{E6208DA7-745F-BD4D-A167-A18AA00A8062}" destId="{2D377221-5762-CC49-A99F-2913E10121CE}" srcOrd="0" destOrd="0" presId="urn:microsoft.com/office/officeart/2005/8/layout/radial3"/>
    <dgm:cxn modelId="{2D488547-DC46-5148-B05F-AAB52E187149}" type="presOf" srcId="{D2C03C55-C638-47E3-BB72-8582F7C3B8E6}" destId="{6A6E4A86-D195-DF44-97C1-9787D62212D1}" srcOrd="0" destOrd="0" presId="urn:microsoft.com/office/officeart/2005/8/layout/radial3"/>
    <dgm:cxn modelId="{6F188D79-5258-CF45-8CEA-AB87ABB08C93}" srcId="{2849848B-0CD6-47D8-BB22-031BD981AF0E}" destId="{E6208DA7-745F-BD4D-A167-A18AA00A8062}" srcOrd="0" destOrd="0" parTransId="{8F9C83C8-3E18-294C-9028-0D315F41821D}" sibTransId="{9082DBAB-0544-9D4A-81CA-394900B87942}"/>
    <dgm:cxn modelId="{F3799EB8-8C7C-4158-A2D8-573549099623}" srcId="{2849848B-0CD6-47D8-BB22-031BD981AF0E}" destId="{43B1D33A-955B-4E14-8B27-71288844F804}" srcOrd="3" destOrd="0" parTransId="{829486D7-A7AA-4771-96D4-6A74634BA74D}" sibTransId="{4161C0CC-C48B-498D-A310-B391E1BAFB9E}"/>
    <dgm:cxn modelId="{5BAE7B93-27A7-9D42-BF2B-54641C6EE139}" type="presParOf" srcId="{6A6E4A86-D195-DF44-97C1-9787D62212D1}" destId="{683CB4BF-CD53-684B-9B6F-67A778B6859A}" srcOrd="0" destOrd="0" presId="urn:microsoft.com/office/officeart/2005/8/layout/radial3"/>
    <dgm:cxn modelId="{114E4F65-BA4B-BA40-B4D2-299973D6AF0A}" type="presParOf" srcId="{683CB4BF-CD53-684B-9B6F-67A778B6859A}" destId="{C78E279F-58BB-2E40-9CD7-E4A75295DDB9}" srcOrd="0" destOrd="0" presId="urn:microsoft.com/office/officeart/2005/8/layout/radial3"/>
    <dgm:cxn modelId="{6F7A2FF6-B163-E148-8C64-120BCD32590D}" type="presParOf" srcId="{683CB4BF-CD53-684B-9B6F-67A778B6859A}" destId="{2D377221-5762-CC49-A99F-2913E10121CE}" srcOrd="1" destOrd="0" presId="urn:microsoft.com/office/officeart/2005/8/layout/radial3"/>
    <dgm:cxn modelId="{EAAF2F3B-A47B-0F4E-9550-307D53EBF375}" type="presParOf" srcId="{683CB4BF-CD53-684B-9B6F-67A778B6859A}" destId="{4207B94E-3A13-194F-8627-F5183414B55C}" srcOrd="2" destOrd="0" presId="urn:microsoft.com/office/officeart/2005/8/layout/radial3"/>
    <dgm:cxn modelId="{934EF352-5A16-7A45-89FF-AD0607AA9371}" type="presParOf" srcId="{683CB4BF-CD53-684B-9B6F-67A778B6859A}" destId="{BD3F41B8-60EC-044F-A536-53FC85CBC800}" srcOrd="3" destOrd="0" presId="urn:microsoft.com/office/officeart/2005/8/layout/radial3"/>
    <dgm:cxn modelId="{08D24286-83D4-6749-8DC8-16ED34F3A264}" type="presParOf" srcId="{683CB4BF-CD53-684B-9B6F-67A778B6859A}" destId="{490ABE58-96D4-B34F-9D8A-19FE81C20091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3B6788-F878-4B8F-9F98-9F6C861071A2}">
      <dsp:nvSpPr>
        <dsp:cNvPr id="0" name=""/>
        <dsp:cNvSpPr/>
      </dsp:nvSpPr>
      <dsp:spPr>
        <a:xfrm>
          <a:off x="0" y="0"/>
          <a:ext cx="2108639" cy="36309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kern="1200" dirty="0" smtClean="0"/>
            <a:t>Corporate Connect</a:t>
          </a:r>
          <a:endParaRPr lang="en-IN" sz="1600" kern="1200" dirty="0"/>
        </a:p>
      </dsp:txBody>
      <dsp:txXfrm>
        <a:off x="0" y="0"/>
        <a:ext cx="2108639" cy="363095"/>
      </dsp:txXfrm>
    </dsp:sp>
    <dsp:sp modelId="{952E3615-F4E6-47FC-BA3D-37FC2557F1E8}">
      <dsp:nvSpPr>
        <dsp:cNvPr id="0" name=""/>
        <dsp:cNvSpPr/>
      </dsp:nvSpPr>
      <dsp:spPr>
        <a:xfrm>
          <a:off x="8931" y="363095"/>
          <a:ext cx="2108639" cy="2783681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600" kern="1200" dirty="0" smtClean="0"/>
            <a:t>Leadership development</a:t>
          </a: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600" kern="1200" dirty="0" smtClean="0"/>
            <a:t>Team building </a:t>
          </a: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600" kern="1200" dirty="0" smtClean="0"/>
            <a:t>Unleashing potential</a:t>
          </a: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600" kern="1200" dirty="0" smtClean="0"/>
            <a:t>Cross-departmental collaboration</a:t>
          </a: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600" kern="1200" dirty="0" smtClean="0"/>
            <a:t>Stability</a:t>
          </a: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600" kern="1200" dirty="0" smtClean="0"/>
            <a:t>Sustenance</a:t>
          </a: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kern="1200" dirty="0"/>
        </a:p>
      </dsp:txBody>
      <dsp:txXfrm>
        <a:off x="8931" y="363095"/>
        <a:ext cx="2108639" cy="2783681"/>
      </dsp:txXfrm>
    </dsp:sp>
    <dsp:sp modelId="{F31CC08D-56D6-4465-B5AE-4FBAA62290F9}">
      <dsp:nvSpPr>
        <dsp:cNvPr id="0" name=""/>
        <dsp:cNvSpPr/>
      </dsp:nvSpPr>
      <dsp:spPr>
        <a:xfrm>
          <a:off x="2412780" y="0"/>
          <a:ext cx="2108639" cy="36309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kern="1200" dirty="0" smtClean="0"/>
            <a:t>Individual Connect </a:t>
          </a:r>
          <a:endParaRPr lang="en-IN" sz="1600" kern="1200" dirty="0"/>
        </a:p>
      </dsp:txBody>
      <dsp:txXfrm>
        <a:off x="2412780" y="0"/>
        <a:ext cx="2108639" cy="363095"/>
      </dsp:txXfrm>
    </dsp:sp>
    <dsp:sp modelId="{37B05984-CABB-42CA-B730-CF44D2000C93}">
      <dsp:nvSpPr>
        <dsp:cNvPr id="0" name=""/>
        <dsp:cNvSpPr/>
      </dsp:nvSpPr>
      <dsp:spPr>
        <a:xfrm>
          <a:off x="2412780" y="363095"/>
          <a:ext cx="2108639" cy="2783681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600" kern="1200" dirty="0" smtClean="0"/>
            <a:t>Stress management</a:t>
          </a: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600" kern="1200" dirty="0" smtClean="0"/>
            <a:t>Conflict management</a:t>
          </a: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600" kern="1200" dirty="0" smtClean="0"/>
            <a:t>Personal excellence </a:t>
          </a: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600" kern="1200" dirty="0" smtClean="0"/>
            <a:t>Personal development</a:t>
          </a: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600" kern="1200" dirty="0" smtClean="0"/>
            <a:t>Healthy balance between mind, body and soul</a:t>
          </a: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kern="1200" dirty="0"/>
        </a:p>
      </dsp:txBody>
      <dsp:txXfrm>
        <a:off x="2412780" y="363095"/>
        <a:ext cx="2108639" cy="2783681"/>
      </dsp:txXfrm>
    </dsp:sp>
    <dsp:sp modelId="{54C05A9B-BEA0-4AE0-808F-7E44C3C6D596}">
      <dsp:nvSpPr>
        <dsp:cNvPr id="0" name=""/>
        <dsp:cNvSpPr/>
      </dsp:nvSpPr>
      <dsp:spPr>
        <a:xfrm>
          <a:off x="4816630" y="0"/>
          <a:ext cx="2108639" cy="36309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kern="1200" dirty="0" smtClean="0"/>
            <a:t>Nature Connect</a:t>
          </a:r>
          <a:endParaRPr lang="en-IN" sz="1600" kern="1200" dirty="0"/>
        </a:p>
      </dsp:txBody>
      <dsp:txXfrm>
        <a:off x="4816630" y="0"/>
        <a:ext cx="2108639" cy="363095"/>
      </dsp:txXfrm>
    </dsp:sp>
    <dsp:sp modelId="{E13DE66D-BEC2-4BB2-A2C3-033156D08C4D}">
      <dsp:nvSpPr>
        <dsp:cNvPr id="0" name=""/>
        <dsp:cNvSpPr/>
      </dsp:nvSpPr>
      <dsp:spPr>
        <a:xfrm>
          <a:off x="4816630" y="363095"/>
          <a:ext cx="2108639" cy="2783681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600" kern="1200" dirty="0" smtClean="0"/>
            <a:t>Beautiful, and quiet location</a:t>
          </a: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600" kern="1200" dirty="0" smtClean="0"/>
            <a:t>Spiritual growth</a:t>
          </a: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600" kern="1200" dirty="0" smtClean="0"/>
            <a:t>Restoration effects</a:t>
          </a: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600" kern="1200" dirty="0" smtClean="0"/>
            <a:t>Enjoying native plants, flowers and vegetation</a:t>
          </a:r>
          <a:endParaRPr lang="en-IN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IN" sz="1600" kern="1200" dirty="0"/>
        </a:p>
      </dsp:txBody>
      <dsp:txXfrm>
        <a:off x="4816630" y="363095"/>
        <a:ext cx="2108639" cy="27836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8E279F-58BB-2E40-9CD7-E4A75295DDB9}">
      <dsp:nvSpPr>
        <dsp:cNvPr id="0" name=""/>
        <dsp:cNvSpPr/>
      </dsp:nvSpPr>
      <dsp:spPr>
        <a:xfrm>
          <a:off x="2545457" y="788623"/>
          <a:ext cx="1964640" cy="1964640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800" kern="1200" dirty="0" smtClean="0"/>
            <a:t>Process</a:t>
          </a:r>
          <a:endParaRPr lang="en-IN" sz="2800" kern="1200" dirty="0"/>
        </a:p>
      </dsp:txBody>
      <dsp:txXfrm>
        <a:off x="2833172" y="1076338"/>
        <a:ext cx="1389210" cy="1389210"/>
      </dsp:txXfrm>
    </dsp:sp>
    <dsp:sp modelId="{2D377221-5762-CC49-A99F-2913E10121CE}">
      <dsp:nvSpPr>
        <dsp:cNvPr id="0" name=""/>
        <dsp:cNvSpPr/>
      </dsp:nvSpPr>
      <dsp:spPr>
        <a:xfrm>
          <a:off x="2563546" y="350"/>
          <a:ext cx="1928462" cy="982320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 smtClean="0"/>
            <a:t>Analyse</a:t>
          </a:r>
          <a:endParaRPr lang="en-IN" sz="1800" kern="1200" dirty="0"/>
        </a:p>
      </dsp:txBody>
      <dsp:txXfrm>
        <a:off x="2845963" y="144207"/>
        <a:ext cx="1363628" cy="694606"/>
      </dsp:txXfrm>
    </dsp:sp>
    <dsp:sp modelId="{4207B94E-3A13-194F-8627-F5183414B55C}">
      <dsp:nvSpPr>
        <dsp:cNvPr id="0" name=""/>
        <dsp:cNvSpPr/>
      </dsp:nvSpPr>
      <dsp:spPr>
        <a:xfrm>
          <a:off x="3842980" y="1279783"/>
          <a:ext cx="1928462" cy="982320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 smtClean="0"/>
            <a:t>Customize</a:t>
          </a:r>
          <a:endParaRPr lang="en-IN" sz="1800" kern="1200" dirty="0"/>
        </a:p>
      </dsp:txBody>
      <dsp:txXfrm>
        <a:off x="4125397" y="1423640"/>
        <a:ext cx="1363628" cy="694606"/>
      </dsp:txXfrm>
    </dsp:sp>
    <dsp:sp modelId="{BD3F41B8-60EC-044F-A536-53FC85CBC800}">
      <dsp:nvSpPr>
        <dsp:cNvPr id="0" name=""/>
        <dsp:cNvSpPr/>
      </dsp:nvSpPr>
      <dsp:spPr>
        <a:xfrm>
          <a:off x="2563546" y="2559216"/>
          <a:ext cx="1928462" cy="982320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 smtClean="0"/>
            <a:t>Follow Through</a:t>
          </a:r>
          <a:endParaRPr lang="en-IN" sz="1800" kern="1200" dirty="0"/>
        </a:p>
      </dsp:txBody>
      <dsp:txXfrm>
        <a:off x="2845963" y="2703073"/>
        <a:ext cx="1363628" cy="694606"/>
      </dsp:txXfrm>
    </dsp:sp>
    <dsp:sp modelId="{490ABE58-96D4-B34F-9D8A-19FE81C20091}">
      <dsp:nvSpPr>
        <dsp:cNvPr id="0" name=""/>
        <dsp:cNvSpPr/>
      </dsp:nvSpPr>
      <dsp:spPr>
        <a:xfrm>
          <a:off x="1284113" y="1279783"/>
          <a:ext cx="1928462" cy="982320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 smtClean="0"/>
            <a:t>Retention</a:t>
          </a:r>
          <a:endParaRPr lang="en-IN" sz="1800" kern="1200" dirty="0"/>
        </a:p>
      </dsp:txBody>
      <dsp:txXfrm>
        <a:off x="1566530" y="1423640"/>
        <a:ext cx="1363628" cy="6946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4143312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bg>
      <p:bgPr>
        <a:solidFill>
          <a:srgbClr val="6FA8DC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 descr="aemelia_icons.png"/>
          <p:cNvPicPr preferRelativeResize="0"/>
          <p:nvPr/>
        </p:nvPicPr>
        <p:blipFill rotWithShape="1">
          <a:blip r:embed="rId2" cstate="screen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9144000" cy="196887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2786525" y="1968875"/>
            <a:ext cx="5859599" cy="2766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2pPr>
            <a:lvl3pPr lvl="2" algn="ct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3pPr>
            <a:lvl4pPr lvl="3" algn="ct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4pPr>
            <a:lvl5pPr lvl="4" algn="ct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5pPr>
            <a:lvl6pPr lvl="5" algn="ct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6pPr>
            <a:lvl7pPr lvl="6" algn="ct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7pPr>
            <a:lvl8pPr lvl="7" algn="ct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8pPr>
            <a:lvl9pPr lvl="8" algn="ct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25/10/16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89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hape 13" descr="aemelia_icons.png"/>
          <p:cNvPicPr preferRelativeResize="0"/>
          <p:nvPr/>
        </p:nvPicPr>
        <p:blipFill rotWithShape="1"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9144000" cy="1968874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2970175" y="3107350"/>
            <a:ext cx="5792699" cy="11597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r" rtl="0">
              <a:spcBef>
                <a:spcPts val="0"/>
              </a:spcBef>
              <a:buClr>
                <a:srgbClr val="073763"/>
              </a:buClr>
              <a:buSzPct val="100000"/>
              <a:defRPr sz="4800">
                <a:solidFill>
                  <a:srgbClr val="073763"/>
                </a:solidFill>
              </a:defRPr>
            </a:lvl1pPr>
            <a:lvl2pPr lvl="1" algn="r" rtl="0">
              <a:spcBef>
                <a:spcPts val="0"/>
              </a:spcBef>
              <a:buClr>
                <a:srgbClr val="073763"/>
              </a:buClr>
              <a:buSzPct val="100000"/>
              <a:defRPr sz="4800">
                <a:solidFill>
                  <a:srgbClr val="073763"/>
                </a:solidFill>
              </a:defRPr>
            </a:lvl2pPr>
            <a:lvl3pPr lvl="2" algn="r" rtl="0">
              <a:spcBef>
                <a:spcPts val="0"/>
              </a:spcBef>
              <a:buClr>
                <a:srgbClr val="073763"/>
              </a:buClr>
              <a:buSzPct val="100000"/>
              <a:defRPr sz="4800">
                <a:solidFill>
                  <a:srgbClr val="073763"/>
                </a:solidFill>
              </a:defRPr>
            </a:lvl3pPr>
            <a:lvl4pPr lvl="3" algn="r" rtl="0">
              <a:spcBef>
                <a:spcPts val="0"/>
              </a:spcBef>
              <a:buClr>
                <a:srgbClr val="073763"/>
              </a:buClr>
              <a:buSzPct val="100000"/>
              <a:defRPr sz="4800">
                <a:solidFill>
                  <a:srgbClr val="073763"/>
                </a:solidFill>
              </a:defRPr>
            </a:lvl4pPr>
            <a:lvl5pPr lvl="4" algn="r" rtl="0">
              <a:spcBef>
                <a:spcPts val="0"/>
              </a:spcBef>
              <a:buClr>
                <a:srgbClr val="073763"/>
              </a:buClr>
              <a:buSzPct val="100000"/>
              <a:defRPr sz="4800">
                <a:solidFill>
                  <a:srgbClr val="073763"/>
                </a:solidFill>
              </a:defRPr>
            </a:lvl5pPr>
            <a:lvl6pPr lvl="5" algn="r" rtl="0">
              <a:spcBef>
                <a:spcPts val="0"/>
              </a:spcBef>
              <a:buClr>
                <a:srgbClr val="073763"/>
              </a:buClr>
              <a:buSzPct val="100000"/>
              <a:defRPr sz="4800">
                <a:solidFill>
                  <a:srgbClr val="073763"/>
                </a:solidFill>
              </a:defRPr>
            </a:lvl6pPr>
            <a:lvl7pPr lvl="6" algn="r" rtl="0">
              <a:spcBef>
                <a:spcPts val="0"/>
              </a:spcBef>
              <a:buClr>
                <a:srgbClr val="073763"/>
              </a:buClr>
              <a:buSzPct val="100000"/>
              <a:defRPr sz="4800">
                <a:solidFill>
                  <a:srgbClr val="073763"/>
                </a:solidFill>
              </a:defRPr>
            </a:lvl7pPr>
            <a:lvl8pPr lvl="7" algn="r" rtl="0">
              <a:spcBef>
                <a:spcPts val="0"/>
              </a:spcBef>
              <a:buClr>
                <a:srgbClr val="073763"/>
              </a:buClr>
              <a:buSzPct val="100000"/>
              <a:defRPr sz="4800">
                <a:solidFill>
                  <a:srgbClr val="073763"/>
                </a:solidFill>
              </a:defRPr>
            </a:lvl8pPr>
            <a:lvl9pPr lvl="8" algn="r" rtl="0">
              <a:spcBef>
                <a:spcPts val="0"/>
              </a:spcBef>
              <a:buClr>
                <a:srgbClr val="073763"/>
              </a:buClr>
              <a:buSzPct val="100000"/>
              <a:defRPr sz="4800">
                <a:solidFill>
                  <a:srgbClr val="073763"/>
                </a:solidFill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2970175" y="3906852"/>
            <a:ext cx="5792699" cy="7847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r" rtl="0">
              <a:spcBef>
                <a:spcPts val="0"/>
              </a:spcBef>
              <a:buSzPct val="100000"/>
              <a:buNone/>
              <a:defRPr sz="2400">
                <a:solidFill>
                  <a:srgbClr val="6FA8DC"/>
                </a:solidFill>
              </a:defRPr>
            </a:lvl1pPr>
            <a:lvl2pPr lvl="1" algn="r" rtl="0">
              <a:spcBef>
                <a:spcPts val="0"/>
              </a:spcBef>
              <a:buNone/>
              <a:defRPr>
                <a:solidFill>
                  <a:srgbClr val="6FA8DC"/>
                </a:solidFill>
              </a:defRPr>
            </a:lvl2pPr>
            <a:lvl3pPr lvl="2" algn="r" rtl="0">
              <a:spcBef>
                <a:spcPts val="0"/>
              </a:spcBef>
              <a:buNone/>
              <a:defRPr>
                <a:solidFill>
                  <a:srgbClr val="6FA8DC"/>
                </a:solidFill>
              </a:defRPr>
            </a:lvl3pPr>
            <a:lvl4pPr lvl="3" algn="r" rtl="0">
              <a:spcBef>
                <a:spcPts val="0"/>
              </a:spcBef>
              <a:buSzPct val="100000"/>
              <a:buNone/>
              <a:defRPr sz="2400">
                <a:solidFill>
                  <a:srgbClr val="6FA8DC"/>
                </a:solidFill>
              </a:defRPr>
            </a:lvl4pPr>
            <a:lvl5pPr lvl="4" algn="r" rtl="0">
              <a:spcBef>
                <a:spcPts val="0"/>
              </a:spcBef>
              <a:buClr>
                <a:srgbClr val="6FA8DC"/>
              </a:buClr>
              <a:buSzPct val="100000"/>
              <a:buNone/>
              <a:defRPr sz="2400">
                <a:solidFill>
                  <a:srgbClr val="6FA8DC"/>
                </a:solidFill>
              </a:defRPr>
            </a:lvl5pPr>
            <a:lvl6pPr lvl="5" algn="r" rtl="0">
              <a:spcBef>
                <a:spcPts val="0"/>
              </a:spcBef>
              <a:buClr>
                <a:srgbClr val="6FA8DC"/>
              </a:buClr>
              <a:buSzPct val="100000"/>
              <a:buNone/>
              <a:defRPr sz="2400">
                <a:solidFill>
                  <a:srgbClr val="6FA8DC"/>
                </a:solidFill>
              </a:defRPr>
            </a:lvl6pPr>
            <a:lvl7pPr lvl="6" algn="r" rtl="0">
              <a:spcBef>
                <a:spcPts val="0"/>
              </a:spcBef>
              <a:buClr>
                <a:srgbClr val="6FA8DC"/>
              </a:buClr>
              <a:buSzPct val="100000"/>
              <a:buNone/>
              <a:defRPr sz="2400">
                <a:solidFill>
                  <a:srgbClr val="6FA8DC"/>
                </a:solidFill>
              </a:defRPr>
            </a:lvl7pPr>
            <a:lvl8pPr lvl="7" algn="r" rtl="0">
              <a:spcBef>
                <a:spcPts val="0"/>
              </a:spcBef>
              <a:buClr>
                <a:srgbClr val="6FA8DC"/>
              </a:buClr>
              <a:buSzPct val="100000"/>
              <a:buNone/>
              <a:defRPr sz="2400">
                <a:solidFill>
                  <a:srgbClr val="6FA8DC"/>
                </a:solidFill>
              </a:defRPr>
            </a:lvl8pPr>
            <a:lvl9pPr lvl="8" algn="r" rtl="0">
              <a:spcBef>
                <a:spcPts val="0"/>
              </a:spcBef>
              <a:buClr>
                <a:srgbClr val="6FA8DC"/>
              </a:buClr>
              <a:buSzPct val="100000"/>
              <a:buNone/>
              <a:defRPr sz="2400">
                <a:solidFill>
                  <a:srgbClr val="6FA8DC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Shape 18" descr="aemelia_icons.png"/>
          <p:cNvPicPr preferRelativeResize="0"/>
          <p:nvPr/>
        </p:nvPicPr>
        <p:blipFill rotWithShape="1">
          <a:blip r:embed="rId2">
            <a:alphaModFix amt="20000"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1784250" y="222075"/>
            <a:ext cx="6549299" cy="2607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4000" b="1" i="1"/>
            </a:lvl1pPr>
            <a:lvl2pPr lvl="1" rtl="0">
              <a:spcBef>
                <a:spcPts val="0"/>
              </a:spcBef>
              <a:buSzPct val="100000"/>
              <a:defRPr sz="4000" b="1" i="1"/>
            </a:lvl2pPr>
            <a:lvl3pPr lvl="2" rtl="0">
              <a:spcBef>
                <a:spcPts val="0"/>
              </a:spcBef>
              <a:buSzPct val="100000"/>
              <a:defRPr sz="4000" b="1" i="1"/>
            </a:lvl3pPr>
            <a:lvl4pPr lvl="3" rtl="0">
              <a:spcBef>
                <a:spcPts val="0"/>
              </a:spcBef>
              <a:buSzPct val="100000"/>
              <a:defRPr sz="4000" b="1" i="1"/>
            </a:lvl4pPr>
            <a:lvl5pPr lvl="4" rtl="0">
              <a:spcBef>
                <a:spcPts val="0"/>
              </a:spcBef>
              <a:buSzPct val="100000"/>
              <a:defRPr sz="4000" b="1" i="1"/>
            </a:lvl5pPr>
            <a:lvl6pPr lvl="5" rtl="0">
              <a:spcBef>
                <a:spcPts val="0"/>
              </a:spcBef>
              <a:buSzPct val="100000"/>
              <a:defRPr sz="4000" b="1" i="1"/>
            </a:lvl6pPr>
            <a:lvl7pPr lvl="6" rtl="0">
              <a:spcBef>
                <a:spcPts val="0"/>
              </a:spcBef>
              <a:buSzPct val="100000"/>
              <a:defRPr sz="4000" b="1" i="1"/>
            </a:lvl7pPr>
            <a:lvl8pPr lvl="7" rtl="0">
              <a:spcBef>
                <a:spcPts val="0"/>
              </a:spcBef>
              <a:buSzPct val="100000"/>
              <a:defRPr sz="4000" b="1" i="1"/>
            </a:lvl8pPr>
            <a:lvl9pPr lvl="8">
              <a:spcBef>
                <a:spcPts val="0"/>
              </a:spcBef>
              <a:buSzPct val="100000"/>
              <a:defRPr sz="4000" b="1" i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+ 2 columns">
    <p:bg>
      <p:bgPr>
        <a:solidFill>
          <a:srgbClr val="6FA8DC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Shape 28" descr="aemelia_icons.png"/>
          <p:cNvPicPr preferRelativeResize="0"/>
          <p:nvPr/>
        </p:nvPicPr>
        <p:blipFill rotWithShape="1"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20952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Shape 29"/>
          <p:cNvSpPr/>
          <p:nvPr/>
        </p:nvSpPr>
        <p:spPr>
          <a:xfrm flipH="1">
            <a:off x="2095199" y="0"/>
            <a:ext cx="7048800" cy="51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203875" y="1626750"/>
            <a:ext cx="1712400" cy="857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2544225" y="297366"/>
            <a:ext cx="2981399" cy="4661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5705275" y="297366"/>
            <a:ext cx="2981399" cy="4661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+ 3 columns">
    <p:bg>
      <p:bgPr>
        <a:solidFill>
          <a:srgbClr val="6FA8DC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 flipH="1">
            <a:off x="2095199" y="0"/>
            <a:ext cx="7048800" cy="51434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03875" y="1626750"/>
            <a:ext cx="1712400" cy="857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2445100" y="275350"/>
            <a:ext cx="2066100" cy="4650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17100" y="275350"/>
            <a:ext cx="2066100" cy="4650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3"/>
          </p:nvPr>
        </p:nvSpPr>
        <p:spPr>
          <a:xfrm>
            <a:off x="6789100" y="275350"/>
            <a:ext cx="2066100" cy="4650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bg>
      <p:bgPr>
        <a:solidFill>
          <a:srgbClr val="6FA8DC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Shape 43" descr="aemelia_icons.png"/>
          <p:cNvPicPr preferRelativeResize="0"/>
          <p:nvPr/>
        </p:nvPicPr>
        <p:blipFill rotWithShape="1"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8222"/>
            <a:ext cx="20952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203875" y="1626750"/>
            <a:ext cx="1712400" cy="857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109075" y="146024"/>
            <a:ext cx="1807200" cy="125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sp>
        <p:nvSpPr>
          <p:cNvPr id="46" name="Shape 46"/>
          <p:cNvSpPr/>
          <p:nvPr/>
        </p:nvSpPr>
        <p:spPr>
          <a:xfrm flipH="1">
            <a:off x="2095199" y="0"/>
            <a:ext cx="7048800" cy="51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ig image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/>
        </p:nvSpPr>
        <p:spPr>
          <a:xfrm>
            <a:off x="0" y="0"/>
            <a:ext cx="2095200" cy="5143200"/>
          </a:xfrm>
          <a:prstGeom prst="rect">
            <a:avLst/>
          </a:prstGeom>
          <a:solidFill>
            <a:srgbClr val="073763">
              <a:alpha val="19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109075" y="146024"/>
            <a:ext cx="1807200" cy="125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FFFFFF"/>
                </a:solidFill>
              </a:rPr>
              <a:t>‹#›</a:t>
            </a:fld>
            <a:endParaRPr lang="en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109075" y="146024"/>
            <a:ext cx="1807200" cy="125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9FC5E8"/>
                </a:solidFill>
              </a:rPr>
              <a:t>‹#›</a:t>
            </a:fld>
            <a:endParaRPr lang="en">
              <a:solidFill>
                <a:srgbClr val="9FC5E8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color">
    <p:bg>
      <p:bgPr>
        <a:solidFill>
          <a:srgbClr val="6FA8DC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109075" y="146024"/>
            <a:ext cx="1807200" cy="125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2874625" y="484600"/>
            <a:ext cx="5561999" cy="4207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6FA8DC"/>
              </a:buClr>
              <a:buSzPct val="100000"/>
              <a:buFont typeface="Roboto"/>
              <a:buChar char="▸"/>
              <a:defRPr sz="3000">
                <a:solidFill>
                  <a:srgbClr val="073763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480"/>
              </a:spcBef>
              <a:buClr>
                <a:srgbClr val="6FA8DC"/>
              </a:buClr>
              <a:buSzPct val="100000"/>
              <a:buFont typeface="Roboto"/>
              <a:buChar char="▹"/>
              <a:defRPr sz="2400">
                <a:solidFill>
                  <a:srgbClr val="07376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480"/>
              </a:spcBef>
              <a:buClr>
                <a:srgbClr val="6FA8DC"/>
              </a:buClr>
              <a:buSzPct val="100000"/>
              <a:buFont typeface="Roboto"/>
              <a:defRPr sz="2400">
                <a:solidFill>
                  <a:srgbClr val="07376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360"/>
              </a:spcBef>
              <a:buClr>
                <a:srgbClr val="6FA8DC"/>
              </a:buClr>
              <a:buSzPct val="100000"/>
              <a:buFont typeface="Roboto"/>
              <a:defRPr sz="1800">
                <a:solidFill>
                  <a:srgbClr val="07376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360"/>
              </a:spcBef>
              <a:buClr>
                <a:srgbClr val="073763"/>
              </a:buClr>
              <a:buSzPct val="100000"/>
              <a:buFont typeface="Roboto"/>
              <a:defRPr sz="1800">
                <a:solidFill>
                  <a:srgbClr val="07376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360"/>
              </a:spcBef>
              <a:buClr>
                <a:srgbClr val="073763"/>
              </a:buClr>
              <a:buSzPct val="100000"/>
              <a:buFont typeface="Roboto"/>
              <a:defRPr sz="1800">
                <a:solidFill>
                  <a:srgbClr val="07376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360"/>
              </a:spcBef>
              <a:buClr>
                <a:srgbClr val="073763"/>
              </a:buClr>
              <a:buSzPct val="100000"/>
              <a:buFont typeface="Roboto"/>
              <a:defRPr sz="1800">
                <a:solidFill>
                  <a:srgbClr val="07376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360"/>
              </a:spcBef>
              <a:buClr>
                <a:srgbClr val="073763"/>
              </a:buClr>
              <a:buSzPct val="100000"/>
              <a:buFont typeface="Roboto"/>
              <a:defRPr sz="1800">
                <a:solidFill>
                  <a:srgbClr val="07376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360"/>
              </a:spcBef>
              <a:buClr>
                <a:srgbClr val="073763"/>
              </a:buClr>
              <a:buSzPct val="100000"/>
              <a:buFont typeface="Roboto"/>
              <a:defRPr sz="1800">
                <a:solidFill>
                  <a:srgbClr val="07376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109075" y="146024"/>
            <a:ext cx="1807200" cy="1252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z="9600" b="1">
                <a:solidFill>
                  <a:srgbClr val="0B5394"/>
                </a:solidFill>
                <a:latin typeface="Montserrat"/>
                <a:ea typeface="Montserrat"/>
                <a:cs typeface="Montserrat"/>
                <a:sym typeface="Montserrat"/>
              </a:rPr>
              <a:t>‹#›</a:t>
            </a:fld>
            <a:endParaRPr lang="en" sz="9600" b="1">
              <a:solidFill>
                <a:srgbClr val="0B539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xfrm>
            <a:off x="203875" y="1626750"/>
            <a:ext cx="17124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buFont typeface="Montserrat"/>
              <a:buNone/>
              <a:defRPr sz="18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buClr>
                <a:srgbClr val="FFFFFF"/>
              </a:buClr>
              <a:buSzPct val="100000"/>
              <a:buFont typeface="Montserrat"/>
              <a:buNone/>
              <a:defRPr sz="18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buClr>
                <a:srgbClr val="FFFFFF"/>
              </a:buClr>
              <a:buSzPct val="100000"/>
              <a:buFont typeface="Montserrat"/>
              <a:buNone/>
              <a:defRPr sz="18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buClr>
                <a:srgbClr val="FFFFFF"/>
              </a:buClr>
              <a:buSzPct val="100000"/>
              <a:buFont typeface="Montserrat"/>
              <a:buNone/>
              <a:defRPr sz="18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buClr>
                <a:srgbClr val="FFFFFF"/>
              </a:buClr>
              <a:buSzPct val="100000"/>
              <a:buFont typeface="Montserrat"/>
              <a:buNone/>
              <a:defRPr sz="18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buClr>
                <a:srgbClr val="FFFFFF"/>
              </a:buClr>
              <a:buSzPct val="100000"/>
              <a:buFont typeface="Montserrat"/>
              <a:buNone/>
              <a:defRPr sz="18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buClr>
                <a:srgbClr val="FFFFFF"/>
              </a:buClr>
              <a:buSzPct val="100000"/>
              <a:buFont typeface="Montserrat"/>
              <a:buNone/>
              <a:defRPr sz="18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buClr>
                <a:srgbClr val="FFFFFF"/>
              </a:buClr>
              <a:buSzPct val="100000"/>
              <a:buFont typeface="Montserrat"/>
              <a:buNone/>
              <a:defRPr sz="18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buClr>
                <a:srgbClr val="FFFFFF"/>
              </a:buClr>
              <a:buSzPct val="100000"/>
              <a:buFont typeface="Montserrat"/>
              <a:buNone/>
              <a:defRPr sz="18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60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0.xml"/><Relationship Id="rId2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ctrTitle"/>
          </p:nvPr>
        </p:nvSpPr>
        <p:spPr>
          <a:xfrm>
            <a:off x="1147625" y="1968875"/>
            <a:ext cx="7498799" cy="2766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5400" dirty="0" smtClean="0"/>
              <a:t>MINDFIELD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2400" dirty="0" smtClean="0">
                <a:solidFill>
                  <a:srgbClr val="FF0000"/>
                </a:solidFill>
              </a:rPr>
              <a:t>The Science of People </a:t>
            </a:r>
            <a:endParaRPr lang="en" dirty="0">
              <a:solidFill>
                <a:srgbClr val="FF0000"/>
              </a:solidFill>
            </a:endParaRPr>
          </a:p>
        </p:txBody>
      </p:sp>
      <p:pic>
        <p:nvPicPr>
          <p:cNvPr id="2" name="Picture 1" descr="mind 1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7516" y="2102556"/>
            <a:ext cx="2466677" cy="2466677"/>
          </a:xfrm>
          <a:prstGeom prst="rect">
            <a:avLst/>
          </a:prstGeom>
          <a:effectLst>
            <a:softEdge rad="152400"/>
          </a:effec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203875" y="1908973"/>
            <a:ext cx="1712400" cy="85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2800" dirty="0" smtClean="0"/>
              <a:t>WHY US?</a:t>
            </a:r>
            <a:endParaRPr lang="en" sz="2800" dirty="0"/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2102556" y="0"/>
            <a:ext cx="7041444" cy="5143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 cmpd="sng">
            <a:solidFill>
              <a:srgbClr val="455621"/>
            </a:solidFill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50 + years</a:t>
            </a:r>
            <a:r>
              <a:rPr lang="en-US" sz="2400" dirty="0" smtClean="0">
                <a:solidFill>
                  <a:srgbClr val="45562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455621"/>
                </a:solidFill>
                <a:latin typeface="Times New Roman"/>
                <a:cs typeface="Times New Roman"/>
              </a:rPr>
              <a:t>of cumulative experience under once roof</a:t>
            </a:r>
          </a:p>
          <a:p>
            <a:endParaRPr lang="en-US" sz="2400" dirty="0">
              <a:solidFill>
                <a:srgbClr val="455621"/>
              </a:solidFill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Senior Counsel </a:t>
            </a:r>
            <a:r>
              <a:rPr lang="en-US" sz="2400" dirty="0">
                <a:solidFill>
                  <a:srgbClr val="455621"/>
                </a:solidFill>
                <a:latin typeface="Times New Roman"/>
                <a:cs typeface="Times New Roman"/>
              </a:rPr>
              <a:t>to work with leadership teams; average experience of the team is a </a:t>
            </a:r>
            <a:r>
              <a:rPr lang="en-US" sz="2400" dirty="0" smtClean="0">
                <a:solidFill>
                  <a:srgbClr val="455621"/>
                </a:solidFill>
                <a:latin typeface="Times New Roman"/>
                <a:cs typeface="Times New Roman"/>
              </a:rPr>
              <a:t>decade</a:t>
            </a:r>
          </a:p>
          <a:p>
            <a:pPr>
              <a:buNone/>
            </a:pPr>
            <a:endParaRPr lang="en-US" sz="2400" dirty="0">
              <a:solidFill>
                <a:srgbClr val="455621"/>
              </a:solidFill>
              <a:latin typeface="Times New Roman"/>
              <a:cs typeface="Times New Roman"/>
            </a:endParaRPr>
          </a:p>
          <a:p>
            <a:pPr lvl="1">
              <a:buNone/>
            </a:pPr>
            <a:r>
              <a:rPr lang="en-US" sz="2400" dirty="0">
                <a:solidFill>
                  <a:srgbClr val="455621"/>
                </a:solidFill>
                <a:latin typeface="Times New Roman"/>
                <a:cs typeface="Times New Roman"/>
              </a:rPr>
              <a:t>Experts at designing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results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-based</a:t>
            </a:r>
            <a:r>
              <a:rPr lang="en-US" sz="2400" dirty="0">
                <a:solidFill>
                  <a:srgbClr val="455621"/>
                </a:solidFill>
                <a:latin typeface="Times New Roman"/>
                <a:cs typeface="Times New Roman"/>
              </a:rPr>
              <a:t>, proven programs based on your </a:t>
            </a:r>
            <a:r>
              <a:rPr lang="en-US" sz="2400" dirty="0" smtClean="0">
                <a:solidFill>
                  <a:srgbClr val="455621"/>
                </a:solidFill>
                <a:latin typeface="Times New Roman"/>
                <a:cs typeface="Times New Roman"/>
              </a:rPr>
              <a:t>needs</a:t>
            </a:r>
          </a:p>
          <a:p>
            <a:pPr lvl="1">
              <a:buNone/>
            </a:pPr>
            <a:endParaRPr lang="en-US" sz="2400" dirty="0">
              <a:solidFill>
                <a:srgbClr val="455621"/>
              </a:solidFill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sz="2400" dirty="0">
                <a:solidFill>
                  <a:srgbClr val="455621"/>
                </a:solidFill>
                <a:latin typeface="Times New Roman"/>
                <a:cs typeface="Times New Roman"/>
              </a:rPr>
              <a:t>Integrate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high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-tech</a:t>
            </a:r>
            <a:r>
              <a:rPr lang="en-US" sz="2400" dirty="0">
                <a:solidFill>
                  <a:srgbClr val="455621"/>
                </a:solidFill>
                <a:latin typeface="Times New Roman"/>
                <a:cs typeface="Times New Roman"/>
              </a:rPr>
              <a:t> and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high-touch,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conventional </a:t>
            </a:r>
            <a:r>
              <a:rPr lang="en-US" sz="2400" dirty="0">
                <a:solidFill>
                  <a:srgbClr val="455621"/>
                </a:solidFill>
                <a:latin typeface="Times New Roman"/>
                <a:cs typeface="Times New Roman"/>
              </a:rPr>
              <a:t>wisdom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455621"/>
                </a:solidFill>
                <a:latin typeface="Times New Roman"/>
                <a:cs typeface="Times New Roman"/>
              </a:rPr>
              <a:t>with holistic wellness, emerging behavioral models to create engaging and effective consumer experiences</a:t>
            </a:r>
            <a:r>
              <a:rPr lang="en-US" dirty="0">
                <a:solidFill>
                  <a:srgbClr val="455621"/>
                </a:solidFill>
                <a:latin typeface="Times New Roman"/>
                <a:cs typeface="Times New Roman"/>
              </a:rPr>
              <a:t>.</a:t>
            </a:r>
          </a:p>
          <a:p>
            <a:pPr lvl="0">
              <a:buNone/>
            </a:pPr>
            <a:endParaRPr lang="en-US" dirty="0">
              <a:solidFill>
                <a:srgbClr val="455621"/>
              </a:solidFill>
              <a:latin typeface="Times New Roman"/>
              <a:cs typeface="Times New Roman"/>
            </a:endParaRPr>
          </a:p>
          <a:p>
            <a:pPr lvl="1">
              <a:buNone/>
            </a:pPr>
            <a:endParaRPr lang="en" sz="2400" dirty="0">
              <a:solidFill>
                <a:srgbClr val="45562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title"/>
          </p:nvPr>
        </p:nvSpPr>
        <p:spPr>
          <a:xfrm>
            <a:off x="203875" y="1626750"/>
            <a:ext cx="1712400" cy="161880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dirty="0" smtClean="0"/>
              <a:t>OUR PROCESS @ WORK</a:t>
            </a:r>
            <a:endParaRPr lang="en" sz="2400" dirty="0"/>
          </a:p>
        </p:txBody>
      </p:sp>
      <p:sp>
        <p:nvSpPr>
          <p:cNvPr id="10" name="Rectangle 9"/>
          <p:cNvSpPr/>
          <p:nvPr/>
        </p:nvSpPr>
        <p:spPr>
          <a:xfrm>
            <a:off x="2201333" y="4351121"/>
            <a:ext cx="6985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800" b="1" i="1" dirty="0">
                <a:solidFill>
                  <a:schemeClr val="tx1"/>
                </a:solidFill>
                <a:latin typeface="Times New Roman"/>
                <a:cs typeface="Times New Roman"/>
              </a:rPr>
              <a:t>We ask questions and gather information to map out a unique retreat that will create memories you and </a:t>
            </a:r>
            <a:r>
              <a:rPr lang="en-US" sz="1800" b="1" i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experiences</a:t>
            </a:r>
            <a:endParaRPr lang="en-US" sz="1800" b="1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11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3677021"/>
              </p:ext>
            </p:extLst>
          </p:nvPr>
        </p:nvGraphicFramePr>
        <p:xfrm>
          <a:off x="2088444" y="395112"/>
          <a:ext cx="7055556" cy="3541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255886" y="931332"/>
            <a:ext cx="6843889" cy="2300112"/>
          </a:xfrm>
        </p:spPr>
        <p:txBody>
          <a:bodyPr/>
          <a:lstStyle/>
          <a:p>
            <a:pPr algn="ctr">
              <a:buNone/>
            </a:pPr>
            <a:endParaRPr lang="en-IN" sz="2000" dirty="0" smtClean="0">
              <a:solidFill>
                <a:srgbClr val="455621"/>
              </a:solidFill>
              <a:latin typeface="Times New Roman"/>
              <a:cs typeface="Times New Roman"/>
            </a:endParaRPr>
          </a:p>
          <a:p>
            <a:pPr algn="ctr">
              <a:buNone/>
            </a:pPr>
            <a:endParaRPr lang="en-IN" sz="2000" dirty="0" smtClean="0">
              <a:solidFill>
                <a:srgbClr val="455621"/>
              </a:solidFill>
              <a:latin typeface="Times New Roman"/>
              <a:cs typeface="Times New Roman"/>
            </a:endParaRPr>
          </a:p>
          <a:p>
            <a:pPr algn="ctr">
              <a:buNone/>
            </a:pPr>
            <a:r>
              <a:rPr lang="en-IN" sz="2000" dirty="0" smtClean="0">
                <a:solidFill>
                  <a:srgbClr val="455621"/>
                </a:solidFill>
                <a:latin typeface="Times New Roman"/>
                <a:cs typeface="Times New Roman"/>
              </a:rPr>
              <a:t>Employees </a:t>
            </a:r>
            <a:r>
              <a:rPr lang="en-IN" sz="2000" dirty="0">
                <a:solidFill>
                  <a:srgbClr val="455621"/>
                </a:solidFill>
                <a:latin typeface="Times New Roman"/>
                <a:cs typeface="Times New Roman"/>
              </a:rPr>
              <a:t>who get out of the office and </a:t>
            </a:r>
            <a:endParaRPr lang="en-IN" sz="2000" dirty="0" smtClean="0">
              <a:solidFill>
                <a:srgbClr val="455621"/>
              </a:solidFill>
              <a:latin typeface="Times New Roman"/>
              <a:cs typeface="Times New Roman"/>
            </a:endParaRPr>
          </a:p>
          <a:p>
            <a:pPr algn="ctr">
              <a:buNone/>
            </a:pPr>
            <a:r>
              <a:rPr lang="en-IN" sz="2000" dirty="0" smtClean="0">
                <a:solidFill>
                  <a:srgbClr val="455621"/>
                </a:solidFill>
                <a:latin typeface="Times New Roman"/>
                <a:cs typeface="Times New Roman"/>
              </a:rPr>
              <a:t>in </a:t>
            </a:r>
            <a:r>
              <a:rPr lang="en-IN" sz="2000" dirty="0">
                <a:solidFill>
                  <a:srgbClr val="455621"/>
                </a:solidFill>
                <a:latin typeface="Times New Roman"/>
                <a:cs typeface="Times New Roman"/>
              </a:rPr>
              <a:t>touch with nature show an increase in productivity, creativity and overall well-being,</a:t>
            </a:r>
            <a:r>
              <a:rPr lang="en-IN" sz="2000" dirty="0" smtClean="0">
                <a:solidFill>
                  <a:srgbClr val="455621"/>
                </a:solidFill>
                <a:latin typeface="Times New Roman"/>
                <a:cs typeface="Times New Roman"/>
              </a:rPr>
              <a:t>”</a:t>
            </a:r>
            <a:endParaRPr lang="en-US" sz="2000" dirty="0">
              <a:solidFill>
                <a:srgbClr val="455621"/>
              </a:solidFill>
              <a:latin typeface="Times New Roman"/>
              <a:cs typeface="Times New Roman"/>
            </a:endParaRPr>
          </a:p>
        </p:txBody>
      </p:sp>
      <p:pic>
        <p:nvPicPr>
          <p:cNvPr id="6" name="Picture 5" descr="Huffington_Post_Logo 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6375" y="3832326"/>
            <a:ext cx="6826956" cy="85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449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286382" y="222074"/>
            <a:ext cx="7844385" cy="381370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indent="0" algn="ctr">
              <a:buNone/>
            </a:pPr>
            <a:r>
              <a:rPr lang="en-IN" sz="3600" b="0" i="1" dirty="0" smtClean="0">
                <a:solidFill>
                  <a:srgbClr val="626738"/>
                </a:solidFill>
                <a:latin typeface="Times New Roman"/>
                <a:cs typeface="Times New Roman"/>
              </a:rPr>
              <a:t>Well-being is having a profound impact in the workplace</a:t>
            </a:r>
          </a:p>
          <a:p>
            <a:pPr marL="0" indent="0" algn="ctr">
              <a:buNone/>
            </a:pPr>
            <a:endParaRPr lang="en-IN" sz="7200" b="0" i="1" dirty="0">
              <a:solidFill>
                <a:srgbClr val="626738"/>
              </a:solidFill>
              <a:latin typeface="Times New Roman"/>
              <a:cs typeface="Times New Roman"/>
            </a:endParaRPr>
          </a:p>
          <a:p>
            <a:pPr algn="ctr">
              <a:buNone/>
            </a:pPr>
            <a:r>
              <a:rPr lang="en-US" sz="5400" b="0" i="1" dirty="0" smtClean="0">
                <a:solidFill>
                  <a:srgbClr val="626738"/>
                </a:solidFill>
                <a:latin typeface="Times New Roman"/>
                <a:cs typeface="Times New Roman"/>
              </a:rPr>
              <a:t>Wellness = $</a:t>
            </a:r>
            <a:r>
              <a:rPr lang="en-US" sz="7200" b="0" dirty="0" smtClean="0">
                <a:solidFill>
                  <a:srgbClr val="626738"/>
                </a:solidFill>
                <a:latin typeface="Times New Roman"/>
                <a:cs typeface="Times New Roman"/>
              </a:rPr>
              <a:t>$</a:t>
            </a:r>
            <a:r>
              <a:rPr lang="en-US" sz="9600" b="0" dirty="0">
                <a:solidFill>
                  <a:srgbClr val="626738"/>
                </a:solidFill>
                <a:latin typeface="Times New Roman"/>
                <a:cs typeface="Times New Roman"/>
              </a:rPr>
              <a:t>$</a:t>
            </a:r>
            <a:endParaRPr lang="en-US" sz="9600" b="0" dirty="0">
              <a:solidFill>
                <a:srgbClr val="626738"/>
              </a:solidFill>
            </a:endParaRPr>
          </a:p>
          <a:p>
            <a:pPr algn="ctr">
              <a:buNone/>
            </a:pPr>
            <a:endParaRPr lang="en-US" sz="9600" b="0" dirty="0">
              <a:solidFill>
                <a:srgbClr val="626738"/>
              </a:solidFill>
            </a:endParaRPr>
          </a:p>
          <a:p>
            <a:pPr marL="0" indent="0" algn="ctr">
              <a:buNone/>
            </a:pPr>
            <a:endParaRPr lang="en-US" sz="7200" b="0" dirty="0">
              <a:solidFill>
                <a:srgbClr val="626738"/>
              </a:solidFill>
            </a:endParaRPr>
          </a:p>
          <a:p>
            <a:pPr marL="0" indent="0" algn="ctr">
              <a:buNone/>
            </a:pPr>
            <a:r>
              <a:rPr lang="en-IN" sz="3600" b="0" i="1" dirty="0" smtClean="0">
                <a:solidFill>
                  <a:srgbClr val="626738"/>
                </a:solidFill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sldNum" idx="4294967295"/>
          </p:nvPr>
        </p:nvSpPr>
        <p:spPr>
          <a:xfrm>
            <a:off x="109075" y="146024"/>
            <a:ext cx="1807200" cy="125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FFFFFF"/>
                </a:solidFill>
              </a:rPr>
              <a:t>2</a:t>
            </a:fld>
            <a:endParaRPr lang="en" dirty="0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78220" y="410858"/>
            <a:ext cx="4656824" cy="569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 descr="mind 3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61890" y="3341788"/>
            <a:ext cx="2397867" cy="1801712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4171615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object 177"/>
          <p:cNvSpPr/>
          <p:nvPr/>
        </p:nvSpPr>
        <p:spPr>
          <a:xfrm>
            <a:off x="963270" y="1633957"/>
            <a:ext cx="28222" cy="0"/>
          </a:xfrm>
          <a:custGeom>
            <a:avLst/>
            <a:gdLst/>
            <a:ahLst/>
            <a:cxnLst/>
            <a:rect l="l" t="t" r="r" b="b"/>
            <a:pathLst>
              <a:path w="31750">
                <a:moveTo>
                  <a:pt x="0" y="0"/>
                </a:moveTo>
                <a:lnTo>
                  <a:pt x="31750" y="0"/>
                </a:lnTo>
              </a:path>
            </a:pathLst>
          </a:custGeom>
          <a:ln w="12700">
            <a:solidFill>
              <a:srgbClr val="72BF5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195167" y="1633957"/>
            <a:ext cx="28222" cy="0"/>
          </a:xfrm>
          <a:custGeom>
            <a:avLst/>
            <a:gdLst/>
            <a:ahLst/>
            <a:cxnLst/>
            <a:rect l="l" t="t" r="r" b="b"/>
            <a:pathLst>
              <a:path w="31750">
                <a:moveTo>
                  <a:pt x="0" y="0"/>
                </a:moveTo>
                <a:lnTo>
                  <a:pt x="31750" y="0"/>
                </a:lnTo>
              </a:path>
            </a:pathLst>
          </a:custGeom>
          <a:ln w="12700">
            <a:solidFill>
              <a:srgbClr val="72BF5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488682" y="-489208"/>
            <a:ext cx="6385402" cy="4618038"/>
          </a:xfrm>
          <a:custGeom>
            <a:avLst/>
            <a:gdLst/>
            <a:ahLst/>
            <a:cxnLst/>
            <a:rect l="l" t="t" r="r" b="b"/>
            <a:pathLst>
              <a:path w="7183577" h="7183615">
                <a:moveTo>
                  <a:pt x="3886421" y="7171708"/>
                </a:moveTo>
                <a:lnTo>
                  <a:pt x="4174444" y="7136603"/>
                </a:lnTo>
                <a:lnTo>
                  <a:pt x="4454984" y="7079226"/>
                </a:lnTo>
                <a:lnTo>
                  <a:pt x="4727116" y="7000499"/>
                </a:lnTo>
                <a:lnTo>
                  <a:pt x="4989917" y="6901348"/>
                </a:lnTo>
                <a:lnTo>
                  <a:pt x="5242461" y="6782698"/>
                </a:lnTo>
                <a:lnTo>
                  <a:pt x="5483825" y="6645472"/>
                </a:lnTo>
                <a:lnTo>
                  <a:pt x="5713084" y="6490595"/>
                </a:lnTo>
                <a:lnTo>
                  <a:pt x="5929314" y="6318992"/>
                </a:lnTo>
                <a:lnTo>
                  <a:pt x="6131591" y="6131586"/>
                </a:lnTo>
                <a:lnTo>
                  <a:pt x="6318990" y="5929304"/>
                </a:lnTo>
                <a:lnTo>
                  <a:pt x="6490587" y="5713068"/>
                </a:lnTo>
                <a:lnTo>
                  <a:pt x="6645458" y="5483803"/>
                </a:lnTo>
                <a:lnTo>
                  <a:pt x="6782679" y="5242434"/>
                </a:lnTo>
                <a:lnTo>
                  <a:pt x="6901324" y="4989885"/>
                </a:lnTo>
                <a:lnTo>
                  <a:pt x="7000470" y="4727081"/>
                </a:lnTo>
                <a:lnTo>
                  <a:pt x="7079193" y="4454946"/>
                </a:lnTo>
                <a:lnTo>
                  <a:pt x="7136568" y="4174405"/>
                </a:lnTo>
                <a:lnTo>
                  <a:pt x="7171670" y="3886382"/>
                </a:lnTo>
                <a:lnTo>
                  <a:pt x="7183577" y="3591801"/>
                </a:lnTo>
                <a:lnTo>
                  <a:pt x="7171670" y="3297222"/>
                </a:lnTo>
                <a:lnTo>
                  <a:pt x="7136568" y="3009200"/>
                </a:lnTo>
                <a:lnTo>
                  <a:pt x="7079193" y="2728660"/>
                </a:lnTo>
                <a:lnTo>
                  <a:pt x="7000470" y="2456527"/>
                </a:lnTo>
                <a:lnTo>
                  <a:pt x="6901324" y="2193724"/>
                </a:lnTo>
                <a:lnTo>
                  <a:pt x="6782679" y="1941176"/>
                </a:lnTo>
                <a:lnTo>
                  <a:pt x="6645458" y="1699808"/>
                </a:lnTo>
                <a:lnTo>
                  <a:pt x="6490587" y="1470544"/>
                </a:lnTo>
                <a:lnTo>
                  <a:pt x="6318990" y="1254309"/>
                </a:lnTo>
                <a:lnTo>
                  <a:pt x="6131591" y="1052026"/>
                </a:lnTo>
                <a:lnTo>
                  <a:pt x="5929314" y="864621"/>
                </a:lnTo>
                <a:lnTo>
                  <a:pt x="5798734" y="760991"/>
                </a:lnTo>
                <a:lnTo>
                  <a:pt x="1384867" y="760991"/>
                </a:lnTo>
                <a:lnTo>
                  <a:pt x="1254284" y="864621"/>
                </a:lnTo>
                <a:lnTo>
                  <a:pt x="1052002" y="1052026"/>
                </a:lnTo>
                <a:lnTo>
                  <a:pt x="864599" y="1254309"/>
                </a:lnTo>
                <a:lnTo>
                  <a:pt x="692999" y="1470544"/>
                </a:lnTo>
                <a:lnTo>
                  <a:pt x="538125" y="1699808"/>
                </a:lnTo>
                <a:lnTo>
                  <a:pt x="400903" y="1941176"/>
                </a:lnTo>
                <a:lnTo>
                  <a:pt x="282256" y="2193724"/>
                </a:lnTo>
                <a:lnTo>
                  <a:pt x="183108" y="2456527"/>
                </a:lnTo>
                <a:lnTo>
                  <a:pt x="104384" y="2728660"/>
                </a:lnTo>
                <a:lnTo>
                  <a:pt x="47009" y="3009200"/>
                </a:lnTo>
                <a:lnTo>
                  <a:pt x="11906" y="3297222"/>
                </a:lnTo>
                <a:lnTo>
                  <a:pt x="0" y="3591801"/>
                </a:lnTo>
                <a:lnTo>
                  <a:pt x="11906" y="3886382"/>
                </a:lnTo>
                <a:lnTo>
                  <a:pt x="47009" y="4174405"/>
                </a:lnTo>
                <a:lnTo>
                  <a:pt x="104384" y="4454946"/>
                </a:lnTo>
                <a:lnTo>
                  <a:pt x="183108" y="4727081"/>
                </a:lnTo>
                <a:lnTo>
                  <a:pt x="282256" y="4989885"/>
                </a:lnTo>
                <a:lnTo>
                  <a:pt x="400903" y="5242434"/>
                </a:lnTo>
                <a:lnTo>
                  <a:pt x="538125" y="5483803"/>
                </a:lnTo>
                <a:lnTo>
                  <a:pt x="692999" y="5713068"/>
                </a:lnTo>
                <a:lnTo>
                  <a:pt x="864599" y="5929304"/>
                </a:lnTo>
                <a:lnTo>
                  <a:pt x="1052002" y="6131586"/>
                </a:lnTo>
                <a:lnTo>
                  <a:pt x="1254284" y="6318992"/>
                </a:lnTo>
                <a:lnTo>
                  <a:pt x="1470519" y="6490595"/>
                </a:lnTo>
                <a:lnTo>
                  <a:pt x="1699785" y="6645472"/>
                </a:lnTo>
                <a:lnTo>
                  <a:pt x="1941155" y="6782698"/>
                </a:lnTo>
                <a:lnTo>
                  <a:pt x="2193708" y="6901348"/>
                </a:lnTo>
                <a:lnTo>
                  <a:pt x="2456517" y="7000499"/>
                </a:lnTo>
                <a:lnTo>
                  <a:pt x="2728659" y="7079226"/>
                </a:lnTo>
                <a:lnTo>
                  <a:pt x="3009209" y="7136603"/>
                </a:lnTo>
                <a:lnTo>
                  <a:pt x="3297244" y="7171708"/>
                </a:lnTo>
                <a:lnTo>
                  <a:pt x="3591839" y="7183615"/>
                </a:lnTo>
                <a:lnTo>
                  <a:pt x="3886421" y="7171708"/>
                </a:lnTo>
                <a:close/>
              </a:path>
            </a:pathLst>
          </a:custGeom>
          <a:solidFill>
            <a:srgbClr val="F7D6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934607" y="2866511"/>
            <a:ext cx="45020" cy="381933"/>
          </a:xfrm>
          <a:custGeom>
            <a:avLst/>
            <a:gdLst/>
            <a:ahLst/>
            <a:cxnLst/>
            <a:rect l="l" t="t" r="r" b="b"/>
            <a:pathLst>
              <a:path w="50647" h="594118">
                <a:moveTo>
                  <a:pt x="0" y="23660"/>
                </a:moveTo>
                <a:lnTo>
                  <a:pt x="4470" y="594118"/>
                </a:lnTo>
                <a:lnTo>
                  <a:pt x="50647" y="570484"/>
                </a:lnTo>
                <a:lnTo>
                  <a:pt x="46202" y="0"/>
                </a:lnTo>
                <a:lnTo>
                  <a:pt x="0" y="2366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932422" y="2864898"/>
            <a:ext cx="49411" cy="386129"/>
          </a:xfrm>
          <a:custGeom>
            <a:avLst/>
            <a:gdLst/>
            <a:ahLst/>
            <a:cxnLst/>
            <a:rect l="l" t="t" r="r" b="b"/>
            <a:pathLst>
              <a:path w="55587" h="600646">
                <a:moveTo>
                  <a:pt x="0" y="24663"/>
                </a:moveTo>
                <a:lnTo>
                  <a:pt x="4470" y="596658"/>
                </a:lnTo>
                <a:lnTo>
                  <a:pt x="4495" y="600646"/>
                </a:lnTo>
                <a:lnTo>
                  <a:pt x="55587" y="574484"/>
                </a:lnTo>
                <a:lnTo>
                  <a:pt x="51130" y="2489"/>
                </a:lnTo>
                <a:lnTo>
                  <a:pt x="48145" y="0"/>
                </a:lnTo>
                <a:lnTo>
                  <a:pt x="50660" y="571474"/>
                </a:lnTo>
                <a:lnTo>
                  <a:pt x="9359" y="592632"/>
                </a:lnTo>
                <a:lnTo>
                  <a:pt x="4940" y="27660"/>
                </a:lnTo>
                <a:lnTo>
                  <a:pt x="0" y="24663"/>
                </a:lnTo>
                <a:close/>
              </a:path>
              <a:path w="55587" h="600646">
                <a:moveTo>
                  <a:pt x="48145" y="0"/>
                </a:moveTo>
                <a:lnTo>
                  <a:pt x="0" y="24663"/>
                </a:lnTo>
                <a:lnTo>
                  <a:pt x="4940" y="27660"/>
                </a:lnTo>
                <a:lnTo>
                  <a:pt x="46240" y="6502"/>
                </a:lnTo>
                <a:lnTo>
                  <a:pt x="50660" y="571474"/>
                </a:lnTo>
                <a:lnTo>
                  <a:pt x="48145" y="0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938576" y="3233252"/>
            <a:ext cx="978430" cy="66171"/>
          </a:xfrm>
          <a:custGeom>
            <a:avLst/>
            <a:gdLst/>
            <a:ahLst/>
            <a:cxnLst/>
            <a:rect l="l" t="t" r="r" b="b"/>
            <a:pathLst>
              <a:path w="1100734" h="102933">
                <a:moveTo>
                  <a:pt x="0" y="23634"/>
                </a:moveTo>
                <a:lnTo>
                  <a:pt x="1054544" y="102933"/>
                </a:lnTo>
                <a:lnTo>
                  <a:pt x="1100734" y="79273"/>
                </a:lnTo>
                <a:lnTo>
                  <a:pt x="46189" y="0"/>
                </a:lnTo>
                <a:lnTo>
                  <a:pt x="0" y="23634"/>
                </a:lnTo>
                <a:close/>
              </a:path>
            </a:pathLst>
          </a:custGeom>
          <a:solidFill>
            <a:srgbClr val="258BA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934629" y="2866512"/>
            <a:ext cx="978430" cy="66171"/>
          </a:xfrm>
          <a:custGeom>
            <a:avLst/>
            <a:gdLst/>
            <a:ahLst/>
            <a:cxnLst/>
            <a:rect l="l" t="t" r="r" b="b"/>
            <a:pathLst>
              <a:path w="1100734" h="102933">
                <a:moveTo>
                  <a:pt x="0" y="23660"/>
                </a:moveTo>
                <a:lnTo>
                  <a:pt x="1054531" y="102933"/>
                </a:lnTo>
                <a:lnTo>
                  <a:pt x="1100734" y="79273"/>
                </a:lnTo>
                <a:lnTo>
                  <a:pt x="46177" y="0"/>
                </a:lnTo>
                <a:lnTo>
                  <a:pt x="0" y="2366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934629" y="2866512"/>
            <a:ext cx="978430" cy="66171"/>
          </a:xfrm>
          <a:custGeom>
            <a:avLst/>
            <a:gdLst/>
            <a:ahLst/>
            <a:cxnLst/>
            <a:rect l="l" t="t" r="r" b="b"/>
            <a:pathLst>
              <a:path w="1100734" h="102933">
                <a:moveTo>
                  <a:pt x="0" y="23660"/>
                </a:moveTo>
                <a:lnTo>
                  <a:pt x="46177" y="0"/>
                </a:lnTo>
                <a:lnTo>
                  <a:pt x="1100734" y="79273"/>
                </a:lnTo>
                <a:lnTo>
                  <a:pt x="1054531" y="102933"/>
                </a:lnTo>
                <a:lnTo>
                  <a:pt x="0" y="23660"/>
                </a:lnTo>
                <a:close/>
              </a:path>
            </a:pathLst>
          </a:custGeom>
          <a:ln w="12700">
            <a:solidFill>
              <a:srgbClr val="72BF5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932432" y="2864898"/>
            <a:ext cx="982765" cy="69397"/>
          </a:xfrm>
          <a:custGeom>
            <a:avLst/>
            <a:gdLst/>
            <a:ahLst/>
            <a:cxnLst/>
            <a:rect l="l" t="t" r="r" b="b"/>
            <a:pathLst>
              <a:path w="1105611" h="107950">
                <a:moveTo>
                  <a:pt x="11379" y="24358"/>
                </a:moveTo>
                <a:lnTo>
                  <a:pt x="49161" y="5016"/>
                </a:lnTo>
                <a:lnTo>
                  <a:pt x="48145" y="0"/>
                </a:lnTo>
                <a:lnTo>
                  <a:pt x="0" y="24650"/>
                </a:lnTo>
                <a:lnTo>
                  <a:pt x="1056817" y="107899"/>
                </a:lnTo>
                <a:lnTo>
                  <a:pt x="1056500" y="102946"/>
                </a:lnTo>
                <a:lnTo>
                  <a:pt x="11379" y="24358"/>
                </a:lnTo>
                <a:close/>
              </a:path>
              <a:path w="1105611" h="107950">
                <a:moveTo>
                  <a:pt x="1056817" y="107899"/>
                </a:moveTo>
                <a:lnTo>
                  <a:pt x="1057516" y="107950"/>
                </a:lnTo>
                <a:lnTo>
                  <a:pt x="1105611" y="77787"/>
                </a:lnTo>
                <a:lnTo>
                  <a:pt x="48831" y="50"/>
                </a:lnTo>
                <a:lnTo>
                  <a:pt x="48145" y="0"/>
                </a:lnTo>
                <a:lnTo>
                  <a:pt x="49161" y="5016"/>
                </a:lnTo>
                <a:lnTo>
                  <a:pt x="1094282" y="83591"/>
                </a:lnTo>
                <a:lnTo>
                  <a:pt x="1056500" y="102946"/>
                </a:lnTo>
                <a:lnTo>
                  <a:pt x="1056817" y="107899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942546" y="2868124"/>
            <a:ext cx="962580" cy="62954"/>
          </a:xfrm>
          <a:custGeom>
            <a:avLst/>
            <a:gdLst/>
            <a:ahLst/>
            <a:cxnLst/>
            <a:rect l="l" t="t" r="r" b="b"/>
            <a:pathLst>
              <a:path w="1082903" h="97929">
                <a:moveTo>
                  <a:pt x="0" y="19342"/>
                </a:moveTo>
                <a:lnTo>
                  <a:pt x="1045121" y="97929"/>
                </a:lnTo>
                <a:lnTo>
                  <a:pt x="1082903" y="78574"/>
                </a:lnTo>
                <a:lnTo>
                  <a:pt x="37782" y="0"/>
                </a:lnTo>
                <a:lnTo>
                  <a:pt x="0" y="19342"/>
                </a:lnTo>
                <a:close/>
              </a:path>
            </a:pathLst>
          </a:custGeom>
          <a:ln w="12700">
            <a:solidFill>
              <a:srgbClr val="72BF5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932432" y="2864898"/>
            <a:ext cx="982765" cy="69397"/>
          </a:xfrm>
          <a:custGeom>
            <a:avLst/>
            <a:gdLst/>
            <a:ahLst/>
            <a:cxnLst/>
            <a:rect l="l" t="t" r="r" b="b"/>
            <a:pathLst>
              <a:path w="1105611" h="107950">
                <a:moveTo>
                  <a:pt x="1057516" y="107950"/>
                </a:moveTo>
                <a:lnTo>
                  <a:pt x="1056817" y="107899"/>
                </a:lnTo>
                <a:lnTo>
                  <a:pt x="0" y="24650"/>
                </a:lnTo>
                <a:lnTo>
                  <a:pt x="48145" y="0"/>
                </a:lnTo>
                <a:lnTo>
                  <a:pt x="48831" y="50"/>
                </a:lnTo>
                <a:lnTo>
                  <a:pt x="1105611" y="77787"/>
                </a:lnTo>
                <a:lnTo>
                  <a:pt x="1057516" y="107950"/>
                </a:lnTo>
                <a:close/>
              </a:path>
            </a:pathLst>
          </a:custGeom>
          <a:ln w="12700">
            <a:solidFill>
              <a:srgbClr val="72BF5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934632" y="2881723"/>
            <a:ext cx="941324" cy="417701"/>
          </a:xfrm>
          <a:custGeom>
            <a:avLst/>
            <a:gdLst/>
            <a:ahLst/>
            <a:cxnLst/>
            <a:rect l="l" t="t" r="r" b="b"/>
            <a:pathLst>
              <a:path w="1058989" h="649757">
                <a:moveTo>
                  <a:pt x="1054531" y="79273"/>
                </a:moveTo>
                <a:lnTo>
                  <a:pt x="0" y="0"/>
                </a:lnTo>
                <a:lnTo>
                  <a:pt x="4432" y="570458"/>
                </a:lnTo>
                <a:lnTo>
                  <a:pt x="1058989" y="649757"/>
                </a:lnTo>
                <a:lnTo>
                  <a:pt x="1054531" y="79273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934632" y="2881723"/>
            <a:ext cx="941324" cy="417701"/>
          </a:xfrm>
          <a:custGeom>
            <a:avLst/>
            <a:gdLst/>
            <a:ahLst/>
            <a:cxnLst/>
            <a:rect l="l" t="t" r="r" b="b"/>
            <a:pathLst>
              <a:path w="1058989" h="649757">
                <a:moveTo>
                  <a:pt x="1054531" y="79273"/>
                </a:moveTo>
                <a:lnTo>
                  <a:pt x="1058989" y="649757"/>
                </a:lnTo>
                <a:lnTo>
                  <a:pt x="4432" y="570458"/>
                </a:lnTo>
                <a:lnTo>
                  <a:pt x="0" y="0"/>
                </a:lnTo>
                <a:lnTo>
                  <a:pt x="1054531" y="79273"/>
                </a:lnTo>
                <a:close/>
              </a:path>
            </a:pathLst>
          </a:custGeom>
          <a:ln w="12700">
            <a:solidFill>
              <a:srgbClr val="72BF5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932419" y="2880140"/>
            <a:ext cx="941741" cy="51198"/>
          </a:xfrm>
          <a:custGeom>
            <a:avLst/>
            <a:gdLst/>
            <a:ahLst/>
            <a:cxnLst/>
            <a:rect l="l" t="t" r="r" b="b"/>
            <a:pathLst>
              <a:path w="1059459" h="79641">
                <a:moveTo>
                  <a:pt x="2654" y="0"/>
                </a:moveTo>
                <a:lnTo>
                  <a:pt x="4953" y="5118"/>
                </a:lnTo>
                <a:lnTo>
                  <a:pt x="1059459" y="79451"/>
                </a:lnTo>
                <a:lnTo>
                  <a:pt x="2654" y="0"/>
                </a:lnTo>
                <a:close/>
              </a:path>
              <a:path w="1059459" h="79641">
                <a:moveTo>
                  <a:pt x="4953" y="5118"/>
                </a:moveTo>
                <a:lnTo>
                  <a:pt x="1054582" y="84023"/>
                </a:lnTo>
                <a:lnTo>
                  <a:pt x="1058989" y="649566"/>
                </a:lnTo>
                <a:lnTo>
                  <a:pt x="9385" y="570636"/>
                </a:lnTo>
                <a:lnTo>
                  <a:pt x="4953" y="5118"/>
                </a:lnTo>
                <a:lnTo>
                  <a:pt x="2654" y="0"/>
                </a:lnTo>
                <a:lnTo>
                  <a:pt x="0" y="-190"/>
                </a:lnTo>
                <a:lnTo>
                  <a:pt x="4470" y="572947"/>
                </a:lnTo>
                <a:lnTo>
                  <a:pt x="4495" y="575195"/>
                </a:lnTo>
                <a:lnTo>
                  <a:pt x="1061300" y="654672"/>
                </a:lnTo>
                <a:lnTo>
                  <a:pt x="1063942" y="654875"/>
                </a:lnTo>
                <a:lnTo>
                  <a:pt x="1059497" y="81711"/>
                </a:lnTo>
                <a:lnTo>
                  <a:pt x="1059459" y="79451"/>
                </a:lnTo>
                <a:lnTo>
                  <a:pt x="4953" y="5118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936821" y="2883431"/>
            <a:ext cx="936921" cy="414288"/>
          </a:xfrm>
          <a:custGeom>
            <a:avLst/>
            <a:gdLst/>
            <a:ahLst/>
            <a:cxnLst/>
            <a:rect l="l" t="t" r="r" b="b"/>
            <a:pathLst>
              <a:path w="1054036" h="644448">
                <a:moveTo>
                  <a:pt x="4432" y="565518"/>
                </a:moveTo>
                <a:lnTo>
                  <a:pt x="1054036" y="644448"/>
                </a:lnTo>
                <a:lnTo>
                  <a:pt x="1049629" y="78905"/>
                </a:lnTo>
                <a:lnTo>
                  <a:pt x="0" y="0"/>
                </a:lnTo>
                <a:lnTo>
                  <a:pt x="4432" y="565518"/>
                </a:lnTo>
                <a:close/>
              </a:path>
            </a:pathLst>
          </a:custGeom>
          <a:ln w="12700">
            <a:solidFill>
              <a:srgbClr val="72BF5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932417" y="2880018"/>
            <a:ext cx="945726" cy="421114"/>
          </a:xfrm>
          <a:custGeom>
            <a:avLst/>
            <a:gdLst/>
            <a:ahLst/>
            <a:cxnLst/>
            <a:rect l="l" t="t" r="r" b="b"/>
            <a:pathLst>
              <a:path w="1063942" h="655065">
                <a:moveTo>
                  <a:pt x="1063942" y="655065"/>
                </a:moveTo>
                <a:lnTo>
                  <a:pt x="1061300" y="654862"/>
                </a:lnTo>
                <a:lnTo>
                  <a:pt x="4495" y="575386"/>
                </a:lnTo>
                <a:lnTo>
                  <a:pt x="4470" y="573138"/>
                </a:lnTo>
                <a:lnTo>
                  <a:pt x="0" y="0"/>
                </a:lnTo>
                <a:lnTo>
                  <a:pt x="2654" y="190"/>
                </a:lnTo>
                <a:lnTo>
                  <a:pt x="1059459" y="79641"/>
                </a:lnTo>
                <a:lnTo>
                  <a:pt x="1059497" y="81902"/>
                </a:lnTo>
                <a:lnTo>
                  <a:pt x="1063942" y="655065"/>
                </a:lnTo>
                <a:close/>
              </a:path>
            </a:pathLst>
          </a:custGeom>
          <a:ln w="12700">
            <a:solidFill>
              <a:srgbClr val="72BF5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871994" y="2917474"/>
            <a:ext cx="45008" cy="381950"/>
          </a:xfrm>
          <a:custGeom>
            <a:avLst/>
            <a:gdLst/>
            <a:ahLst/>
            <a:cxnLst/>
            <a:rect l="l" t="t" r="r" b="b"/>
            <a:pathLst>
              <a:path w="50634" h="594144">
                <a:moveTo>
                  <a:pt x="0" y="23660"/>
                </a:moveTo>
                <a:lnTo>
                  <a:pt x="4457" y="594144"/>
                </a:lnTo>
                <a:lnTo>
                  <a:pt x="50634" y="570484"/>
                </a:lnTo>
                <a:lnTo>
                  <a:pt x="46202" y="0"/>
                </a:lnTo>
                <a:lnTo>
                  <a:pt x="0" y="2366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871994" y="2917474"/>
            <a:ext cx="45008" cy="381950"/>
          </a:xfrm>
          <a:custGeom>
            <a:avLst/>
            <a:gdLst/>
            <a:ahLst/>
            <a:cxnLst/>
            <a:rect l="l" t="t" r="r" b="b"/>
            <a:pathLst>
              <a:path w="50634" h="594144">
                <a:moveTo>
                  <a:pt x="0" y="23660"/>
                </a:moveTo>
                <a:lnTo>
                  <a:pt x="46202" y="0"/>
                </a:lnTo>
                <a:lnTo>
                  <a:pt x="50634" y="570484"/>
                </a:lnTo>
                <a:lnTo>
                  <a:pt x="4457" y="594144"/>
                </a:lnTo>
                <a:lnTo>
                  <a:pt x="0" y="23660"/>
                </a:lnTo>
                <a:close/>
              </a:path>
            </a:pathLst>
          </a:custGeom>
          <a:ln w="12700">
            <a:solidFill>
              <a:srgbClr val="72BF5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869797" y="2914904"/>
            <a:ext cx="49411" cy="387101"/>
          </a:xfrm>
          <a:custGeom>
            <a:avLst/>
            <a:gdLst/>
            <a:ahLst/>
            <a:cxnLst/>
            <a:rect l="l" t="t" r="r" b="b"/>
            <a:pathLst>
              <a:path w="55587" h="602157">
                <a:moveTo>
                  <a:pt x="0" y="26174"/>
                </a:moveTo>
                <a:lnTo>
                  <a:pt x="4940" y="29171"/>
                </a:lnTo>
                <a:lnTo>
                  <a:pt x="51079" y="0"/>
                </a:lnTo>
                <a:lnTo>
                  <a:pt x="0" y="26174"/>
                </a:lnTo>
                <a:close/>
              </a:path>
              <a:path w="55587" h="602157">
                <a:moveTo>
                  <a:pt x="4940" y="29171"/>
                </a:moveTo>
                <a:lnTo>
                  <a:pt x="46240" y="8013"/>
                </a:lnTo>
                <a:lnTo>
                  <a:pt x="50647" y="572985"/>
                </a:lnTo>
                <a:lnTo>
                  <a:pt x="9359" y="594118"/>
                </a:lnTo>
                <a:lnTo>
                  <a:pt x="4940" y="29171"/>
                </a:lnTo>
                <a:lnTo>
                  <a:pt x="0" y="26174"/>
                </a:lnTo>
                <a:lnTo>
                  <a:pt x="4470" y="598170"/>
                </a:lnTo>
                <a:lnTo>
                  <a:pt x="4495" y="602157"/>
                </a:lnTo>
                <a:lnTo>
                  <a:pt x="55587" y="575995"/>
                </a:lnTo>
                <a:lnTo>
                  <a:pt x="51130" y="4000"/>
                </a:lnTo>
                <a:lnTo>
                  <a:pt x="51079" y="0"/>
                </a:lnTo>
                <a:lnTo>
                  <a:pt x="4940" y="29171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874187" y="2920055"/>
            <a:ext cx="40628" cy="376782"/>
          </a:xfrm>
          <a:custGeom>
            <a:avLst/>
            <a:gdLst/>
            <a:ahLst/>
            <a:cxnLst/>
            <a:rect l="l" t="t" r="r" b="b"/>
            <a:pathLst>
              <a:path w="45707" h="586104">
                <a:moveTo>
                  <a:pt x="0" y="21158"/>
                </a:moveTo>
                <a:lnTo>
                  <a:pt x="4419" y="586105"/>
                </a:lnTo>
                <a:lnTo>
                  <a:pt x="45707" y="564972"/>
                </a:lnTo>
                <a:lnTo>
                  <a:pt x="41300" y="0"/>
                </a:lnTo>
                <a:lnTo>
                  <a:pt x="0" y="21158"/>
                </a:lnTo>
                <a:close/>
              </a:path>
            </a:pathLst>
          </a:custGeom>
          <a:ln w="12700">
            <a:solidFill>
              <a:srgbClr val="72BF5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869797" y="2914904"/>
            <a:ext cx="49411" cy="387101"/>
          </a:xfrm>
          <a:custGeom>
            <a:avLst/>
            <a:gdLst/>
            <a:ahLst/>
            <a:cxnLst/>
            <a:rect l="l" t="t" r="r" b="b"/>
            <a:pathLst>
              <a:path w="55587" h="602157">
                <a:moveTo>
                  <a:pt x="4495" y="602157"/>
                </a:moveTo>
                <a:lnTo>
                  <a:pt x="4470" y="598170"/>
                </a:lnTo>
                <a:lnTo>
                  <a:pt x="0" y="26174"/>
                </a:lnTo>
                <a:lnTo>
                  <a:pt x="51079" y="0"/>
                </a:lnTo>
                <a:lnTo>
                  <a:pt x="51130" y="4000"/>
                </a:lnTo>
                <a:lnTo>
                  <a:pt x="55587" y="575995"/>
                </a:lnTo>
                <a:lnTo>
                  <a:pt x="4495" y="602157"/>
                </a:lnTo>
                <a:close/>
              </a:path>
            </a:pathLst>
          </a:custGeom>
          <a:ln w="12700">
            <a:solidFill>
              <a:srgbClr val="72BF5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934604" y="2881723"/>
            <a:ext cx="941346" cy="417701"/>
          </a:xfrm>
          <a:custGeom>
            <a:avLst/>
            <a:gdLst/>
            <a:ahLst/>
            <a:cxnLst/>
            <a:rect l="l" t="t" r="r" b="b"/>
            <a:pathLst>
              <a:path w="1059014" h="649757">
                <a:moveTo>
                  <a:pt x="1059014" y="649757"/>
                </a:moveTo>
                <a:lnTo>
                  <a:pt x="1054557" y="79273"/>
                </a:lnTo>
                <a:lnTo>
                  <a:pt x="0" y="0"/>
                </a:lnTo>
                <a:lnTo>
                  <a:pt x="4470" y="570458"/>
                </a:lnTo>
                <a:lnTo>
                  <a:pt x="1059014" y="649757"/>
                </a:lnTo>
              </a:path>
            </a:pathLst>
          </a:custGeom>
          <a:ln w="12700">
            <a:solidFill>
              <a:srgbClr val="72BF5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070816" y="2927947"/>
            <a:ext cx="131617" cy="300535"/>
          </a:xfrm>
          <a:custGeom>
            <a:avLst/>
            <a:gdLst/>
            <a:ahLst/>
            <a:cxnLst/>
            <a:rect l="l" t="t" r="r" b="b"/>
            <a:pathLst>
              <a:path w="148069" h="467499">
                <a:moveTo>
                  <a:pt x="64820" y="64490"/>
                </a:moveTo>
                <a:lnTo>
                  <a:pt x="143776" y="70421"/>
                </a:lnTo>
                <a:lnTo>
                  <a:pt x="143319" y="10769"/>
                </a:lnTo>
                <a:lnTo>
                  <a:pt x="0" y="0"/>
                </a:lnTo>
                <a:lnTo>
                  <a:pt x="3568" y="456628"/>
                </a:lnTo>
                <a:lnTo>
                  <a:pt x="148069" y="467499"/>
                </a:lnTo>
                <a:lnTo>
                  <a:pt x="147612" y="407873"/>
                </a:lnTo>
                <a:lnTo>
                  <a:pt x="67449" y="401840"/>
                </a:lnTo>
                <a:lnTo>
                  <a:pt x="66192" y="241477"/>
                </a:lnTo>
                <a:lnTo>
                  <a:pt x="142138" y="247180"/>
                </a:lnTo>
                <a:lnTo>
                  <a:pt x="141668" y="187579"/>
                </a:lnTo>
                <a:lnTo>
                  <a:pt x="65735" y="181876"/>
                </a:lnTo>
                <a:lnTo>
                  <a:pt x="64820" y="64490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244548" y="2937471"/>
            <a:ext cx="178703" cy="303017"/>
          </a:xfrm>
          <a:custGeom>
            <a:avLst/>
            <a:gdLst/>
            <a:ahLst/>
            <a:cxnLst/>
            <a:rect l="l" t="t" r="r" b="b"/>
            <a:pathLst>
              <a:path w="201041" h="471360">
                <a:moveTo>
                  <a:pt x="60147" y="460743"/>
                </a:moveTo>
                <a:lnTo>
                  <a:pt x="62094" y="451575"/>
                </a:lnTo>
                <a:lnTo>
                  <a:pt x="64860" y="439202"/>
                </a:lnTo>
                <a:lnTo>
                  <a:pt x="67741" y="426834"/>
                </a:lnTo>
                <a:lnTo>
                  <a:pt x="70696" y="414465"/>
                </a:lnTo>
                <a:lnTo>
                  <a:pt x="73681" y="402091"/>
                </a:lnTo>
                <a:lnTo>
                  <a:pt x="76654" y="389707"/>
                </a:lnTo>
                <a:lnTo>
                  <a:pt x="79570" y="377306"/>
                </a:lnTo>
                <a:lnTo>
                  <a:pt x="82389" y="364884"/>
                </a:lnTo>
                <a:lnTo>
                  <a:pt x="85065" y="352435"/>
                </a:lnTo>
                <a:lnTo>
                  <a:pt x="87557" y="339956"/>
                </a:lnTo>
                <a:lnTo>
                  <a:pt x="89822" y="327439"/>
                </a:lnTo>
                <a:lnTo>
                  <a:pt x="91816" y="314880"/>
                </a:lnTo>
                <a:lnTo>
                  <a:pt x="93496" y="302274"/>
                </a:lnTo>
                <a:lnTo>
                  <a:pt x="94820" y="289616"/>
                </a:lnTo>
                <a:lnTo>
                  <a:pt x="95745" y="276900"/>
                </a:lnTo>
                <a:lnTo>
                  <a:pt x="96227" y="264121"/>
                </a:lnTo>
                <a:lnTo>
                  <a:pt x="97026" y="268278"/>
                </a:lnTo>
                <a:lnTo>
                  <a:pt x="98333" y="277177"/>
                </a:lnTo>
                <a:lnTo>
                  <a:pt x="100143" y="289789"/>
                </a:lnTo>
                <a:lnTo>
                  <a:pt x="102380" y="304961"/>
                </a:lnTo>
                <a:lnTo>
                  <a:pt x="104967" y="321543"/>
                </a:lnTo>
                <a:lnTo>
                  <a:pt x="107831" y="338383"/>
                </a:lnTo>
                <a:lnTo>
                  <a:pt x="110896" y="354329"/>
                </a:lnTo>
                <a:lnTo>
                  <a:pt x="134835" y="466369"/>
                </a:lnTo>
                <a:lnTo>
                  <a:pt x="201041" y="471360"/>
                </a:lnTo>
                <a:lnTo>
                  <a:pt x="145656" y="219151"/>
                </a:lnTo>
                <a:lnTo>
                  <a:pt x="196227" y="14630"/>
                </a:lnTo>
                <a:lnTo>
                  <a:pt x="136131" y="10121"/>
                </a:lnTo>
                <a:lnTo>
                  <a:pt x="126136" y="51688"/>
                </a:lnTo>
                <a:lnTo>
                  <a:pt x="123442" y="62360"/>
                </a:lnTo>
                <a:lnTo>
                  <a:pt x="120434" y="74555"/>
                </a:lnTo>
                <a:lnTo>
                  <a:pt x="117521" y="86801"/>
                </a:lnTo>
                <a:lnTo>
                  <a:pt x="114737" y="99107"/>
                </a:lnTo>
                <a:lnTo>
                  <a:pt x="112116" y="111483"/>
                </a:lnTo>
                <a:lnTo>
                  <a:pt x="109693" y="123937"/>
                </a:lnTo>
                <a:lnTo>
                  <a:pt x="107501" y="136477"/>
                </a:lnTo>
                <a:lnTo>
                  <a:pt x="105575" y="149111"/>
                </a:lnTo>
                <a:lnTo>
                  <a:pt x="103948" y="161848"/>
                </a:lnTo>
                <a:lnTo>
                  <a:pt x="102653" y="174698"/>
                </a:lnTo>
                <a:lnTo>
                  <a:pt x="101727" y="187667"/>
                </a:lnTo>
                <a:lnTo>
                  <a:pt x="99910" y="187515"/>
                </a:lnTo>
                <a:lnTo>
                  <a:pt x="99155" y="180098"/>
                </a:lnTo>
                <a:lnTo>
                  <a:pt x="97716" y="167502"/>
                </a:lnTo>
                <a:lnTo>
                  <a:pt x="96096" y="154925"/>
                </a:lnTo>
                <a:lnTo>
                  <a:pt x="94310" y="142368"/>
                </a:lnTo>
                <a:lnTo>
                  <a:pt x="92373" y="129827"/>
                </a:lnTo>
                <a:lnTo>
                  <a:pt x="90301" y="117301"/>
                </a:lnTo>
                <a:lnTo>
                  <a:pt x="88108" y="104790"/>
                </a:lnTo>
                <a:lnTo>
                  <a:pt x="85811" y="92290"/>
                </a:lnTo>
                <a:lnTo>
                  <a:pt x="83423" y="79801"/>
                </a:lnTo>
                <a:lnTo>
                  <a:pt x="80962" y="67321"/>
                </a:lnTo>
                <a:lnTo>
                  <a:pt x="78441" y="54849"/>
                </a:lnTo>
                <a:lnTo>
                  <a:pt x="75876" y="42383"/>
                </a:lnTo>
                <a:lnTo>
                  <a:pt x="73283" y="29921"/>
                </a:lnTo>
                <a:lnTo>
                  <a:pt x="70676" y="17461"/>
                </a:lnTo>
                <a:lnTo>
                  <a:pt x="68072" y="5003"/>
                </a:lnTo>
                <a:lnTo>
                  <a:pt x="1308" y="0"/>
                </a:lnTo>
                <a:lnTo>
                  <a:pt x="52260" y="229412"/>
                </a:lnTo>
                <a:lnTo>
                  <a:pt x="0" y="456222"/>
                </a:lnTo>
                <a:lnTo>
                  <a:pt x="60147" y="460743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473501" y="2949842"/>
            <a:ext cx="60384" cy="296657"/>
          </a:xfrm>
          <a:custGeom>
            <a:avLst/>
            <a:gdLst/>
            <a:ahLst/>
            <a:cxnLst/>
            <a:rect l="l" t="t" r="r" b="b"/>
            <a:pathLst>
              <a:path w="67932" h="461467">
                <a:moveTo>
                  <a:pt x="64389" y="4838"/>
                </a:moveTo>
                <a:lnTo>
                  <a:pt x="0" y="0"/>
                </a:lnTo>
                <a:lnTo>
                  <a:pt x="3568" y="456628"/>
                </a:lnTo>
                <a:lnTo>
                  <a:pt x="67932" y="461467"/>
                </a:lnTo>
                <a:lnTo>
                  <a:pt x="64389" y="4838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578240" y="2955534"/>
            <a:ext cx="157480" cy="299384"/>
          </a:xfrm>
          <a:custGeom>
            <a:avLst/>
            <a:gdLst/>
            <a:ahLst/>
            <a:cxnLst/>
            <a:rect l="l" t="t" r="r" b="b"/>
            <a:pathLst>
              <a:path w="177165" h="465709">
                <a:moveTo>
                  <a:pt x="176720" y="13296"/>
                </a:moveTo>
                <a:lnTo>
                  <a:pt x="0" y="0"/>
                </a:lnTo>
                <a:lnTo>
                  <a:pt x="457" y="59651"/>
                </a:lnTo>
                <a:lnTo>
                  <a:pt x="56908" y="63893"/>
                </a:lnTo>
                <a:lnTo>
                  <a:pt x="60020" y="460870"/>
                </a:lnTo>
                <a:lnTo>
                  <a:pt x="124409" y="465709"/>
                </a:lnTo>
                <a:lnTo>
                  <a:pt x="121297" y="68757"/>
                </a:lnTo>
                <a:lnTo>
                  <a:pt x="177164" y="72948"/>
                </a:lnTo>
                <a:lnTo>
                  <a:pt x="176720" y="13296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596843" y="2753929"/>
            <a:ext cx="144689" cy="60309"/>
          </a:xfrm>
          <a:custGeom>
            <a:avLst/>
            <a:gdLst/>
            <a:ahLst/>
            <a:cxnLst/>
            <a:rect l="l" t="t" r="r" b="b"/>
            <a:pathLst>
              <a:path w="162775" h="93814">
                <a:moveTo>
                  <a:pt x="10744" y="71615"/>
                </a:moveTo>
                <a:lnTo>
                  <a:pt x="0" y="93814"/>
                </a:lnTo>
                <a:lnTo>
                  <a:pt x="91440" y="55968"/>
                </a:lnTo>
                <a:lnTo>
                  <a:pt x="162775" y="6604"/>
                </a:lnTo>
                <a:lnTo>
                  <a:pt x="154241" y="0"/>
                </a:lnTo>
                <a:lnTo>
                  <a:pt x="152552" y="388"/>
                </a:lnTo>
                <a:lnTo>
                  <a:pt x="140817" y="3501"/>
                </a:lnTo>
                <a:lnTo>
                  <a:pt x="124155" y="9232"/>
                </a:lnTo>
                <a:lnTo>
                  <a:pt x="114799" y="13113"/>
                </a:lnTo>
                <a:lnTo>
                  <a:pt x="108028" y="16034"/>
                </a:lnTo>
                <a:lnTo>
                  <a:pt x="101560" y="19024"/>
                </a:lnTo>
                <a:lnTo>
                  <a:pt x="94751" y="22438"/>
                </a:lnTo>
                <a:lnTo>
                  <a:pt x="86958" y="26629"/>
                </a:lnTo>
                <a:lnTo>
                  <a:pt x="77539" y="31951"/>
                </a:lnTo>
                <a:lnTo>
                  <a:pt x="65851" y="38757"/>
                </a:lnTo>
                <a:lnTo>
                  <a:pt x="51251" y="47400"/>
                </a:lnTo>
                <a:lnTo>
                  <a:pt x="33096" y="58235"/>
                </a:lnTo>
                <a:lnTo>
                  <a:pt x="10744" y="71615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530287" y="3074779"/>
            <a:ext cx="492828" cy="209594"/>
          </a:xfrm>
          <a:custGeom>
            <a:avLst/>
            <a:gdLst/>
            <a:ahLst/>
            <a:cxnLst/>
            <a:rect l="l" t="t" r="r" b="b"/>
            <a:pathLst>
              <a:path w="554431" h="326034">
                <a:moveTo>
                  <a:pt x="17030" y="264566"/>
                </a:moveTo>
                <a:lnTo>
                  <a:pt x="0" y="310108"/>
                </a:lnTo>
                <a:lnTo>
                  <a:pt x="11302" y="326034"/>
                </a:lnTo>
                <a:lnTo>
                  <a:pt x="23456" y="324294"/>
                </a:lnTo>
                <a:lnTo>
                  <a:pt x="46133" y="313498"/>
                </a:lnTo>
                <a:lnTo>
                  <a:pt x="62478" y="305660"/>
                </a:lnTo>
                <a:lnTo>
                  <a:pt x="73991" y="300015"/>
                </a:lnTo>
                <a:lnTo>
                  <a:pt x="82170" y="295795"/>
                </a:lnTo>
                <a:lnTo>
                  <a:pt x="88513" y="292236"/>
                </a:lnTo>
                <a:lnTo>
                  <a:pt x="94519" y="288570"/>
                </a:lnTo>
                <a:lnTo>
                  <a:pt x="99542" y="285394"/>
                </a:lnTo>
                <a:lnTo>
                  <a:pt x="103810" y="282848"/>
                </a:lnTo>
                <a:lnTo>
                  <a:pt x="111265" y="278589"/>
                </a:lnTo>
                <a:lnTo>
                  <a:pt x="121550" y="272807"/>
                </a:lnTo>
                <a:lnTo>
                  <a:pt x="134309" y="265695"/>
                </a:lnTo>
                <a:lnTo>
                  <a:pt x="149182" y="257444"/>
                </a:lnTo>
                <a:lnTo>
                  <a:pt x="165813" y="248246"/>
                </a:lnTo>
                <a:lnTo>
                  <a:pt x="183844" y="238293"/>
                </a:lnTo>
                <a:lnTo>
                  <a:pt x="202917" y="227776"/>
                </a:lnTo>
                <a:lnTo>
                  <a:pt x="222676" y="216886"/>
                </a:lnTo>
                <a:lnTo>
                  <a:pt x="242762" y="205816"/>
                </a:lnTo>
                <a:lnTo>
                  <a:pt x="262818" y="194757"/>
                </a:lnTo>
                <a:lnTo>
                  <a:pt x="282486" y="183900"/>
                </a:lnTo>
                <a:lnTo>
                  <a:pt x="301410" y="173438"/>
                </a:lnTo>
                <a:lnTo>
                  <a:pt x="319230" y="163562"/>
                </a:lnTo>
                <a:lnTo>
                  <a:pt x="335591" y="154463"/>
                </a:lnTo>
                <a:lnTo>
                  <a:pt x="350134" y="146334"/>
                </a:lnTo>
                <a:lnTo>
                  <a:pt x="362502" y="139366"/>
                </a:lnTo>
                <a:lnTo>
                  <a:pt x="372338" y="133750"/>
                </a:lnTo>
                <a:lnTo>
                  <a:pt x="379283" y="129678"/>
                </a:lnTo>
                <a:lnTo>
                  <a:pt x="389728" y="123066"/>
                </a:lnTo>
                <a:lnTo>
                  <a:pt x="400019" y="117228"/>
                </a:lnTo>
                <a:lnTo>
                  <a:pt x="412771" y="110361"/>
                </a:lnTo>
                <a:lnTo>
                  <a:pt x="426900" y="103001"/>
                </a:lnTo>
                <a:lnTo>
                  <a:pt x="441323" y="95681"/>
                </a:lnTo>
                <a:lnTo>
                  <a:pt x="454956" y="88937"/>
                </a:lnTo>
                <a:lnTo>
                  <a:pt x="466715" y="83302"/>
                </a:lnTo>
                <a:lnTo>
                  <a:pt x="475517" y="79311"/>
                </a:lnTo>
                <a:lnTo>
                  <a:pt x="478129" y="78231"/>
                </a:lnTo>
                <a:lnTo>
                  <a:pt x="493783" y="71333"/>
                </a:lnTo>
                <a:lnTo>
                  <a:pt x="508691" y="63415"/>
                </a:lnTo>
                <a:lnTo>
                  <a:pt x="522342" y="55018"/>
                </a:lnTo>
                <a:lnTo>
                  <a:pt x="534223" y="46687"/>
                </a:lnTo>
                <a:lnTo>
                  <a:pt x="543823" y="38962"/>
                </a:lnTo>
                <a:lnTo>
                  <a:pt x="550629" y="32386"/>
                </a:lnTo>
                <a:lnTo>
                  <a:pt x="554129" y="27501"/>
                </a:lnTo>
                <a:lnTo>
                  <a:pt x="554431" y="26593"/>
                </a:lnTo>
                <a:lnTo>
                  <a:pt x="550265" y="13741"/>
                </a:lnTo>
                <a:lnTo>
                  <a:pt x="542217" y="1928"/>
                </a:lnTo>
                <a:lnTo>
                  <a:pt x="540689" y="0"/>
                </a:lnTo>
                <a:lnTo>
                  <a:pt x="17030" y="264566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275388" y="2755826"/>
            <a:ext cx="743576" cy="528027"/>
          </a:xfrm>
          <a:custGeom>
            <a:avLst/>
            <a:gdLst/>
            <a:ahLst/>
            <a:cxnLst/>
            <a:rect l="l" t="t" r="r" b="b"/>
            <a:pathLst>
              <a:path w="836523" h="821375">
                <a:moveTo>
                  <a:pt x="1792" y="290630"/>
                </a:moveTo>
                <a:lnTo>
                  <a:pt x="8153" y="314269"/>
                </a:lnTo>
                <a:lnTo>
                  <a:pt x="17860" y="333624"/>
                </a:lnTo>
                <a:lnTo>
                  <a:pt x="30722" y="358210"/>
                </a:lnTo>
                <a:lnTo>
                  <a:pt x="46287" y="387239"/>
                </a:lnTo>
                <a:lnTo>
                  <a:pt x="64106" y="419928"/>
                </a:lnTo>
                <a:lnTo>
                  <a:pt x="83727" y="455492"/>
                </a:lnTo>
                <a:lnTo>
                  <a:pt x="104702" y="493144"/>
                </a:lnTo>
                <a:lnTo>
                  <a:pt x="126580" y="532101"/>
                </a:lnTo>
                <a:lnTo>
                  <a:pt x="148910" y="571577"/>
                </a:lnTo>
                <a:lnTo>
                  <a:pt x="171243" y="610788"/>
                </a:lnTo>
                <a:lnTo>
                  <a:pt x="193128" y="648947"/>
                </a:lnTo>
                <a:lnTo>
                  <a:pt x="214115" y="685270"/>
                </a:lnTo>
                <a:lnTo>
                  <a:pt x="233754" y="718973"/>
                </a:lnTo>
                <a:lnTo>
                  <a:pt x="251595" y="749269"/>
                </a:lnTo>
                <a:lnTo>
                  <a:pt x="267188" y="775375"/>
                </a:lnTo>
                <a:lnTo>
                  <a:pt x="280081" y="796504"/>
                </a:lnTo>
                <a:lnTo>
                  <a:pt x="289826" y="811872"/>
                </a:lnTo>
                <a:lnTo>
                  <a:pt x="298101" y="821375"/>
                </a:lnTo>
                <a:lnTo>
                  <a:pt x="301704" y="814029"/>
                </a:lnTo>
                <a:lnTo>
                  <a:pt x="310175" y="805100"/>
                </a:lnTo>
                <a:lnTo>
                  <a:pt x="322013" y="795323"/>
                </a:lnTo>
                <a:lnTo>
                  <a:pt x="335716" y="785435"/>
                </a:lnTo>
                <a:lnTo>
                  <a:pt x="349783" y="776172"/>
                </a:lnTo>
                <a:lnTo>
                  <a:pt x="362711" y="768271"/>
                </a:lnTo>
                <a:lnTo>
                  <a:pt x="372999" y="762467"/>
                </a:lnTo>
                <a:lnTo>
                  <a:pt x="379145" y="759498"/>
                </a:lnTo>
                <a:lnTo>
                  <a:pt x="382154" y="758140"/>
                </a:lnTo>
                <a:lnTo>
                  <a:pt x="388077" y="755243"/>
                </a:lnTo>
                <a:lnTo>
                  <a:pt x="396596" y="750976"/>
                </a:lnTo>
                <a:lnTo>
                  <a:pt x="407391" y="745509"/>
                </a:lnTo>
                <a:lnTo>
                  <a:pt x="420141" y="739011"/>
                </a:lnTo>
                <a:lnTo>
                  <a:pt x="434527" y="731652"/>
                </a:lnTo>
                <a:lnTo>
                  <a:pt x="450228" y="723601"/>
                </a:lnTo>
                <a:lnTo>
                  <a:pt x="466925" y="715029"/>
                </a:lnTo>
                <a:lnTo>
                  <a:pt x="484298" y="706104"/>
                </a:lnTo>
                <a:lnTo>
                  <a:pt x="502027" y="696996"/>
                </a:lnTo>
                <a:lnTo>
                  <a:pt x="519792" y="687875"/>
                </a:lnTo>
                <a:lnTo>
                  <a:pt x="537273" y="678911"/>
                </a:lnTo>
                <a:lnTo>
                  <a:pt x="554151" y="670272"/>
                </a:lnTo>
                <a:lnTo>
                  <a:pt x="570104" y="662129"/>
                </a:lnTo>
                <a:lnTo>
                  <a:pt x="584814" y="654651"/>
                </a:lnTo>
                <a:lnTo>
                  <a:pt x="597960" y="648007"/>
                </a:lnTo>
                <a:lnTo>
                  <a:pt x="609223" y="642368"/>
                </a:lnTo>
                <a:lnTo>
                  <a:pt x="618282" y="637902"/>
                </a:lnTo>
                <a:lnTo>
                  <a:pt x="624817" y="634780"/>
                </a:lnTo>
                <a:lnTo>
                  <a:pt x="628510" y="633171"/>
                </a:lnTo>
                <a:lnTo>
                  <a:pt x="631571" y="631754"/>
                </a:lnTo>
                <a:lnTo>
                  <a:pt x="637653" y="628346"/>
                </a:lnTo>
                <a:lnTo>
                  <a:pt x="645830" y="623388"/>
                </a:lnTo>
                <a:lnTo>
                  <a:pt x="655771" y="617126"/>
                </a:lnTo>
                <a:lnTo>
                  <a:pt x="667145" y="609807"/>
                </a:lnTo>
                <a:lnTo>
                  <a:pt x="679624" y="601679"/>
                </a:lnTo>
                <a:lnTo>
                  <a:pt x="692875" y="592988"/>
                </a:lnTo>
                <a:lnTo>
                  <a:pt x="706570" y="583983"/>
                </a:lnTo>
                <a:lnTo>
                  <a:pt x="720377" y="574909"/>
                </a:lnTo>
                <a:lnTo>
                  <a:pt x="733967" y="566014"/>
                </a:lnTo>
                <a:lnTo>
                  <a:pt x="747010" y="557546"/>
                </a:lnTo>
                <a:lnTo>
                  <a:pt x="759174" y="549751"/>
                </a:lnTo>
                <a:lnTo>
                  <a:pt x="770129" y="542877"/>
                </a:lnTo>
                <a:lnTo>
                  <a:pt x="779547" y="537171"/>
                </a:lnTo>
                <a:lnTo>
                  <a:pt x="787095" y="532879"/>
                </a:lnTo>
                <a:lnTo>
                  <a:pt x="791403" y="530559"/>
                </a:lnTo>
                <a:lnTo>
                  <a:pt x="807811" y="522000"/>
                </a:lnTo>
                <a:lnTo>
                  <a:pt x="818127" y="517901"/>
                </a:lnTo>
                <a:lnTo>
                  <a:pt x="826361" y="517085"/>
                </a:lnTo>
                <a:lnTo>
                  <a:pt x="836523" y="518375"/>
                </a:lnTo>
                <a:lnTo>
                  <a:pt x="813396" y="470255"/>
                </a:lnTo>
                <a:lnTo>
                  <a:pt x="796137" y="438251"/>
                </a:lnTo>
                <a:lnTo>
                  <a:pt x="671245" y="237604"/>
                </a:lnTo>
                <a:lnTo>
                  <a:pt x="519417" y="0"/>
                </a:lnTo>
                <a:lnTo>
                  <a:pt x="519526" y="740"/>
                </a:lnTo>
                <a:lnTo>
                  <a:pt x="516261" y="3255"/>
                </a:lnTo>
                <a:lnTo>
                  <a:pt x="506800" y="8732"/>
                </a:lnTo>
                <a:lnTo>
                  <a:pt x="498800" y="12942"/>
                </a:lnTo>
                <a:lnTo>
                  <a:pt x="488116" y="18324"/>
                </a:lnTo>
                <a:lnTo>
                  <a:pt x="474369" y="25023"/>
                </a:lnTo>
                <a:lnTo>
                  <a:pt x="457181" y="33182"/>
                </a:lnTo>
                <a:lnTo>
                  <a:pt x="436175" y="42947"/>
                </a:lnTo>
                <a:lnTo>
                  <a:pt x="410970" y="54461"/>
                </a:lnTo>
                <a:lnTo>
                  <a:pt x="381190" y="67868"/>
                </a:lnTo>
                <a:lnTo>
                  <a:pt x="357767" y="78615"/>
                </a:lnTo>
                <a:lnTo>
                  <a:pt x="333445" y="90280"/>
                </a:lnTo>
                <a:lnTo>
                  <a:pt x="308451" y="102721"/>
                </a:lnTo>
                <a:lnTo>
                  <a:pt x="283010" y="115795"/>
                </a:lnTo>
                <a:lnTo>
                  <a:pt x="257350" y="129360"/>
                </a:lnTo>
                <a:lnTo>
                  <a:pt x="231696" y="143271"/>
                </a:lnTo>
                <a:lnTo>
                  <a:pt x="206275" y="157385"/>
                </a:lnTo>
                <a:lnTo>
                  <a:pt x="181313" y="171561"/>
                </a:lnTo>
                <a:lnTo>
                  <a:pt x="157037" y="185655"/>
                </a:lnTo>
                <a:lnTo>
                  <a:pt x="133673" y="199524"/>
                </a:lnTo>
                <a:lnTo>
                  <a:pt x="111448" y="213025"/>
                </a:lnTo>
                <a:lnTo>
                  <a:pt x="90587" y="226016"/>
                </a:lnTo>
                <a:lnTo>
                  <a:pt x="71318" y="238352"/>
                </a:lnTo>
                <a:lnTo>
                  <a:pt x="53866" y="249891"/>
                </a:lnTo>
                <a:lnTo>
                  <a:pt x="38458" y="260491"/>
                </a:lnTo>
                <a:lnTo>
                  <a:pt x="25320" y="270007"/>
                </a:lnTo>
                <a:lnTo>
                  <a:pt x="14679" y="278298"/>
                </a:lnTo>
                <a:lnTo>
                  <a:pt x="6761" y="285220"/>
                </a:lnTo>
                <a:lnTo>
                  <a:pt x="1792" y="29063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272333" y="2790226"/>
            <a:ext cx="362796" cy="191396"/>
          </a:xfrm>
          <a:custGeom>
            <a:avLst/>
            <a:gdLst/>
            <a:ahLst/>
            <a:cxnLst/>
            <a:rect l="l" t="t" r="r" b="b"/>
            <a:pathLst>
              <a:path w="408145" h="297728">
                <a:moveTo>
                  <a:pt x="8976" y="237521"/>
                </a:moveTo>
                <a:lnTo>
                  <a:pt x="22197" y="225586"/>
                </a:lnTo>
                <a:lnTo>
                  <a:pt x="32857" y="217510"/>
                </a:lnTo>
                <a:lnTo>
                  <a:pt x="45931" y="208213"/>
                </a:lnTo>
                <a:lnTo>
                  <a:pt x="61205" y="197837"/>
                </a:lnTo>
                <a:lnTo>
                  <a:pt x="78466" y="186521"/>
                </a:lnTo>
                <a:lnTo>
                  <a:pt x="97497" y="174404"/>
                </a:lnTo>
                <a:lnTo>
                  <a:pt x="118086" y="161627"/>
                </a:lnTo>
                <a:lnTo>
                  <a:pt x="140017" y="148330"/>
                </a:lnTo>
                <a:lnTo>
                  <a:pt x="163077" y="134652"/>
                </a:lnTo>
                <a:lnTo>
                  <a:pt x="187051" y="120732"/>
                </a:lnTo>
                <a:lnTo>
                  <a:pt x="211725" y="106712"/>
                </a:lnTo>
                <a:lnTo>
                  <a:pt x="236885" y="92730"/>
                </a:lnTo>
                <a:lnTo>
                  <a:pt x="262316" y="78926"/>
                </a:lnTo>
                <a:lnTo>
                  <a:pt x="287804" y="65441"/>
                </a:lnTo>
                <a:lnTo>
                  <a:pt x="313135" y="52414"/>
                </a:lnTo>
                <a:lnTo>
                  <a:pt x="338094" y="39985"/>
                </a:lnTo>
                <a:lnTo>
                  <a:pt x="362468" y="28293"/>
                </a:lnTo>
                <a:lnTo>
                  <a:pt x="386041" y="17479"/>
                </a:lnTo>
                <a:lnTo>
                  <a:pt x="408145" y="0"/>
                </a:lnTo>
                <a:lnTo>
                  <a:pt x="383209" y="11205"/>
                </a:lnTo>
                <a:lnTo>
                  <a:pt x="360700" y="21539"/>
                </a:lnTo>
                <a:lnTo>
                  <a:pt x="337076" y="32871"/>
                </a:lnTo>
                <a:lnTo>
                  <a:pt x="312583" y="45055"/>
                </a:lnTo>
                <a:lnTo>
                  <a:pt x="287465" y="57945"/>
                </a:lnTo>
                <a:lnTo>
                  <a:pt x="261966" y="71395"/>
                </a:lnTo>
                <a:lnTo>
                  <a:pt x="236331" y="85257"/>
                </a:lnTo>
                <a:lnTo>
                  <a:pt x="210804" y="99386"/>
                </a:lnTo>
                <a:lnTo>
                  <a:pt x="185630" y="113636"/>
                </a:lnTo>
                <a:lnTo>
                  <a:pt x="161053" y="127859"/>
                </a:lnTo>
                <a:lnTo>
                  <a:pt x="137317" y="141910"/>
                </a:lnTo>
                <a:lnTo>
                  <a:pt x="114666" y="155642"/>
                </a:lnTo>
                <a:lnTo>
                  <a:pt x="93346" y="168910"/>
                </a:lnTo>
                <a:lnTo>
                  <a:pt x="73601" y="181565"/>
                </a:lnTo>
                <a:lnTo>
                  <a:pt x="55674" y="193464"/>
                </a:lnTo>
                <a:lnTo>
                  <a:pt x="39811" y="204458"/>
                </a:lnTo>
                <a:lnTo>
                  <a:pt x="26256" y="214401"/>
                </a:lnTo>
                <a:lnTo>
                  <a:pt x="15252" y="223148"/>
                </a:lnTo>
                <a:lnTo>
                  <a:pt x="8976" y="237521"/>
                </a:lnTo>
                <a:close/>
              </a:path>
              <a:path w="408145" h="297728">
                <a:moveTo>
                  <a:pt x="518680" y="-53653"/>
                </a:moveTo>
                <a:lnTo>
                  <a:pt x="514407" y="-51015"/>
                </a:lnTo>
                <a:lnTo>
                  <a:pt x="510434" y="-48781"/>
                </a:lnTo>
                <a:lnTo>
                  <a:pt x="505022" y="-45881"/>
                </a:lnTo>
                <a:lnTo>
                  <a:pt x="497948" y="-42234"/>
                </a:lnTo>
                <a:lnTo>
                  <a:pt x="488989" y="-37756"/>
                </a:lnTo>
                <a:lnTo>
                  <a:pt x="477924" y="-32364"/>
                </a:lnTo>
                <a:lnTo>
                  <a:pt x="464529" y="-25976"/>
                </a:lnTo>
                <a:lnTo>
                  <a:pt x="448583" y="-18507"/>
                </a:lnTo>
                <a:lnTo>
                  <a:pt x="429863" y="-9876"/>
                </a:lnTo>
                <a:lnTo>
                  <a:pt x="408145" y="0"/>
                </a:lnTo>
                <a:lnTo>
                  <a:pt x="386041" y="17479"/>
                </a:lnTo>
                <a:lnTo>
                  <a:pt x="407407" y="7882"/>
                </a:lnTo>
                <a:lnTo>
                  <a:pt x="428426" y="-1654"/>
                </a:lnTo>
                <a:lnTo>
                  <a:pt x="446785" y="-10088"/>
                </a:lnTo>
                <a:lnTo>
                  <a:pt x="462668" y="-17489"/>
                </a:lnTo>
                <a:lnTo>
                  <a:pt x="476254" y="-23927"/>
                </a:lnTo>
                <a:lnTo>
                  <a:pt x="487725" y="-29472"/>
                </a:lnTo>
                <a:lnTo>
                  <a:pt x="497263" y="-34195"/>
                </a:lnTo>
                <a:lnTo>
                  <a:pt x="505049" y="-38165"/>
                </a:lnTo>
                <a:lnTo>
                  <a:pt x="511264" y="-41453"/>
                </a:lnTo>
                <a:lnTo>
                  <a:pt x="516090" y="-44129"/>
                </a:lnTo>
                <a:lnTo>
                  <a:pt x="522300" y="-47925"/>
                </a:lnTo>
                <a:lnTo>
                  <a:pt x="671766" y="185906"/>
                </a:lnTo>
                <a:lnTo>
                  <a:pt x="796556" y="386376"/>
                </a:lnTo>
                <a:lnTo>
                  <a:pt x="813701" y="418253"/>
                </a:lnTo>
                <a:lnTo>
                  <a:pt x="834453" y="461344"/>
                </a:lnTo>
                <a:lnTo>
                  <a:pt x="834099" y="461365"/>
                </a:lnTo>
                <a:lnTo>
                  <a:pt x="823897" y="462815"/>
                </a:lnTo>
                <a:lnTo>
                  <a:pt x="809129" y="467148"/>
                </a:lnTo>
                <a:lnTo>
                  <a:pt x="802627" y="469522"/>
                </a:lnTo>
                <a:lnTo>
                  <a:pt x="795832" y="472621"/>
                </a:lnTo>
                <a:lnTo>
                  <a:pt x="788885" y="476342"/>
                </a:lnTo>
                <a:lnTo>
                  <a:pt x="783462" y="479396"/>
                </a:lnTo>
                <a:lnTo>
                  <a:pt x="775221" y="484320"/>
                </a:lnTo>
                <a:lnTo>
                  <a:pt x="765582" y="490302"/>
                </a:lnTo>
                <a:lnTo>
                  <a:pt x="754799" y="497154"/>
                </a:lnTo>
                <a:lnTo>
                  <a:pt x="743124" y="504687"/>
                </a:lnTo>
                <a:lnTo>
                  <a:pt x="730808" y="512711"/>
                </a:lnTo>
                <a:lnTo>
                  <a:pt x="718106" y="521038"/>
                </a:lnTo>
                <a:lnTo>
                  <a:pt x="705269" y="529479"/>
                </a:lnTo>
                <a:lnTo>
                  <a:pt x="691861" y="538286"/>
                </a:lnTo>
                <a:lnTo>
                  <a:pt x="677858" y="547453"/>
                </a:lnTo>
                <a:lnTo>
                  <a:pt x="664706" y="555992"/>
                </a:lnTo>
                <a:lnTo>
                  <a:pt x="652911" y="563531"/>
                </a:lnTo>
                <a:lnTo>
                  <a:pt x="642982" y="569699"/>
                </a:lnTo>
                <a:lnTo>
                  <a:pt x="635429" y="574123"/>
                </a:lnTo>
                <a:lnTo>
                  <a:pt x="630758" y="576431"/>
                </a:lnTo>
                <a:lnTo>
                  <a:pt x="628613" y="577326"/>
                </a:lnTo>
                <a:lnTo>
                  <a:pt x="623983" y="579476"/>
                </a:lnTo>
                <a:lnTo>
                  <a:pt x="617425" y="582657"/>
                </a:lnTo>
                <a:lnTo>
                  <a:pt x="609120" y="586770"/>
                </a:lnTo>
                <a:lnTo>
                  <a:pt x="599253" y="591719"/>
                </a:lnTo>
                <a:lnTo>
                  <a:pt x="588004" y="597406"/>
                </a:lnTo>
                <a:lnTo>
                  <a:pt x="575559" y="603732"/>
                </a:lnTo>
                <a:lnTo>
                  <a:pt x="562098" y="610601"/>
                </a:lnTo>
                <a:lnTo>
                  <a:pt x="547806" y="617914"/>
                </a:lnTo>
                <a:lnTo>
                  <a:pt x="532865" y="625574"/>
                </a:lnTo>
                <a:lnTo>
                  <a:pt x="517458" y="633484"/>
                </a:lnTo>
                <a:lnTo>
                  <a:pt x="501768" y="641545"/>
                </a:lnTo>
                <a:lnTo>
                  <a:pt x="485978" y="649659"/>
                </a:lnTo>
                <a:lnTo>
                  <a:pt x="482167" y="651615"/>
                </a:lnTo>
                <a:lnTo>
                  <a:pt x="466157" y="659834"/>
                </a:lnTo>
                <a:lnTo>
                  <a:pt x="450487" y="667875"/>
                </a:lnTo>
                <a:lnTo>
                  <a:pt x="435527" y="675544"/>
                </a:lnTo>
                <a:lnTo>
                  <a:pt x="421647" y="682646"/>
                </a:lnTo>
                <a:lnTo>
                  <a:pt x="409218" y="688985"/>
                </a:lnTo>
                <a:lnTo>
                  <a:pt x="398608" y="694366"/>
                </a:lnTo>
                <a:lnTo>
                  <a:pt x="390187" y="698593"/>
                </a:lnTo>
                <a:lnTo>
                  <a:pt x="384326" y="701473"/>
                </a:lnTo>
                <a:lnTo>
                  <a:pt x="381393" y="702809"/>
                </a:lnTo>
                <a:lnTo>
                  <a:pt x="376997" y="704932"/>
                </a:lnTo>
                <a:lnTo>
                  <a:pt x="368235" y="709745"/>
                </a:lnTo>
                <a:lnTo>
                  <a:pt x="356537" y="716638"/>
                </a:lnTo>
                <a:lnTo>
                  <a:pt x="343215" y="725042"/>
                </a:lnTo>
                <a:lnTo>
                  <a:pt x="329582" y="734387"/>
                </a:lnTo>
                <a:lnTo>
                  <a:pt x="316951" y="744104"/>
                </a:lnTo>
                <a:lnTo>
                  <a:pt x="306636" y="753622"/>
                </a:lnTo>
                <a:lnTo>
                  <a:pt x="299948" y="762372"/>
                </a:lnTo>
                <a:lnTo>
                  <a:pt x="293051" y="752197"/>
                </a:lnTo>
                <a:lnTo>
                  <a:pt x="283198" y="736554"/>
                </a:lnTo>
                <a:lnTo>
                  <a:pt x="270745" y="716075"/>
                </a:lnTo>
                <a:lnTo>
                  <a:pt x="256048" y="691393"/>
                </a:lnTo>
                <a:lnTo>
                  <a:pt x="239465" y="663140"/>
                </a:lnTo>
                <a:lnTo>
                  <a:pt x="221352" y="631950"/>
                </a:lnTo>
                <a:lnTo>
                  <a:pt x="202065" y="598454"/>
                </a:lnTo>
                <a:lnTo>
                  <a:pt x="181962" y="563286"/>
                </a:lnTo>
                <a:lnTo>
                  <a:pt x="161399" y="527078"/>
                </a:lnTo>
                <a:lnTo>
                  <a:pt x="140733" y="490463"/>
                </a:lnTo>
                <a:lnTo>
                  <a:pt x="120320" y="454073"/>
                </a:lnTo>
                <a:lnTo>
                  <a:pt x="100517" y="418542"/>
                </a:lnTo>
                <a:lnTo>
                  <a:pt x="81680" y="384501"/>
                </a:lnTo>
                <a:lnTo>
                  <a:pt x="64166" y="352584"/>
                </a:lnTo>
                <a:lnTo>
                  <a:pt x="48333" y="323422"/>
                </a:lnTo>
                <a:lnTo>
                  <a:pt x="34536" y="297650"/>
                </a:lnTo>
                <a:lnTo>
                  <a:pt x="23132" y="275899"/>
                </a:lnTo>
                <a:lnTo>
                  <a:pt x="14477" y="258801"/>
                </a:lnTo>
                <a:lnTo>
                  <a:pt x="6845" y="241100"/>
                </a:lnTo>
                <a:lnTo>
                  <a:pt x="8976" y="237521"/>
                </a:lnTo>
                <a:lnTo>
                  <a:pt x="15252" y="223148"/>
                </a:lnTo>
                <a:lnTo>
                  <a:pt x="7046" y="230552"/>
                </a:lnTo>
                <a:lnTo>
                  <a:pt x="1880" y="236466"/>
                </a:lnTo>
                <a:lnTo>
                  <a:pt x="0" y="240745"/>
                </a:lnTo>
                <a:lnTo>
                  <a:pt x="1940" y="246796"/>
                </a:lnTo>
                <a:lnTo>
                  <a:pt x="16911" y="277769"/>
                </a:lnTo>
                <a:lnTo>
                  <a:pt x="29118" y="301232"/>
                </a:lnTo>
                <a:lnTo>
                  <a:pt x="43927" y="329041"/>
                </a:lnTo>
                <a:lnTo>
                  <a:pt x="60926" y="360466"/>
                </a:lnTo>
                <a:lnTo>
                  <a:pt x="79705" y="394777"/>
                </a:lnTo>
                <a:lnTo>
                  <a:pt x="99853" y="431245"/>
                </a:lnTo>
                <a:lnTo>
                  <a:pt x="120960" y="469142"/>
                </a:lnTo>
                <a:lnTo>
                  <a:pt x="142614" y="507737"/>
                </a:lnTo>
                <a:lnTo>
                  <a:pt x="164406" y="546301"/>
                </a:lnTo>
                <a:lnTo>
                  <a:pt x="185924" y="584105"/>
                </a:lnTo>
                <a:lnTo>
                  <a:pt x="206757" y="620419"/>
                </a:lnTo>
                <a:lnTo>
                  <a:pt x="226496" y="654514"/>
                </a:lnTo>
                <a:lnTo>
                  <a:pt x="244730" y="685661"/>
                </a:lnTo>
                <a:lnTo>
                  <a:pt x="261048" y="713130"/>
                </a:lnTo>
                <a:lnTo>
                  <a:pt x="275039" y="736192"/>
                </a:lnTo>
                <a:lnTo>
                  <a:pt x="286292" y="754118"/>
                </a:lnTo>
                <a:lnTo>
                  <a:pt x="298945" y="771643"/>
                </a:lnTo>
                <a:lnTo>
                  <a:pt x="302564" y="772240"/>
                </a:lnTo>
                <a:lnTo>
                  <a:pt x="304926" y="768569"/>
                </a:lnTo>
                <a:lnTo>
                  <a:pt x="306836" y="763714"/>
                </a:lnTo>
                <a:lnTo>
                  <a:pt x="313883" y="755844"/>
                </a:lnTo>
                <a:lnTo>
                  <a:pt x="324719" y="746628"/>
                </a:lnTo>
                <a:lnTo>
                  <a:pt x="337859" y="736891"/>
                </a:lnTo>
                <a:lnTo>
                  <a:pt x="351818" y="727458"/>
                </a:lnTo>
                <a:lnTo>
                  <a:pt x="365110" y="719155"/>
                </a:lnTo>
                <a:lnTo>
                  <a:pt x="376251" y="712805"/>
                </a:lnTo>
                <a:lnTo>
                  <a:pt x="383755" y="709235"/>
                </a:lnTo>
                <a:lnTo>
                  <a:pt x="384281" y="709023"/>
                </a:lnTo>
                <a:lnTo>
                  <a:pt x="387522" y="707524"/>
                </a:lnTo>
                <a:lnTo>
                  <a:pt x="393038" y="704823"/>
                </a:lnTo>
                <a:lnTo>
                  <a:pt x="400755" y="700962"/>
                </a:lnTo>
                <a:lnTo>
                  <a:pt x="410598" y="695982"/>
                </a:lnTo>
                <a:lnTo>
                  <a:pt x="422494" y="689924"/>
                </a:lnTo>
                <a:lnTo>
                  <a:pt x="436368" y="682828"/>
                </a:lnTo>
                <a:lnTo>
                  <a:pt x="452148" y="674737"/>
                </a:lnTo>
                <a:lnTo>
                  <a:pt x="469759" y="665690"/>
                </a:lnTo>
                <a:lnTo>
                  <a:pt x="489127" y="655730"/>
                </a:lnTo>
                <a:lnTo>
                  <a:pt x="499882" y="650207"/>
                </a:lnTo>
                <a:lnTo>
                  <a:pt x="515174" y="642355"/>
                </a:lnTo>
                <a:lnTo>
                  <a:pt x="530418" y="634532"/>
                </a:lnTo>
                <a:lnTo>
                  <a:pt x="545400" y="626852"/>
                </a:lnTo>
                <a:lnTo>
                  <a:pt x="559905" y="619428"/>
                </a:lnTo>
                <a:lnTo>
                  <a:pt x="573721" y="612373"/>
                </a:lnTo>
                <a:lnTo>
                  <a:pt x="586633" y="605801"/>
                </a:lnTo>
                <a:lnTo>
                  <a:pt x="598427" y="599825"/>
                </a:lnTo>
                <a:lnTo>
                  <a:pt x="608890" y="594558"/>
                </a:lnTo>
                <a:lnTo>
                  <a:pt x="617807" y="590115"/>
                </a:lnTo>
                <a:lnTo>
                  <a:pt x="624965" y="586608"/>
                </a:lnTo>
                <a:lnTo>
                  <a:pt x="630149" y="584151"/>
                </a:lnTo>
                <a:lnTo>
                  <a:pt x="633327" y="582789"/>
                </a:lnTo>
                <a:lnTo>
                  <a:pt x="638167" y="580428"/>
                </a:lnTo>
                <a:lnTo>
                  <a:pt x="645533" y="576173"/>
                </a:lnTo>
                <a:lnTo>
                  <a:pt x="655106" y="570273"/>
                </a:lnTo>
                <a:lnTo>
                  <a:pt x="666561" y="562979"/>
                </a:lnTo>
                <a:lnTo>
                  <a:pt x="679579" y="554540"/>
                </a:lnTo>
                <a:lnTo>
                  <a:pt x="693838" y="545208"/>
                </a:lnTo>
                <a:lnTo>
                  <a:pt x="709015" y="535232"/>
                </a:lnTo>
                <a:lnTo>
                  <a:pt x="718751" y="528833"/>
                </a:lnTo>
                <a:lnTo>
                  <a:pt x="731547" y="520436"/>
                </a:lnTo>
                <a:lnTo>
                  <a:pt x="743999" y="512305"/>
                </a:lnTo>
                <a:lnTo>
                  <a:pt x="755851" y="504633"/>
                </a:lnTo>
                <a:lnTo>
                  <a:pt x="766847" y="497613"/>
                </a:lnTo>
                <a:lnTo>
                  <a:pt x="776730" y="491439"/>
                </a:lnTo>
                <a:lnTo>
                  <a:pt x="785245" y="486304"/>
                </a:lnTo>
                <a:lnTo>
                  <a:pt x="792137" y="482400"/>
                </a:lnTo>
                <a:lnTo>
                  <a:pt x="798791" y="478806"/>
                </a:lnTo>
                <a:lnTo>
                  <a:pt x="805306" y="475822"/>
                </a:lnTo>
                <a:lnTo>
                  <a:pt x="811491" y="473574"/>
                </a:lnTo>
                <a:lnTo>
                  <a:pt x="817928" y="471417"/>
                </a:lnTo>
                <a:lnTo>
                  <a:pt x="833887" y="468259"/>
                </a:lnTo>
                <a:lnTo>
                  <a:pt x="839444" y="468240"/>
                </a:lnTo>
                <a:lnTo>
                  <a:pt x="845883" y="469256"/>
                </a:lnTo>
                <a:lnTo>
                  <a:pt x="819835" y="415128"/>
                </a:lnTo>
                <a:lnTo>
                  <a:pt x="802487" y="382908"/>
                </a:lnTo>
                <a:lnTo>
                  <a:pt x="677595" y="182261"/>
                </a:lnTo>
                <a:lnTo>
                  <a:pt x="527024" y="-53310"/>
                </a:lnTo>
                <a:lnTo>
                  <a:pt x="527126" y="-53501"/>
                </a:lnTo>
                <a:lnTo>
                  <a:pt x="523087" y="-60206"/>
                </a:lnTo>
                <a:lnTo>
                  <a:pt x="521347" y="-56879"/>
                </a:lnTo>
                <a:lnTo>
                  <a:pt x="516712" y="-56726"/>
                </a:lnTo>
                <a:lnTo>
                  <a:pt x="518680" y="-53653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421890" y="3062337"/>
            <a:ext cx="546678" cy="292777"/>
          </a:xfrm>
          <a:custGeom>
            <a:avLst/>
            <a:gdLst/>
            <a:ahLst/>
            <a:cxnLst/>
            <a:rect l="l" t="t" r="r" b="b"/>
            <a:pathLst>
              <a:path w="615013" h="455430">
                <a:moveTo>
                  <a:pt x="52954" y="330531"/>
                </a:moveTo>
                <a:lnTo>
                  <a:pt x="48129" y="321016"/>
                </a:lnTo>
                <a:lnTo>
                  <a:pt x="43909" y="311068"/>
                </a:lnTo>
                <a:lnTo>
                  <a:pt x="40351" y="300708"/>
                </a:lnTo>
                <a:lnTo>
                  <a:pt x="43368" y="377399"/>
                </a:lnTo>
                <a:lnTo>
                  <a:pt x="52631" y="387866"/>
                </a:lnTo>
                <a:lnTo>
                  <a:pt x="62773" y="397869"/>
                </a:lnTo>
                <a:lnTo>
                  <a:pt x="73772" y="407304"/>
                </a:lnTo>
                <a:lnTo>
                  <a:pt x="92066" y="420380"/>
                </a:lnTo>
                <a:lnTo>
                  <a:pt x="112163" y="431794"/>
                </a:lnTo>
                <a:lnTo>
                  <a:pt x="133832" y="441275"/>
                </a:lnTo>
                <a:lnTo>
                  <a:pt x="156838" y="448554"/>
                </a:lnTo>
                <a:lnTo>
                  <a:pt x="180949" y="453362"/>
                </a:lnTo>
                <a:lnTo>
                  <a:pt x="205931" y="455430"/>
                </a:lnTo>
                <a:lnTo>
                  <a:pt x="218676" y="455352"/>
                </a:lnTo>
                <a:lnTo>
                  <a:pt x="244530" y="452804"/>
                </a:lnTo>
                <a:lnTo>
                  <a:pt x="270672" y="446842"/>
                </a:lnTo>
                <a:lnTo>
                  <a:pt x="283778" y="442497"/>
                </a:lnTo>
                <a:lnTo>
                  <a:pt x="304093" y="433825"/>
                </a:lnTo>
                <a:lnTo>
                  <a:pt x="326524" y="421344"/>
                </a:lnTo>
                <a:lnTo>
                  <a:pt x="348196" y="405925"/>
                </a:lnTo>
                <a:lnTo>
                  <a:pt x="359085" y="396670"/>
                </a:lnTo>
                <a:lnTo>
                  <a:pt x="370104" y="386199"/>
                </a:lnTo>
                <a:lnTo>
                  <a:pt x="381074" y="374552"/>
                </a:lnTo>
                <a:lnTo>
                  <a:pt x="391820" y="361771"/>
                </a:lnTo>
                <a:lnTo>
                  <a:pt x="402162" y="347899"/>
                </a:lnTo>
                <a:lnTo>
                  <a:pt x="411923" y="332977"/>
                </a:lnTo>
                <a:lnTo>
                  <a:pt x="420925" y="317046"/>
                </a:lnTo>
                <a:lnTo>
                  <a:pt x="428991" y="300149"/>
                </a:lnTo>
                <a:lnTo>
                  <a:pt x="435944" y="282326"/>
                </a:lnTo>
                <a:lnTo>
                  <a:pt x="441604" y="263620"/>
                </a:lnTo>
                <a:lnTo>
                  <a:pt x="445796" y="244072"/>
                </a:lnTo>
                <a:lnTo>
                  <a:pt x="448340" y="223724"/>
                </a:lnTo>
                <a:lnTo>
                  <a:pt x="449060" y="202618"/>
                </a:lnTo>
                <a:lnTo>
                  <a:pt x="447778" y="180794"/>
                </a:lnTo>
                <a:lnTo>
                  <a:pt x="444315" y="158296"/>
                </a:lnTo>
                <a:lnTo>
                  <a:pt x="438496" y="135165"/>
                </a:lnTo>
                <a:lnTo>
                  <a:pt x="430141" y="111441"/>
                </a:lnTo>
                <a:lnTo>
                  <a:pt x="419073" y="87168"/>
                </a:lnTo>
                <a:lnTo>
                  <a:pt x="405114" y="62386"/>
                </a:lnTo>
                <a:lnTo>
                  <a:pt x="415149" y="66428"/>
                </a:lnTo>
                <a:lnTo>
                  <a:pt x="429466" y="72596"/>
                </a:lnTo>
                <a:lnTo>
                  <a:pt x="443473" y="79078"/>
                </a:lnTo>
                <a:lnTo>
                  <a:pt x="457134" y="85818"/>
                </a:lnTo>
                <a:lnTo>
                  <a:pt x="470412" y="92762"/>
                </a:lnTo>
                <a:lnTo>
                  <a:pt x="483271" y="99854"/>
                </a:lnTo>
                <a:lnTo>
                  <a:pt x="495675" y="107038"/>
                </a:lnTo>
                <a:lnTo>
                  <a:pt x="507586" y="114260"/>
                </a:lnTo>
                <a:lnTo>
                  <a:pt x="518969" y="121463"/>
                </a:lnTo>
                <a:lnTo>
                  <a:pt x="529786" y="128594"/>
                </a:lnTo>
                <a:lnTo>
                  <a:pt x="540003" y="135597"/>
                </a:lnTo>
                <a:lnTo>
                  <a:pt x="549582" y="142415"/>
                </a:lnTo>
                <a:lnTo>
                  <a:pt x="558487" y="148995"/>
                </a:lnTo>
                <a:lnTo>
                  <a:pt x="566681" y="155281"/>
                </a:lnTo>
                <a:lnTo>
                  <a:pt x="574128" y="161218"/>
                </a:lnTo>
                <a:lnTo>
                  <a:pt x="580792" y="166750"/>
                </a:lnTo>
                <a:lnTo>
                  <a:pt x="586635" y="171822"/>
                </a:lnTo>
                <a:lnTo>
                  <a:pt x="588647" y="173377"/>
                </a:lnTo>
                <a:lnTo>
                  <a:pt x="600206" y="176048"/>
                </a:lnTo>
                <a:lnTo>
                  <a:pt x="610816" y="170463"/>
                </a:lnTo>
                <a:lnTo>
                  <a:pt x="612369" y="168436"/>
                </a:lnTo>
                <a:lnTo>
                  <a:pt x="615013" y="156872"/>
                </a:lnTo>
                <a:lnTo>
                  <a:pt x="609432" y="146257"/>
                </a:lnTo>
                <a:lnTo>
                  <a:pt x="586861" y="127938"/>
                </a:lnTo>
                <a:lnTo>
                  <a:pt x="561331" y="109129"/>
                </a:lnTo>
                <a:lnTo>
                  <a:pt x="527903" y="86824"/>
                </a:lnTo>
                <a:lnTo>
                  <a:pt x="508602" y="75049"/>
                </a:lnTo>
                <a:lnTo>
                  <a:pt x="487775" y="63227"/>
                </a:lnTo>
                <a:lnTo>
                  <a:pt x="465574" y="51633"/>
                </a:lnTo>
                <a:lnTo>
                  <a:pt x="442147" y="40543"/>
                </a:lnTo>
                <a:lnTo>
                  <a:pt x="417644" y="30231"/>
                </a:lnTo>
                <a:lnTo>
                  <a:pt x="392216" y="20974"/>
                </a:lnTo>
                <a:lnTo>
                  <a:pt x="366012" y="13047"/>
                </a:lnTo>
                <a:lnTo>
                  <a:pt x="339182" y="6725"/>
                </a:lnTo>
                <a:lnTo>
                  <a:pt x="311876" y="2284"/>
                </a:lnTo>
                <a:lnTo>
                  <a:pt x="284243" y="0"/>
                </a:lnTo>
                <a:lnTo>
                  <a:pt x="256433" y="146"/>
                </a:lnTo>
                <a:lnTo>
                  <a:pt x="228597" y="3001"/>
                </a:lnTo>
                <a:lnTo>
                  <a:pt x="200920" y="8851"/>
                </a:lnTo>
                <a:lnTo>
                  <a:pt x="177187" y="16549"/>
                </a:lnTo>
                <a:lnTo>
                  <a:pt x="154446" y="26564"/>
                </a:lnTo>
                <a:lnTo>
                  <a:pt x="132709" y="38887"/>
                </a:lnTo>
                <a:lnTo>
                  <a:pt x="111990" y="53510"/>
                </a:lnTo>
                <a:lnTo>
                  <a:pt x="92301" y="70426"/>
                </a:lnTo>
                <a:lnTo>
                  <a:pt x="73654" y="89626"/>
                </a:lnTo>
                <a:lnTo>
                  <a:pt x="56063" y="111101"/>
                </a:lnTo>
                <a:lnTo>
                  <a:pt x="39540" y="134845"/>
                </a:lnTo>
                <a:lnTo>
                  <a:pt x="24414" y="160693"/>
                </a:lnTo>
                <a:lnTo>
                  <a:pt x="12732" y="187322"/>
                </a:lnTo>
                <a:lnTo>
                  <a:pt x="4832" y="214226"/>
                </a:lnTo>
                <a:lnTo>
                  <a:pt x="680" y="241139"/>
                </a:lnTo>
                <a:lnTo>
                  <a:pt x="0" y="254516"/>
                </a:lnTo>
                <a:lnTo>
                  <a:pt x="244" y="267794"/>
                </a:lnTo>
                <a:lnTo>
                  <a:pt x="3489" y="293925"/>
                </a:lnTo>
                <a:lnTo>
                  <a:pt x="10384" y="319264"/>
                </a:lnTo>
                <a:lnTo>
                  <a:pt x="20895" y="343545"/>
                </a:lnTo>
                <a:lnTo>
                  <a:pt x="34988" y="366501"/>
                </a:lnTo>
                <a:lnTo>
                  <a:pt x="33874" y="255529"/>
                </a:lnTo>
                <a:lnTo>
                  <a:pt x="34478" y="243397"/>
                </a:lnTo>
                <a:lnTo>
                  <a:pt x="36084" y="230970"/>
                </a:lnTo>
                <a:lnTo>
                  <a:pt x="38750" y="218266"/>
                </a:lnTo>
                <a:lnTo>
                  <a:pt x="42533" y="205305"/>
                </a:lnTo>
                <a:lnTo>
                  <a:pt x="47489" y="192107"/>
                </a:lnTo>
                <a:lnTo>
                  <a:pt x="53675" y="178692"/>
                </a:lnTo>
                <a:lnTo>
                  <a:pt x="61147" y="165078"/>
                </a:lnTo>
                <a:lnTo>
                  <a:pt x="67732" y="154390"/>
                </a:lnTo>
                <a:lnTo>
                  <a:pt x="75694" y="142452"/>
                </a:lnTo>
                <a:lnTo>
                  <a:pt x="83930" y="131129"/>
                </a:lnTo>
                <a:lnTo>
                  <a:pt x="92440" y="120424"/>
                </a:lnTo>
                <a:lnTo>
                  <a:pt x="101221" y="110338"/>
                </a:lnTo>
                <a:lnTo>
                  <a:pt x="110271" y="100872"/>
                </a:lnTo>
                <a:lnTo>
                  <a:pt x="119588" y="92028"/>
                </a:lnTo>
                <a:lnTo>
                  <a:pt x="129172" y="83806"/>
                </a:lnTo>
                <a:lnTo>
                  <a:pt x="139020" y="76209"/>
                </a:lnTo>
                <a:lnTo>
                  <a:pt x="149130" y="69237"/>
                </a:lnTo>
                <a:lnTo>
                  <a:pt x="159501" y="62891"/>
                </a:lnTo>
                <a:lnTo>
                  <a:pt x="170131" y="57174"/>
                </a:lnTo>
                <a:lnTo>
                  <a:pt x="181018" y="52086"/>
                </a:lnTo>
                <a:lnTo>
                  <a:pt x="192161" y="47628"/>
                </a:lnTo>
                <a:lnTo>
                  <a:pt x="208846" y="42262"/>
                </a:lnTo>
                <a:lnTo>
                  <a:pt x="221201" y="39229"/>
                </a:lnTo>
                <a:lnTo>
                  <a:pt x="233829" y="36884"/>
                </a:lnTo>
                <a:lnTo>
                  <a:pt x="250096" y="34963"/>
                </a:lnTo>
                <a:lnTo>
                  <a:pt x="262509" y="34250"/>
                </a:lnTo>
                <a:lnTo>
                  <a:pt x="274983" y="34142"/>
                </a:lnTo>
                <a:lnTo>
                  <a:pt x="287498" y="34612"/>
                </a:lnTo>
                <a:lnTo>
                  <a:pt x="300035" y="35630"/>
                </a:lnTo>
                <a:lnTo>
                  <a:pt x="312575" y="37166"/>
                </a:lnTo>
                <a:lnTo>
                  <a:pt x="325099" y="39192"/>
                </a:lnTo>
                <a:lnTo>
                  <a:pt x="337587" y="41678"/>
                </a:lnTo>
                <a:lnTo>
                  <a:pt x="350021" y="44595"/>
                </a:lnTo>
                <a:lnTo>
                  <a:pt x="362380" y="47913"/>
                </a:lnTo>
                <a:lnTo>
                  <a:pt x="374647" y="51604"/>
                </a:lnTo>
                <a:lnTo>
                  <a:pt x="368437" y="57128"/>
                </a:lnTo>
                <a:lnTo>
                  <a:pt x="367040" y="66526"/>
                </a:lnTo>
                <a:lnTo>
                  <a:pt x="384833" y="95762"/>
                </a:lnTo>
                <a:lnTo>
                  <a:pt x="395311" y="117347"/>
                </a:lnTo>
                <a:lnTo>
                  <a:pt x="403319" y="138442"/>
                </a:lnTo>
                <a:lnTo>
                  <a:pt x="409020" y="159012"/>
                </a:lnTo>
                <a:lnTo>
                  <a:pt x="412574" y="179018"/>
                </a:lnTo>
                <a:lnTo>
                  <a:pt x="414143" y="198423"/>
                </a:lnTo>
                <a:lnTo>
                  <a:pt x="413886" y="217188"/>
                </a:lnTo>
                <a:lnTo>
                  <a:pt x="411967" y="235278"/>
                </a:lnTo>
                <a:lnTo>
                  <a:pt x="408544" y="252654"/>
                </a:lnTo>
                <a:lnTo>
                  <a:pt x="403781" y="269278"/>
                </a:lnTo>
                <a:lnTo>
                  <a:pt x="397837" y="285114"/>
                </a:lnTo>
                <a:lnTo>
                  <a:pt x="390873" y="300123"/>
                </a:lnTo>
                <a:lnTo>
                  <a:pt x="383052" y="314269"/>
                </a:lnTo>
                <a:lnTo>
                  <a:pt x="374533" y="327512"/>
                </a:lnTo>
                <a:lnTo>
                  <a:pt x="365479" y="339817"/>
                </a:lnTo>
                <a:lnTo>
                  <a:pt x="356049" y="351146"/>
                </a:lnTo>
                <a:lnTo>
                  <a:pt x="346405" y="361460"/>
                </a:lnTo>
                <a:lnTo>
                  <a:pt x="336709" y="370723"/>
                </a:lnTo>
                <a:lnTo>
                  <a:pt x="327121" y="378897"/>
                </a:lnTo>
                <a:lnTo>
                  <a:pt x="305062" y="394295"/>
                </a:lnTo>
                <a:lnTo>
                  <a:pt x="292205" y="401423"/>
                </a:lnTo>
                <a:lnTo>
                  <a:pt x="279270" y="407373"/>
                </a:lnTo>
                <a:lnTo>
                  <a:pt x="266298" y="412191"/>
                </a:lnTo>
                <a:lnTo>
                  <a:pt x="253328" y="415922"/>
                </a:lnTo>
                <a:lnTo>
                  <a:pt x="240399" y="418614"/>
                </a:lnTo>
                <a:lnTo>
                  <a:pt x="227552" y="420310"/>
                </a:lnTo>
                <a:lnTo>
                  <a:pt x="214827" y="421058"/>
                </a:lnTo>
                <a:lnTo>
                  <a:pt x="202261" y="420902"/>
                </a:lnTo>
                <a:lnTo>
                  <a:pt x="189897" y="419889"/>
                </a:lnTo>
                <a:lnTo>
                  <a:pt x="177773" y="418065"/>
                </a:lnTo>
                <a:lnTo>
                  <a:pt x="165928" y="415474"/>
                </a:lnTo>
                <a:lnTo>
                  <a:pt x="154403" y="412164"/>
                </a:lnTo>
                <a:lnTo>
                  <a:pt x="132471" y="403566"/>
                </a:lnTo>
                <a:lnTo>
                  <a:pt x="112294" y="392636"/>
                </a:lnTo>
                <a:lnTo>
                  <a:pt x="94190" y="379742"/>
                </a:lnTo>
                <a:lnTo>
                  <a:pt x="84165" y="370940"/>
                </a:lnTo>
                <a:lnTo>
                  <a:pt x="70490" y="356288"/>
                </a:lnTo>
                <a:lnTo>
                  <a:pt x="58327" y="339594"/>
                </a:lnTo>
                <a:lnTo>
                  <a:pt x="52954" y="330531"/>
                </a:lnTo>
                <a:close/>
              </a:path>
              <a:path w="615013" h="455430">
                <a:moveTo>
                  <a:pt x="40351" y="300708"/>
                </a:moveTo>
                <a:lnTo>
                  <a:pt x="37512" y="289954"/>
                </a:lnTo>
                <a:lnTo>
                  <a:pt x="35448" y="278827"/>
                </a:lnTo>
                <a:lnTo>
                  <a:pt x="34216" y="267345"/>
                </a:lnTo>
                <a:lnTo>
                  <a:pt x="33874" y="255529"/>
                </a:lnTo>
                <a:lnTo>
                  <a:pt x="34988" y="366501"/>
                </a:lnTo>
                <a:lnTo>
                  <a:pt x="43368" y="377399"/>
                </a:lnTo>
                <a:lnTo>
                  <a:pt x="40351" y="300708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946745" y="3156154"/>
            <a:ext cx="84102" cy="59199"/>
          </a:xfrm>
          <a:custGeom>
            <a:avLst/>
            <a:gdLst/>
            <a:ahLst/>
            <a:cxnLst/>
            <a:rect l="l" t="t" r="r" b="b"/>
            <a:pathLst>
              <a:path w="94614" h="92087">
                <a:moveTo>
                  <a:pt x="0" y="41020"/>
                </a:moveTo>
                <a:lnTo>
                  <a:pt x="58496" y="92087"/>
                </a:lnTo>
                <a:lnTo>
                  <a:pt x="94615" y="53695"/>
                </a:lnTo>
                <a:lnTo>
                  <a:pt x="33324" y="0"/>
                </a:lnTo>
                <a:lnTo>
                  <a:pt x="25952" y="2430"/>
                </a:lnTo>
                <a:lnTo>
                  <a:pt x="16196" y="10584"/>
                </a:lnTo>
                <a:lnTo>
                  <a:pt x="6817" y="21631"/>
                </a:lnTo>
                <a:lnTo>
                  <a:pt x="517" y="32725"/>
                </a:lnTo>
                <a:lnTo>
                  <a:pt x="0" y="4102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942700" y="3153778"/>
            <a:ext cx="92534" cy="64628"/>
          </a:xfrm>
          <a:custGeom>
            <a:avLst/>
            <a:gdLst/>
            <a:ahLst/>
            <a:cxnLst/>
            <a:rect l="l" t="t" r="r" b="b"/>
            <a:pathLst>
              <a:path w="104101" h="100533">
                <a:moveTo>
                  <a:pt x="114" y="39878"/>
                </a:moveTo>
                <a:lnTo>
                  <a:pt x="0" y="43573"/>
                </a:lnTo>
                <a:lnTo>
                  <a:pt x="1562" y="46355"/>
                </a:lnTo>
                <a:lnTo>
                  <a:pt x="63271" y="100533"/>
                </a:lnTo>
                <a:lnTo>
                  <a:pt x="7416" y="42633"/>
                </a:lnTo>
                <a:lnTo>
                  <a:pt x="7340" y="40157"/>
                </a:lnTo>
                <a:lnTo>
                  <a:pt x="9228" y="35404"/>
                </a:lnTo>
                <a:lnTo>
                  <a:pt x="16836" y="23808"/>
                </a:lnTo>
                <a:lnTo>
                  <a:pt x="26796" y="13308"/>
                </a:lnTo>
                <a:lnTo>
                  <a:pt x="27132" y="4255"/>
                </a:lnTo>
                <a:lnTo>
                  <a:pt x="17105" y="13102"/>
                </a:lnTo>
                <a:lnTo>
                  <a:pt x="7907" y="24305"/>
                </a:lnTo>
                <a:lnTo>
                  <a:pt x="1816" y="35369"/>
                </a:lnTo>
                <a:lnTo>
                  <a:pt x="114" y="39878"/>
                </a:lnTo>
                <a:close/>
              </a:path>
              <a:path w="104101" h="100533">
                <a:moveTo>
                  <a:pt x="94234" y="57645"/>
                </a:moveTo>
                <a:lnTo>
                  <a:pt x="62826" y="91033"/>
                </a:lnTo>
                <a:lnTo>
                  <a:pt x="7416" y="42633"/>
                </a:lnTo>
                <a:lnTo>
                  <a:pt x="63271" y="100533"/>
                </a:lnTo>
                <a:lnTo>
                  <a:pt x="104101" y="57175"/>
                </a:lnTo>
                <a:lnTo>
                  <a:pt x="39509" y="558"/>
                </a:lnTo>
                <a:lnTo>
                  <a:pt x="37071" y="0"/>
                </a:lnTo>
                <a:lnTo>
                  <a:pt x="33185" y="889"/>
                </a:lnTo>
                <a:lnTo>
                  <a:pt x="27132" y="4255"/>
                </a:lnTo>
                <a:lnTo>
                  <a:pt x="26796" y="13308"/>
                </a:lnTo>
                <a:lnTo>
                  <a:pt x="35547" y="7340"/>
                </a:lnTo>
                <a:lnTo>
                  <a:pt x="36537" y="7061"/>
                </a:lnTo>
                <a:lnTo>
                  <a:pt x="94234" y="57645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967964" y="3135371"/>
            <a:ext cx="55168" cy="39416"/>
          </a:xfrm>
          <a:custGeom>
            <a:avLst/>
            <a:gdLst/>
            <a:ahLst/>
            <a:cxnLst/>
            <a:rect l="l" t="t" r="r" b="b"/>
            <a:pathLst>
              <a:path w="62064" h="61314">
                <a:moveTo>
                  <a:pt x="3374" y="44741"/>
                </a:moveTo>
                <a:lnTo>
                  <a:pt x="12131" y="54613"/>
                </a:lnTo>
                <a:lnTo>
                  <a:pt x="13868" y="55867"/>
                </a:lnTo>
                <a:lnTo>
                  <a:pt x="26627" y="61314"/>
                </a:lnTo>
                <a:lnTo>
                  <a:pt x="38697" y="60955"/>
                </a:lnTo>
                <a:lnTo>
                  <a:pt x="47596" y="54895"/>
                </a:lnTo>
                <a:lnTo>
                  <a:pt x="49339" y="51917"/>
                </a:lnTo>
                <a:lnTo>
                  <a:pt x="49770" y="50533"/>
                </a:lnTo>
                <a:lnTo>
                  <a:pt x="62064" y="23964"/>
                </a:lnTo>
                <a:lnTo>
                  <a:pt x="15379" y="0"/>
                </a:lnTo>
                <a:lnTo>
                  <a:pt x="2730" y="23698"/>
                </a:lnTo>
                <a:lnTo>
                  <a:pt x="0" y="33727"/>
                </a:lnTo>
                <a:lnTo>
                  <a:pt x="3374" y="44741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965531" y="3132436"/>
            <a:ext cx="61593" cy="44835"/>
          </a:xfrm>
          <a:custGeom>
            <a:avLst/>
            <a:gdLst/>
            <a:ahLst/>
            <a:cxnLst/>
            <a:rect l="l" t="t" r="r" b="b"/>
            <a:pathLst>
              <a:path w="69292" h="69743">
                <a:moveTo>
                  <a:pt x="54433" y="59563"/>
                </a:moveTo>
                <a:lnTo>
                  <a:pt x="55652" y="56515"/>
                </a:lnTo>
                <a:lnTo>
                  <a:pt x="69292" y="26962"/>
                </a:lnTo>
                <a:lnTo>
                  <a:pt x="16688" y="0"/>
                </a:lnTo>
                <a:lnTo>
                  <a:pt x="2642" y="26327"/>
                </a:lnTo>
                <a:lnTo>
                  <a:pt x="24" y="32072"/>
                </a:lnTo>
                <a:lnTo>
                  <a:pt x="0" y="42980"/>
                </a:lnTo>
                <a:lnTo>
                  <a:pt x="5056" y="53931"/>
                </a:lnTo>
                <a:lnTo>
                  <a:pt x="14656" y="63258"/>
                </a:lnTo>
                <a:lnTo>
                  <a:pt x="11166" y="50723"/>
                </a:lnTo>
                <a:lnTo>
                  <a:pt x="6361" y="39918"/>
                </a:lnTo>
                <a:lnTo>
                  <a:pt x="8509" y="29870"/>
                </a:lnTo>
                <a:lnTo>
                  <a:pt x="19558" y="9156"/>
                </a:lnTo>
                <a:lnTo>
                  <a:pt x="60287" y="30060"/>
                </a:lnTo>
                <a:lnTo>
                  <a:pt x="49276" y="54025"/>
                </a:lnTo>
                <a:lnTo>
                  <a:pt x="47791" y="57124"/>
                </a:lnTo>
                <a:lnTo>
                  <a:pt x="47816" y="66852"/>
                </a:lnTo>
                <a:lnTo>
                  <a:pt x="51169" y="64325"/>
                </a:lnTo>
                <a:lnTo>
                  <a:pt x="53442" y="60998"/>
                </a:lnTo>
                <a:lnTo>
                  <a:pt x="54433" y="59563"/>
                </a:lnTo>
                <a:close/>
              </a:path>
              <a:path w="69292" h="69743">
                <a:moveTo>
                  <a:pt x="44146" y="60921"/>
                </a:moveTo>
                <a:lnTo>
                  <a:pt x="41466" y="61887"/>
                </a:lnTo>
                <a:lnTo>
                  <a:pt x="34760" y="64350"/>
                </a:lnTo>
                <a:lnTo>
                  <a:pt x="26010" y="62712"/>
                </a:lnTo>
                <a:lnTo>
                  <a:pt x="18517" y="57619"/>
                </a:lnTo>
                <a:lnTo>
                  <a:pt x="11166" y="50723"/>
                </a:lnTo>
                <a:lnTo>
                  <a:pt x="14656" y="63258"/>
                </a:lnTo>
                <a:lnTo>
                  <a:pt x="20108" y="66390"/>
                </a:lnTo>
                <a:lnTo>
                  <a:pt x="32298" y="69743"/>
                </a:lnTo>
                <a:lnTo>
                  <a:pt x="43815" y="68313"/>
                </a:lnTo>
                <a:lnTo>
                  <a:pt x="47816" y="66852"/>
                </a:lnTo>
                <a:lnTo>
                  <a:pt x="47791" y="57124"/>
                </a:lnTo>
                <a:lnTo>
                  <a:pt x="44146" y="60921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990018" y="3184067"/>
            <a:ext cx="277631" cy="204282"/>
          </a:xfrm>
          <a:custGeom>
            <a:avLst/>
            <a:gdLst/>
            <a:ahLst/>
            <a:cxnLst/>
            <a:rect l="l" t="t" r="r" b="b"/>
            <a:pathLst>
              <a:path w="312335" h="317772">
                <a:moveTo>
                  <a:pt x="19316" y="67106"/>
                </a:moveTo>
                <a:lnTo>
                  <a:pt x="20755" y="68788"/>
                </a:lnTo>
                <a:lnTo>
                  <a:pt x="25649" y="77293"/>
                </a:lnTo>
                <a:lnTo>
                  <a:pt x="30006" y="88748"/>
                </a:lnTo>
                <a:lnTo>
                  <a:pt x="33938" y="102221"/>
                </a:lnTo>
                <a:lnTo>
                  <a:pt x="37557" y="116780"/>
                </a:lnTo>
                <a:lnTo>
                  <a:pt x="40972" y="131493"/>
                </a:lnTo>
                <a:lnTo>
                  <a:pt x="44297" y="145427"/>
                </a:lnTo>
                <a:lnTo>
                  <a:pt x="47641" y="157651"/>
                </a:lnTo>
                <a:lnTo>
                  <a:pt x="51117" y="167233"/>
                </a:lnTo>
                <a:lnTo>
                  <a:pt x="55630" y="176552"/>
                </a:lnTo>
                <a:lnTo>
                  <a:pt x="64306" y="192005"/>
                </a:lnTo>
                <a:lnTo>
                  <a:pt x="70033" y="201038"/>
                </a:lnTo>
                <a:lnTo>
                  <a:pt x="76724" y="210703"/>
                </a:lnTo>
                <a:lnTo>
                  <a:pt x="84406" y="220822"/>
                </a:lnTo>
                <a:lnTo>
                  <a:pt x="93109" y="231214"/>
                </a:lnTo>
                <a:lnTo>
                  <a:pt x="102859" y="241701"/>
                </a:lnTo>
                <a:lnTo>
                  <a:pt x="113686" y="252105"/>
                </a:lnTo>
                <a:lnTo>
                  <a:pt x="125618" y="262245"/>
                </a:lnTo>
                <a:lnTo>
                  <a:pt x="138681" y="271943"/>
                </a:lnTo>
                <a:lnTo>
                  <a:pt x="152906" y="281021"/>
                </a:lnTo>
                <a:lnTo>
                  <a:pt x="168319" y="289298"/>
                </a:lnTo>
                <a:lnTo>
                  <a:pt x="184950" y="296595"/>
                </a:lnTo>
                <a:lnTo>
                  <a:pt x="193677" y="300004"/>
                </a:lnTo>
                <a:lnTo>
                  <a:pt x="211079" y="306682"/>
                </a:lnTo>
                <a:lnTo>
                  <a:pt x="225756" y="311914"/>
                </a:lnTo>
                <a:lnTo>
                  <a:pt x="238080" y="315585"/>
                </a:lnTo>
                <a:lnTo>
                  <a:pt x="248422" y="317576"/>
                </a:lnTo>
                <a:lnTo>
                  <a:pt x="257154" y="317772"/>
                </a:lnTo>
                <a:lnTo>
                  <a:pt x="264648" y="316055"/>
                </a:lnTo>
                <a:lnTo>
                  <a:pt x="277413" y="306416"/>
                </a:lnTo>
                <a:lnTo>
                  <a:pt x="283426" y="298259"/>
                </a:lnTo>
                <a:lnTo>
                  <a:pt x="289690" y="287723"/>
                </a:lnTo>
                <a:lnTo>
                  <a:pt x="296576" y="274689"/>
                </a:lnTo>
                <a:lnTo>
                  <a:pt x="304457" y="259041"/>
                </a:lnTo>
                <a:lnTo>
                  <a:pt x="304726" y="258372"/>
                </a:lnTo>
                <a:lnTo>
                  <a:pt x="306248" y="254883"/>
                </a:lnTo>
                <a:lnTo>
                  <a:pt x="308186" y="249958"/>
                </a:lnTo>
                <a:lnTo>
                  <a:pt x="310124" y="243475"/>
                </a:lnTo>
                <a:lnTo>
                  <a:pt x="311645" y="235313"/>
                </a:lnTo>
                <a:lnTo>
                  <a:pt x="312335" y="225351"/>
                </a:lnTo>
                <a:lnTo>
                  <a:pt x="311777" y="213468"/>
                </a:lnTo>
                <a:lnTo>
                  <a:pt x="309555" y="199542"/>
                </a:lnTo>
                <a:lnTo>
                  <a:pt x="305254" y="183453"/>
                </a:lnTo>
                <a:lnTo>
                  <a:pt x="298456" y="165078"/>
                </a:lnTo>
                <a:lnTo>
                  <a:pt x="288747" y="144297"/>
                </a:lnTo>
                <a:lnTo>
                  <a:pt x="282902" y="134084"/>
                </a:lnTo>
                <a:lnTo>
                  <a:pt x="274528" y="122205"/>
                </a:lnTo>
                <a:lnTo>
                  <a:pt x="264941" y="110949"/>
                </a:lnTo>
                <a:lnTo>
                  <a:pt x="254320" y="100331"/>
                </a:lnTo>
                <a:lnTo>
                  <a:pt x="242846" y="90367"/>
                </a:lnTo>
                <a:lnTo>
                  <a:pt x="230698" y="81074"/>
                </a:lnTo>
                <a:lnTo>
                  <a:pt x="218058" y="72468"/>
                </a:lnTo>
                <a:lnTo>
                  <a:pt x="205105" y="64564"/>
                </a:lnTo>
                <a:lnTo>
                  <a:pt x="192018" y="57379"/>
                </a:lnTo>
                <a:lnTo>
                  <a:pt x="178980" y="50928"/>
                </a:lnTo>
                <a:lnTo>
                  <a:pt x="166169" y="45228"/>
                </a:lnTo>
                <a:lnTo>
                  <a:pt x="153765" y="40294"/>
                </a:lnTo>
                <a:lnTo>
                  <a:pt x="141949" y="36143"/>
                </a:lnTo>
                <a:lnTo>
                  <a:pt x="130902" y="32790"/>
                </a:lnTo>
                <a:lnTo>
                  <a:pt x="120802" y="30252"/>
                </a:lnTo>
                <a:lnTo>
                  <a:pt x="111830" y="28545"/>
                </a:lnTo>
                <a:lnTo>
                  <a:pt x="104167" y="27684"/>
                </a:lnTo>
                <a:lnTo>
                  <a:pt x="90465" y="27648"/>
                </a:lnTo>
                <a:lnTo>
                  <a:pt x="75399" y="23576"/>
                </a:lnTo>
                <a:lnTo>
                  <a:pt x="62935" y="16130"/>
                </a:lnTo>
                <a:lnTo>
                  <a:pt x="52993" y="7956"/>
                </a:lnTo>
                <a:lnTo>
                  <a:pt x="45490" y="1698"/>
                </a:lnTo>
                <a:lnTo>
                  <a:pt x="40347" y="0"/>
                </a:lnTo>
                <a:lnTo>
                  <a:pt x="31633" y="4774"/>
                </a:lnTo>
                <a:lnTo>
                  <a:pt x="21031" y="13745"/>
                </a:lnTo>
                <a:lnTo>
                  <a:pt x="11256" y="24839"/>
                </a:lnTo>
                <a:lnTo>
                  <a:pt x="3761" y="36403"/>
                </a:lnTo>
                <a:lnTo>
                  <a:pt x="0" y="46786"/>
                </a:lnTo>
                <a:lnTo>
                  <a:pt x="123" y="46918"/>
                </a:lnTo>
                <a:lnTo>
                  <a:pt x="4979" y="52049"/>
                </a:lnTo>
                <a:lnTo>
                  <a:pt x="19316" y="67106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516802" y="2853133"/>
            <a:ext cx="248140" cy="180572"/>
          </a:xfrm>
          <a:custGeom>
            <a:avLst/>
            <a:gdLst/>
            <a:ahLst/>
            <a:cxnLst/>
            <a:rect l="l" t="t" r="r" b="b"/>
            <a:pathLst>
              <a:path w="279158" h="280890">
                <a:moveTo>
                  <a:pt x="8725" y="188561"/>
                </a:moveTo>
                <a:lnTo>
                  <a:pt x="12469" y="197755"/>
                </a:lnTo>
                <a:lnTo>
                  <a:pt x="18221" y="209183"/>
                </a:lnTo>
                <a:lnTo>
                  <a:pt x="24875" y="219885"/>
                </a:lnTo>
                <a:lnTo>
                  <a:pt x="32365" y="229830"/>
                </a:lnTo>
                <a:lnTo>
                  <a:pt x="40625" y="238987"/>
                </a:lnTo>
                <a:lnTo>
                  <a:pt x="49589" y="247326"/>
                </a:lnTo>
                <a:lnTo>
                  <a:pt x="59190" y="254815"/>
                </a:lnTo>
                <a:lnTo>
                  <a:pt x="69364" y="261425"/>
                </a:lnTo>
                <a:lnTo>
                  <a:pt x="80044" y="267125"/>
                </a:lnTo>
                <a:lnTo>
                  <a:pt x="91163" y="271883"/>
                </a:lnTo>
                <a:lnTo>
                  <a:pt x="102657" y="275669"/>
                </a:lnTo>
                <a:lnTo>
                  <a:pt x="114459" y="278453"/>
                </a:lnTo>
                <a:lnTo>
                  <a:pt x="126504" y="280204"/>
                </a:lnTo>
                <a:lnTo>
                  <a:pt x="138724" y="280890"/>
                </a:lnTo>
                <a:lnTo>
                  <a:pt x="151055" y="280482"/>
                </a:lnTo>
                <a:lnTo>
                  <a:pt x="163430" y="278948"/>
                </a:lnTo>
                <a:lnTo>
                  <a:pt x="175783" y="276258"/>
                </a:lnTo>
                <a:lnTo>
                  <a:pt x="188049" y="272381"/>
                </a:lnTo>
                <a:lnTo>
                  <a:pt x="197164" y="268663"/>
                </a:lnTo>
                <a:lnTo>
                  <a:pt x="208495" y="262934"/>
                </a:lnTo>
                <a:lnTo>
                  <a:pt x="219100" y="256294"/>
                </a:lnTo>
                <a:lnTo>
                  <a:pt x="228949" y="248810"/>
                </a:lnTo>
                <a:lnTo>
                  <a:pt x="238011" y="240547"/>
                </a:lnTo>
                <a:lnTo>
                  <a:pt x="246256" y="231571"/>
                </a:lnTo>
                <a:lnTo>
                  <a:pt x="253653" y="221949"/>
                </a:lnTo>
                <a:lnTo>
                  <a:pt x="260172" y="211748"/>
                </a:lnTo>
                <a:lnTo>
                  <a:pt x="265784" y="201032"/>
                </a:lnTo>
                <a:lnTo>
                  <a:pt x="270457" y="189868"/>
                </a:lnTo>
                <a:lnTo>
                  <a:pt x="274161" y="178323"/>
                </a:lnTo>
                <a:lnTo>
                  <a:pt x="276866" y="166462"/>
                </a:lnTo>
                <a:lnTo>
                  <a:pt x="278542" y="154351"/>
                </a:lnTo>
                <a:lnTo>
                  <a:pt x="279158" y="142057"/>
                </a:lnTo>
                <a:lnTo>
                  <a:pt x="278685" y="129646"/>
                </a:lnTo>
                <a:lnTo>
                  <a:pt x="277091" y="117184"/>
                </a:lnTo>
                <a:lnTo>
                  <a:pt x="274346" y="104737"/>
                </a:lnTo>
                <a:lnTo>
                  <a:pt x="270421" y="92371"/>
                </a:lnTo>
                <a:lnTo>
                  <a:pt x="266651" y="83108"/>
                </a:lnTo>
                <a:lnTo>
                  <a:pt x="260897" y="71681"/>
                </a:lnTo>
                <a:lnTo>
                  <a:pt x="254242" y="60981"/>
                </a:lnTo>
                <a:lnTo>
                  <a:pt x="246752" y="51037"/>
                </a:lnTo>
                <a:lnTo>
                  <a:pt x="238493" y="41882"/>
                </a:lnTo>
                <a:lnTo>
                  <a:pt x="229530" y="33544"/>
                </a:lnTo>
                <a:lnTo>
                  <a:pt x="219930" y="26056"/>
                </a:lnTo>
                <a:lnTo>
                  <a:pt x="209757" y="19448"/>
                </a:lnTo>
                <a:lnTo>
                  <a:pt x="199079" y="13751"/>
                </a:lnTo>
                <a:lnTo>
                  <a:pt x="187961" y="8995"/>
                </a:lnTo>
                <a:lnTo>
                  <a:pt x="176469" y="5211"/>
                </a:lnTo>
                <a:lnTo>
                  <a:pt x="164669" y="2430"/>
                </a:lnTo>
                <a:lnTo>
                  <a:pt x="152626" y="683"/>
                </a:lnTo>
                <a:lnTo>
                  <a:pt x="140407" y="0"/>
                </a:lnTo>
                <a:lnTo>
                  <a:pt x="128078" y="412"/>
                </a:lnTo>
                <a:lnTo>
                  <a:pt x="115703" y="1949"/>
                </a:lnTo>
                <a:lnTo>
                  <a:pt x="103350" y="4644"/>
                </a:lnTo>
                <a:lnTo>
                  <a:pt x="91085" y="8526"/>
                </a:lnTo>
                <a:lnTo>
                  <a:pt x="81989" y="12233"/>
                </a:lnTo>
                <a:lnTo>
                  <a:pt x="70660" y="17958"/>
                </a:lnTo>
                <a:lnTo>
                  <a:pt x="60056" y="24595"/>
                </a:lnTo>
                <a:lnTo>
                  <a:pt x="50209" y="32078"/>
                </a:lnTo>
                <a:lnTo>
                  <a:pt x="41149" y="40340"/>
                </a:lnTo>
                <a:lnTo>
                  <a:pt x="32905" y="49316"/>
                </a:lnTo>
                <a:lnTo>
                  <a:pt x="25509" y="58938"/>
                </a:lnTo>
                <a:lnTo>
                  <a:pt x="18990" y="69142"/>
                </a:lnTo>
                <a:lnTo>
                  <a:pt x="13379" y="79860"/>
                </a:lnTo>
                <a:lnTo>
                  <a:pt x="8706" y="91027"/>
                </a:lnTo>
                <a:lnTo>
                  <a:pt x="5001" y="102576"/>
                </a:lnTo>
                <a:lnTo>
                  <a:pt x="2295" y="114441"/>
                </a:lnTo>
                <a:lnTo>
                  <a:pt x="618" y="126556"/>
                </a:lnTo>
                <a:lnTo>
                  <a:pt x="0" y="138854"/>
                </a:lnTo>
                <a:lnTo>
                  <a:pt x="471" y="151270"/>
                </a:lnTo>
                <a:lnTo>
                  <a:pt x="2062" y="163737"/>
                </a:lnTo>
                <a:lnTo>
                  <a:pt x="4803" y="176190"/>
                </a:lnTo>
                <a:lnTo>
                  <a:pt x="8725" y="188561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978954" y="3129161"/>
            <a:ext cx="44724" cy="28726"/>
          </a:xfrm>
          <a:custGeom>
            <a:avLst/>
            <a:gdLst/>
            <a:ahLst/>
            <a:cxnLst/>
            <a:rect l="l" t="t" r="r" b="b"/>
            <a:pathLst>
              <a:path w="50314" h="44685">
                <a:moveTo>
                  <a:pt x="13708" y="39132"/>
                </a:moveTo>
                <a:lnTo>
                  <a:pt x="14260" y="39502"/>
                </a:lnTo>
                <a:lnTo>
                  <a:pt x="27029" y="44685"/>
                </a:lnTo>
                <a:lnTo>
                  <a:pt x="39014" y="44066"/>
                </a:lnTo>
                <a:lnTo>
                  <a:pt x="47719" y="37747"/>
                </a:lnTo>
                <a:lnTo>
                  <a:pt x="48553" y="36374"/>
                </a:lnTo>
                <a:lnTo>
                  <a:pt x="50314" y="26055"/>
                </a:lnTo>
                <a:lnTo>
                  <a:pt x="46090" y="15071"/>
                </a:lnTo>
                <a:lnTo>
                  <a:pt x="36606" y="5540"/>
                </a:lnTo>
                <a:lnTo>
                  <a:pt x="36058" y="5174"/>
                </a:lnTo>
                <a:lnTo>
                  <a:pt x="23261" y="0"/>
                </a:lnTo>
                <a:lnTo>
                  <a:pt x="11279" y="623"/>
                </a:lnTo>
                <a:lnTo>
                  <a:pt x="2596" y="6937"/>
                </a:lnTo>
                <a:lnTo>
                  <a:pt x="1765" y="8302"/>
                </a:lnTo>
                <a:lnTo>
                  <a:pt x="0" y="18615"/>
                </a:lnTo>
                <a:lnTo>
                  <a:pt x="4222" y="29598"/>
                </a:lnTo>
                <a:lnTo>
                  <a:pt x="13708" y="39132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976379" y="3126750"/>
            <a:ext cx="49857" cy="33555"/>
          </a:xfrm>
          <a:custGeom>
            <a:avLst/>
            <a:gdLst/>
            <a:ahLst/>
            <a:cxnLst/>
            <a:rect l="l" t="t" r="r" b="b"/>
            <a:pathLst>
              <a:path w="56089" h="52197">
                <a:moveTo>
                  <a:pt x="6353" y="22575"/>
                </a:moveTo>
                <a:lnTo>
                  <a:pt x="8323" y="12645"/>
                </a:lnTo>
                <a:lnTo>
                  <a:pt x="11930" y="8848"/>
                </a:lnTo>
                <a:lnTo>
                  <a:pt x="14673" y="7832"/>
                </a:lnTo>
                <a:lnTo>
                  <a:pt x="21315" y="5381"/>
                </a:lnTo>
                <a:lnTo>
                  <a:pt x="30078" y="7032"/>
                </a:lnTo>
                <a:lnTo>
                  <a:pt x="37571" y="12124"/>
                </a:lnTo>
                <a:lnTo>
                  <a:pt x="44729" y="18767"/>
                </a:lnTo>
                <a:lnTo>
                  <a:pt x="49740" y="29624"/>
                </a:lnTo>
                <a:lnTo>
                  <a:pt x="47782" y="39582"/>
                </a:lnTo>
                <a:lnTo>
                  <a:pt x="44188" y="43354"/>
                </a:lnTo>
                <a:lnTo>
                  <a:pt x="41457" y="44344"/>
                </a:lnTo>
                <a:lnTo>
                  <a:pt x="34765" y="46821"/>
                </a:lnTo>
                <a:lnTo>
                  <a:pt x="43820" y="50771"/>
                </a:lnTo>
                <a:lnTo>
                  <a:pt x="47807" y="49310"/>
                </a:lnTo>
                <a:lnTo>
                  <a:pt x="51160" y="46770"/>
                </a:lnTo>
                <a:lnTo>
                  <a:pt x="53472" y="43430"/>
                </a:lnTo>
                <a:lnTo>
                  <a:pt x="56083" y="37658"/>
                </a:lnTo>
                <a:lnTo>
                  <a:pt x="56089" y="26748"/>
                </a:lnTo>
                <a:lnTo>
                  <a:pt x="51020" y="15804"/>
                </a:lnTo>
                <a:lnTo>
                  <a:pt x="41407" y="6473"/>
                </a:lnTo>
                <a:lnTo>
                  <a:pt x="36005" y="3369"/>
                </a:lnTo>
                <a:lnTo>
                  <a:pt x="23810" y="0"/>
                </a:lnTo>
                <a:lnTo>
                  <a:pt x="12286" y="1406"/>
                </a:lnTo>
                <a:lnTo>
                  <a:pt x="8247" y="2866"/>
                </a:lnTo>
                <a:lnTo>
                  <a:pt x="4945" y="5444"/>
                </a:lnTo>
                <a:lnTo>
                  <a:pt x="2646" y="8772"/>
                </a:lnTo>
                <a:lnTo>
                  <a:pt x="27" y="14519"/>
                </a:lnTo>
                <a:lnTo>
                  <a:pt x="0" y="25422"/>
                </a:lnTo>
                <a:lnTo>
                  <a:pt x="5054" y="36368"/>
                </a:lnTo>
                <a:lnTo>
                  <a:pt x="14660" y="45703"/>
                </a:lnTo>
                <a:lnTo>
                  <a:pt x="11363" y="33437"/>
                </a:lnTo>
                <a:lnTo>
                  <a:pt x="6353" y="22575"/>
                </a:lnTo>
                <a:close/>
              </a:path>
              <a:path w="56089" h="52197">
                <a:moveTo>
                  <a:pt x="11363" y="33437"/>
                </a:moveTo>
                <a:lnTo>
                  <a:pt x="14660" y="45703"/>
                </a:lnTo>
                <a:lnTo>
                  <a:pt x="20114" y="48838"/>
                </a:lnTo>
                <a:lnTo>
                  <a:pt x="32299" y="52197"/>
                </a:lnTo>
                <a:lnTo>
                  <a:pt x="43820" y="50771"/>
                </a:lnTo>
                <a:lnTo>
                  <a:pt x="34765" y="46821"/>
                </a:lnTo>
                <a:lnTo>
                  <a:pt x="26014" y="45157"/>
                </a:lnTo>
                <a:lnTo>
                  <a:pt x="18521" y="40077"/>
                </a:lnTo>
                <a:lnTo>
                  <a:pt x="11363" y="33437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540295" y="2864016"/>
            <a:ext cx="139444" cy="132652"/>
          </a:xfrm>
          <a:custGeom>
            <a:avLst/>
            <a:gdLst/>
            <a:ahLst/>
            <a:cxnLst/>
            <a:rect l="l" t="t" r="r" b="b"/>
            <a:pathLst>
              <a:path w="156875" h="206347">
                <a:moveTo>
                  <a:pt x="156875" y="190355"/>
                </a:moveTo>
                <a:lnTo>
                  <a:pt x="144550" y="195688"/>
                </a:lnTo>
                <a:lnTo>
                  <a:pt x="130364" y="199926"/>
                </a:lnTo>
                <a:lnTo>
                  <a:pt x="117425" y="202173"/>
                </a:lnTo>
                <a:lnTo>
                  <a:pt x="104581" y="202943"/>
                </a:lnTo>
                <a:lnTo>
                  <a:pt x="91957" y="202286"/>
                </a:lnTo>
                <a:lnTo>
                  <a:pt x="79678" y="200252"/>
                </a:lnTo>
                <a:lnTo>
                  <a:pt x="67869" y="196893"/>
                </a:lnTo>
                <a:lnTo>
                  <a:pt x="56657" y="192259"/>
                </a:lnTo>
                <a:lnTo>
                  <a:pt x="46166" y="186402"/>
                </a:lnTo>
                <a:lnTo>
                  <a:pt x="36521" y="179371"/>
                </a:lnTo>
                <a:lnTo>
                  <a:pt x="27848" y="171218"/>
                </a:lnTo>
                <a:lnTo>
                  <a:pt x="20273" y="161993"/>
                </a:lnTo>
                <a:lnTo>
                  <a:pt x="13919" y="151748"/>
                </a:lnTo>
                <a:lnTo>
                  <a:pt x="8914" y="140532"/>
                </a:lnTo>
                <a:lnTo>
                  <a:pt x="8271" y="138724"/>
                </a:lnTo>
                <a:lnTo>
                  <a:pt x="8202" y="147846"/>
                </a:lnTo>
                <a:lnTo>
                  <a:pt x="13905" y="158596"/>
                </a:lnTo>
                <a:lnTo>
                  <a:pt x="20850" y="168385"/>
                </a:lnTo>
                <a:lnTo>
                  <a:pt x="28920" y="177166"/>
                </a:lnTo>
                <a:lnTo>
                  <a:pt x="37998" y="184890"/>
                </a:lnTo>
                <a:lnTo>
                  <a:pt x="47966" y="191509"/>
                </a:lnTo>
                <a:lnTo>
                  <a:pt x="58708" y="196975"/>
                </a:lnTo>
                <a:lnTo>
                  <a:pt x="70107" y="201240"/>
                </a:lnTo>
                <a:lnTo>
                  <a:pt x="82044" y="204255"/>
                </a:lnTo>
                <a:lnTo>
                  <a:pt x="94404" y="205974"/>
                </a:lnTo>
                <a:lnTo>
                  <a:pt x="107068" y="206347"/>
                </a:lnTo>
                <a:lnTo>
                  <a:pt x="119920" y="205327"/>
                </a:lnTo>
                <a:lnTo>
                  <a:pt x="132842" y="202865"/>
                </a:lnTo>
                <a:lnTo>
                  <a:pt x="145718" y="198914"/>
                </a:lnTo>
                <a:lnTo>
                  <a:pt x="156875" y="190355"/>
                </a:lnTo>
                <a:close/>
              </a:path>
              <a:path w="156875" h="206347">
                <a:moveTo>
                  <a:pt x="8271" y="138724"/>
                </a:moveTo>
                <a:lnTo>
                  <a:pt x="5095" y="126958"/>
                </a:lnTo>
                <a:lnTo>
                  <a:pt x="3550" y="115078"/>
                </a:lnTo>
                <a:lnTo>
                  <a:pt x="3574" y="103200"/>
                </a:lnTo>
                <a:lnTo>
                  <a:pt x="5105" y="91445"/>
                </a:lnTo>
                <a:lnTo>
                  <a:pt x="8082" y="79930"/>
                </a:lnTo>
                <a:lnTo>
                  <a:pt x="12443" y="68773"/>
                </a:lnTo>
                <a:lnTo>
                  <a:pt x="18126" y="58094"/>
                </a:lnTo>
                <a:lnTo>
                  <a:pt x="25070" y="48011"/>
                </a:lnTo>
                <a:lnTo>
                  <a:pt x="33213" y="38641"/>
                </a:lnTo>
                <a:lnTo>
                  <a:pt x="42493" y="30105"/>
                </a:lnTo>
                <a:lnTo>
                  <a:pt x="52849" y="22519"/>
                </a:lnTo>
                <a:lnTo>
                  <a:pt x="64219" y="16003"/>
                </a:lnTo>
                <a:lnTo>
                  <a:pt x="76541" y="10675"/>
                </a:lnTo>
                <a:lnTo>
                  <a:pt x="90707" y="6442"/>
                </a:lnTo>
                <a:lnTo>
                  <a:pt x="103644" y="4192"/>
                </a:lnTo>
                <a:lnTo>
                  <a:pt x="116487" y="3420"/>
                </a:lnTo>
                <a:lnTo>
                  <a:pt x="129111" y="4076"/>
                </a:lnTo>
                <a:lnTo>
                  <a:pt x="141389" y="6108"/>
                </a:lnTo>
                <a:lnTo>
                  <a:pt x="153197" y="9466"/>
                </a:lnTo>
                <a:lnTo>
                  <a:pt x="164410" y="14098"/>
                </a:lnTo>
                <a:lnTo>
                  <a:pt x="174902" y="19955"/>
                </a:lnTo>
                <a:lnTo>
                  <a:pt x="184547" y="26985"/>
                </a:lnTo>
                <a:lnTo>
                  <a:pt x="193222" y="35137"/>
                </a:lnTo>
                <a:lnTo>
                  <a:pt x="200800" y="44360"/>
                </a:lnTo>
                <a:lnTo>
                  <a:pt x="207156" y="54604"/>
                </a:lnTo>
                <a:lnTo>
                  <a:pt x="212164" y="65818"/>
                </a:lnTo>
                <a:lnTo>
                  <a:pt x="215978" y="79383"/>
                </a:lnTo>
                <a:lnTo>
                  <a:pt x="217525" y="91265"/>
                </a:lnTo>
                <a:lnTo>
                  <a:pt x="217503" y="103144"/>
                </a:lnTo>
                <a:lnTo>
                  <a:pt x="215974" y="114900"/>
                </a:lnTo>
                <a:lnTo>
                  <a:pt x="213001" y="126416"/>
                </a:lnTo>
                <a:lnTo>
                  <a:pt x="208643" y="137573"/>
                </a:lnTo>
                <a:lnTo>
                  <a:pt x="202963" y="148252"/>
                </a:lnTo>
                <a:lnTo>
                  <a:pt x="196022" y="158337"/>
                </a:lnTo>
                <a:lnTo>
                  <a:pt x="187881" y="167707"/>
                </a:lnTo>
                <a:lnTo>
                  <a:pt x="178602" y="176246"/>
                </a:lnTo>
                <a:lnTo>
                  <a:pt x="168246" y="183835"/>
                </a:lnTo>
                <a:lnTo>
                  <a:pt x="156875" y="190355"/>
                </a:lnTo>
                <a:lnTo>
                  <a:pt x="145718" y="198914"/>
                </a:lnTo>
                <a:lnTo>
                  <a:pt x="153109" y="195923"/>
                </a:lnTo>
                <a:lnTo>
                  <a:pt x="164894" y="189920"/>
                </a:lnTo>
                <a:lnTo>
                  <a:pt x="175723" y="182826"/>
                </a:lnTo>
                <a:lnTo>
                  <a:pt x="185541" y="174754"/>
                </a:lnTo>
                <a:lnTo>
                  <a:pt x="194289" y="165815"/>
                </a:lnTo>
                <a:lnTo>
                  <a:pt x="201909" y="156118"/>
                </a:lnTo>
                <a:lnTo>
                  <a:pt x="208344" y="145777"/>
                </a:lnTo>
                <a:lnTo>
                  <a:pt x="213536" y="134902"/>
                </a:lnTo>
                <a:lnTo>
                  <a:pt x="217429" y="123603"/>
                </a:lnTo>
                <a:lnTo>
                  <a:pt x="219964" y="111992"/>
                </a:lnTo>
                <a:lnTo>
                  <a:pt x="221083" y="100180"/>
                </a:lnTo>
                <a:lnTo>
                  <a:pt x="220731" y="88278"/>
                </a:lnTo>
                <a:lnTo>
                  <a:pt x="218848" y="76398"/>
                </a:lnTo>
                <a:lnTo>
                  <a:pt x="215377" y="64650"/>
                </a:lnTo>
                <a:lnTo>
                  <a:pt x="207181" y="47775"/>
                </a:lnTo>
                <a:lnTo>
                  <a:pt x="200235" y="37979"/>
                </a:lnTo>
                <a:lnTo>
                  <a:pt x="192165" y="29193"/>
                </a:lnTo>
                <a:lnTo>
                  <a:pt x="183087" y="21465"/>
                </a:lnTo>
                <a:lnTo>
                  <a:pt x="173119" y="14844"/>
                </a:lnTo>
                <a:lnTo>
                  <a:pt x="162377" y="9376"/>
                </a:lnTo>
                <a:lnTo>
                  <a:pt x="150979" y="5110"/>
                </a:lnTo>
                <a:lnTo>
                  <a:pt x="139042" y="2093"/>
                </a:lnTo>
                <a:lnTo>
                  <a:pt x="126683" y="374"/>
                </a:lnTo>
                <a:lnTo>
                  <a:pt x="114020" y="0"/>
                </a:lnTo>
                <a:lnTo>
                  <a:pt x="101169" y="1018"/>
                </a:lnTo>
                <a:lnTo>
                  <a:pt x="88247" y="3477"/>
                </a:lnTo>
                <a:lnTo>
                  <a:pt x="75373" y="7424"/>
                </a:lnTo>
                <a:lnTo>
                  <a:pt x="67969" y="10419"/>
                </a:lnTo>
                <a:lnTo>
                  <a:pt x="56184" y="16423"/>
                </a:lnTo>
                <a:lnTo>
                  <a:pt x="45354" y="23515"/>
                </a:lnTo>
                <a:lnTo>
                  <a:pt x="35537" y="31586"/>
                </a:lnTo>
                <a:lnTo>
                  <a:pt x="26791" y="40524"/>
                </a:lnTo>
                <a:lnTo>
                  <a:pt x="19172" y="50219"/>
                </a:lnTo>
                <a:lnTo>
                  <a:pt x="12738" y="60559"/>
                </a:lnTo>
                <a:lnTo>
                  <a:pt x="7546" y="71435"/>
                </a:lnTo>
                <a:lnTo>
                  <a:pt x="3654" y="82734"/>
                </a:lnTo>
                <a:lnTo>
                  <a:pt x="1120" y="94347"/>
                </a:lnTo>
                <a:lnTo>
                  <a:pt x="0" y="106162"/>
                </a:lnTo>
                <a:lnTo>
                  <a:pt x="351" y="118069"/>
                </a:lnTo>
                <a:lnTo>
                  <a:pt x="2233" y="129956"/>
                </a:lnTo>
                <a:lnTo>
                  <a:pt x="5700" y="141713"/>
                </a:lnTo>
                <a:lnTo>
                  <a:pt x="8202" y="147846"/>
                </a:lnTo>
                <a:lnTo>
                  <a:pt x="8271" y="138724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547534" y="2874564"/>
            <a:ext cx="185844" cy="129716"/>
          </a:xfrm>
          <a:custGeom>
            <a:avLst/>
            <a:gdLst/>
            <a:ahLst/>
            <a:cxnLst/>
            <a:rect l="l" t="t" r="r" b="b"/>
            <a:pathLst>
              <a:path w="209074" h="201780">
                <a:moveTo>
                  <a:pt x="5864" y="137165"/>
                </a:moveTo>
                <a:lnTo>
                  <a:pt x="11070" y="148874"/>
                </a:lnTo>
                <a:lnTo>
                  <a:pt x="17503" y="159384"/>
                </a:lnTo>
                <a:lnTo>
                  <a:pt x="25121" y="168861"/>
                </a:lnTo>
                <a:lnTo>
                  <a:pt x="33799" y="177253"/>
                </a:lnTo>
                <a:lnTo>
                  <a:pt x="43413" y="184505"/>
                </a:lnTo>
                <a:lnTo>
                  <a:pt x="53839" y="190563"/>
                </a:lnTo>
                <a:lnTo>
                  <a:pt x="64953" y="195374"/>
                </a:lnTo>
                <a:lnTo>
                  <a:pt x="76630" y="198883"/>
                </a:lnTo>
                <a:lnTo>
                  <a:pt x="88746" y="201036"/>
                </a:lnTo>
                <a:lnTo>
                  <a:pt x="101176" y="201780"/>
                </a:lnTo>
                <a:lnTo>
                  <a:pt x="113797" y="201060"/>
                </a:lnTo>
                <a:lnTo>
                  <a:pt x="126484" y="198823"/>
                </a:lnTo>
                <a:lnTo>
                  <a:pt x="139113" y="195014"/>
                </a:lnTo>
                <a:lnTo>
                  <a:pt x="151748" y="189461"/>
                </a:lnTo>
                <a:lnTo>
                  <a:pt x="162798" y="182912"/>
                </a:lnTo>
                <a:lnTo>
                  <a:pt x="172817" y="175259"/>
                </a:lnTo>
                <a:lnTo>
                  <a:pt x="181744" y="166625"/>
                </a:lnTo>
                <a:lnTo>
                  <a:pt x="189521" y="157128"/>
                </a:lnTo>
                <a:lnTo>
                  <a:pt x="196088" y="146891"/>
                </a:lnTo>
                <a:lnTo>
                  <a:pt x="201386" y="136034"/>
                </a:lnTo>
                <a:lnTo>
                  <a:pt x="205356" y="124678"/>
                </a:lnTo>
                <a:lnTo>
                  <a:pt x="207938" y="112943"/>
                </a:lnTo>
                <a:lnTo>
                  <a:pt x="209074" y="100950"/>
                </a:lnTo>
                <a:lnTo>
                  <a:pt x="208704" y="88821"/>
                </a:lnTo>
                <a:lnTo>
                  <a:pt x="206769" y="76676"/>
                </a:lnTo>
                <a:lnTo>
                  <a:pt x="203210" y="64636"/>
                </a:lnTo>
                <a:lnTo>
                  <a:pt x="197995" y="52915"/>
                </a:lnTo>
                <a:lnTo>
                  <a:pt x="191560" y="42406"/>
                </a:lnTo>
                <a:lnTo>
                  <a:pt x="183941" y="32928"/>
                </a:lnTo>
                <a:lnTo>
                  <a:pt x="175262" y="24536"/>
                </a:lnTo>
                <a:lnTo>
                  <a:pt x="165648" y="17283"/>
                </a:lnTo>
                <a:lnTo>
                  <a:pt x="155223" y="11223"/>
                </a:lnTo>
                <a:lnTo>
                  <a:pt x="144110" y="6411"/>
                </a:lnTo>
                <a:lnTo>
                  <a:pt x="132435" y="2900"/>
                </a:lnTo>
                <a:lnTo>
                  <a:pt x="120321" y="745"/>
                </a:lnTo>
                <a:lnTo>
                  <a:pt x="107893" y="0"/>
                </a:lnTo>
                <a:lnTo>
                  <a:pt x="95274" y="718"/>
                </a:lnTo>
                <a:lnTo>
                  <a:pt x="82588" y="2954"/>
                </a:lnTo>
                <a:lnTo>
                  <a:pt x="69961" y="6762"/>
                </a:lnTo>
                <a:lnTo>
                  <a:pt x="57309" y="12326"/>
                </a:lnTo>
                <a:lnTo>
                  <a:pt x="46261" y="18878"/>
                </a:lnTo>
                <a:lnTo>
                  <a:pt x="36245" y="26532"/>
                </a:lnTo>
                <a:lnTo>
                  <a:pt x="27321" y="35167"/>
                </a:lnTo>
                <a:lnTo>
                  <a:pt x="19546" y="44664"/>
                </a:lnTo>
                <a:lnTo>
                  <a:pt x="12981" y="54901"/>
                </a:lnTo>
                <a:lnTo>
                  <a:pt x="7684" y="65758"/>
                </a:lnTo>
                <a:lnTo>
                  <a:pt x="3716" y="77115"/>
                </a:lnTo>
                <a:lnTo>
                  <a:pt x="1135" y="88850"/>
                </a:lnTo>
                <a:lnTo>
                  <a:pt x="0" y="100843"/>
                </a:lnTo>
                <a:lnTo>
                  <a:pt x="370" y="112974"/>
                </a:lnTo>
                <a:lnTo>
                  <a:pt x="2305" y="125121"/>
                </a:lnTo>
                <a:lnTo>
                  <a:pt x="5864" y="137165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629609" y="2933596"/>
            <a:ext cx="26652" cy="19308"/>
          </a:xfrm>
          <a:custGeom>
            <a:avLst/>
            <a:gdLst/>
            <a:ahLst/>
            <a:cxnLst/>
            <a:rect l="l" t="t" r="r" b="b"/>
            <a:pathLst>
              <a:path w="29984" h="30035">
                <a:moveTo>
                  <a:pt x="0" y="20510"/>
                </a:moveTo>
                <a:lnTo>
                  <a:pt x="139" y="20877"/>
                </a:lnTo>
                <a:lnTo>
                  <a:pt x="8448" y="29615"/>
                </a:lnTo>
                <a:lnTo>
                  <a:pt x="20510" y="30035"/>
                </a:lnTo>
                <a:lnTo>
                  <a:pt x="20909" y="29882"/>
                </a:lnTo>
                <a:lnTo>
                  <a:pt x="29596" y="21558"/>
                </a:lnTo>
                <a:lnTo>
                  <a:pt x="29984" y="9499"/>
                </a:lnTo>
                <a:lnTo>
                  <a:pt x="29852" y="9148"/>
                </a:lnTo>
                <a:lnTo>
                  <a:pt x="21542" y="424"/>
                </a:lnTo>
                <a:lnTo>
                  <a:pt x="9474" y="0"/>
                </a:lnTo>
                <a:lnTo>
                  <a:pt x="9136" y="128"/>
                </a:lnTo>
                <a:lnTo>
                  <a:pt x="410" y="8445"/>
                </a:lnTo>
                <a:lnTo>
                  <a:pt x="0" y="2051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626394" y="2931284"/>
            <a:ext cx="33099" cy="23928"/>
          </a:xfrm>
          <a:custGeom>
            <a:avLst/>
            <a:gdLst/>
            <a:ahLst/>
            <a:cxnLst/>
            <a:rect l="l" t="t" r="r" b="b"/>
            <a:pathLst>
              <a:path w="37236" h="37221">
                <a:moveTo>
                  <a:pt x="365" y="25295"/>
                </a:moveTo>
                <a:lnTo>
                  <a:pt x="4441" y="16443"/>
                </a:lnTo>
                <a:lnTo>
                  <a:pt x="7756" y="9204"/>
                </a:lnTo>
                <a:lnTo>
                  <a:pt x="14271" y="6816"/>
                </a:lnTo>
                <a:lnTo>
                  <a:pt x="20786" y="4416"/>
                </a:lnTo>
                <a:lnTo>
                  <a:pt x="28051" y="7756"/>
                </a:lnTo>
                <a:lnTo>
                  <a:pt x="30426" y="14258"/>
                </a:lnTo>
                <a:lnTo>
                  <a:pt x="32839" y="20786"/>
                </a:lnTo>
                <a:lnTo>
                  <a:pt x="29460" y="28025"/>
                </a:lnTo>
                <a:lnTo>
                  <a:pt x="22945" y="30400"/>
                </a:lnTo>
                <a:lnTo>
                  <a:pt x="16443" y="32813"/>
                </a:lnTo>
                <a:lnTo>
                  <a:pt x="25307" y="36852"/>
                </a:lnTo>
                <a:lnTo>
                  <a:pt x="30465" y="34008"/>
                </a:lnTo>
                <a:lnTo>
                  <a:pt x="37236" y="24122"/>
                </a:lnTo>
                <a:lnTo>
                  <a:pt x="36852" y="11896"/>
                </a:lnTo>
                <a:lnTo>
                  <a:pt x="34024" y="6767"/>
                </a:lnTo>
                <a:lnTo>
                  <a:pt x="24137" y="0"/>
                </a:lnTo>
                <a:lnTo>
                  <a:pt x="11909" y="390"/>
                </a:lnTo>
                <a:lnTo>
                  <a:pt x="6797" y="3195"/>
                </a:lnTo>
                <a:lnTo>
                  <a:pt x="0" y="13070"/>
                </a:lnTo>
                <a:lnTo>
                  <a:pt x="365" y="25295"/>
                </a:lnTo>
                <a:close/>
              </a:path>
              <a:path w="37236" h="37221">
                <a:moveTo>
                  <a:pt x="3199" y="30436"/>
                </a:moveTo>
                <a:lnTo>
                  <a:pt x="13094" y="37221"/>
                </a:lnTo>
                <a:lnTo>
                  <a:pt x="25307" y="36852"/>
                </a:lnTo>
                <a:lnTo>
                  <a:pt x="16443" y="32813"/>
                </a:lnTo>
                <a:lnTo>
                  <a:pt x="9229" y="29460"/>
                </a:lnTo>
                <a:lnTo>
                  <a:pt x="6816" y="22945"/>
                </a:lnTo>
                <a:lnTo>
                  <a:pt x="4441" y="16443"/>
                </a:lnTo>
                <a:lnTo>
                  <a:pt x="365" y="25295"/>
                </a:lnTo>
                <a:lnTo>
                  <a:pt x="3199" y="30436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620575" y="2919860"/>
            <a:ext cx="59085" cy="66849"/>
          </a:xfrm>
          <a:custGeom>
            <a:avLst/>
            <a:gdLst/>
            <a:ahLst/>
            <a:cxnLst/>
            <a:rect l="l" t="t" r="r" b="b"/>
            <a:pathLst>
              <a:path w="66471" h="103987">
                <a:moveTo>
                  <a:pt x="0" y="6032"/>
                </a:moveTo>
                <a:lnTo>
                  <a:pt x="1181" y="9309"/>
                </a:lnTo>
                <a:lnTo>
                  <a:pt x="2819" y="11620"/>
                </a:lnTo>
                <a:lnTo>
                  <a:pt x="66471" y="103987"/>
                </a:lnTo>
                <a:lnTo>
                  <a:pt x="13004" y="4940"/>
                </a:lnTo>
                <a:lnTo>
                  <a:pt x="11798" y="1689"/>
                </a:lnTo>
                <a:lnTo>
                  <a:pt x="8191" y="0"/>
                </a:lnTo>
                <a:lnTo>
                  <a:pt x="4927" y="1219"/>
                </a:lnTo>
                <a:lnTo>
                  <a:pt x="1676" y="2412"/>
                </a:lnTo>
                <a:lnTo>
                  <a:pt x="0" y="6032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965265" y="3207433"/>
            <a:ext cx="51372" cy="37150"/>
          </a:xfrm>
          <a:custGeom>
            <a:avLst/>
            <a:gdLst/>
            <a:ahLst/>
            <a:cxnLst/>
            <a:rect l="l" t="t" r="r" b="b"/>
            <a:pathLst>
              <a:path w="57793" h="57788">
                <a:moveTo>
                  <a:pt x="308" y="35940"/>
                </a:moveTo>
                <a:lnTo>
                  <a:pt x="3388" y="43633"/>
                </a:lnTo>
                <a:lnTo>
                  <a:pt x="11769" y="52861"/>
                </a:lnTo>
                <a:lnTo>
                  <a:pt x="23138" y="57788"/>
                </a:lnTo>
                <a:lnTo>
                  <a:pt x="35969" y="57492"/>
                </a:lnTo>
                <a:lnTo>
                  <a:pt x="43615" y="54425"/>
                </a:lnTo>
                <a:lnTo>
                  <a:pt x="52851" y="46046"/>
                </a:lnTo>
                <a:lnTo>
                  <a:pt x="57793" y="34680"/>
                </a:lnTo>
                <a:lnTo>
                  <a:pt x="57508" y="21855"/>
                </a:lnTo>
                <a:lnTo>
                  <a:pt x="54410" y="14149"/>
                </a:lnTo>
                <a:lnTo>
                  <a:pt x="46012" y="4925"/>
                </a:lnTo>
                <a:lnTo>
                  <a:pt x="34639" y="0"/>
                </a:lnTo>
                <a:lnTo>
                  <a:pt x="21821" y="291"/>
                </a:lnTo>
                <a:lnTo>
                  <a:pt x="14144" y="3381"/>
                </a:lnTo>
                <a:lnTo>
                  <a:pt x="4924" y="11765"/>
                </a:lnTo>
                <a:lnTo>
                  <a:pt x="0" y="23126"/>
                </a:lnTo>
                <a:lnTo>
                  <a:pt x="308" y="3594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963613" y="3205952"/>
            <a:ext cx="56044" cy="40119"/>
          </a:xfrm>
          <a:custGeom>
            <a:avLst/>
            <a:gdLst/>
            <a:ahLst/>
            <a:cxnLst/>
            <a:rect l="l" t="t" r="r" b="b"/>
            <a:pathLst>
              <a:path w="63049" h="62407">
                <a:moveTo>
                  <a:pt x="24149" y="4305"/>
                </a:moveTo>
                <a:lnTo>
                  <a:pt x="26320" y="3759"/>
                </a:lnTo>
                <a:lnTo>
                  <a:pt x="30765" y="3492"/>
                </a:lnTo>
                <a:lnTo>
                  <a:pt x="40138" y="5123"/>
                </a:lnTo>
                <a:lnTo>
                  <a:pt x="51231" y="12544"/>
                </a:lnTo>
                <a:lnTo>
                  <a:pt x="57651" y="24574"/>
                </a:lnTo>
                <a:lnTo>
                  <a:pt x="59417" y="31775"/>
                </a:lnTo>
                <a:lnTo>
                  <a:pt x="58274" y="39217"/>
                </a:lnTo>
                <a:lnTo>
                  <a:pt x="54451" y="45542"/>
                </a:lnTo>
                <a:lnTo>
                  <a:pt x="50628" y="51866"/>
                </a:lnTo>
                <a:lnTo>
                  <a:pt x="44558" y="56324"/>
                </a:lnTo>
                <a:lnTo>
                  <a:pt x="37382" y="58089"/>
                </a:lnTo>
                <a:lnTo>
                  <a:pt x="35210" y="58635"/>
                </a:lnTo>
                <a:lnTo>
                  <a:pt x="30715" y="58902"/>
                </a:lnTo>
                <a:lnTo>
                  <a:pt x="21354" y="57282"/>
                </a:lnTo>
                <a:lnTo>
                  <a:pt x="10263" y="49872"/>
                </a:lnTo>
                <a:lnTo>
                  <a:pt x="3854" y="37820"/>
                </a:lnTo>
                <a:lnTo>
                  <a:pt x="3072" y="32385"/>
                </a:lnTo>
                <a:lnTo>
                  <a:pt x="5394" y="20088"/>
                </a:lnTo>
                <a:lnTo>
                  <a:pt x="12771" y="10146"/>
                </a:lnTo>
                <a:lnTo>
                  <a:pt x="24149" y="4305"/>
                </a:lnTo>
                <a:lnTo>
                  <a:pt x="13218" y="5378"/>
                </a:lnTo>
                <a:lnTo>
                  <a:pt x="4534" y="14293"/>
                </a:lnTo>
                <a:lnTo>
                  <a:pt x="0" y="25848"/>
                </a:lnTo>
                <a:lnTo>
                  <a:pt x="451" y="38671"/>
                </a:lnTo>
                <a:lnTo>
                  <a:pt x="551" y="39065"/>
                </a:lnTo>
                <a:lnTo>
                  <a:pt x="6804" y="51237"/>
                </a:lnTo>
                <a:lnTo>
                  <a:pt x="17368" y="59416"/>
                </a:lnTo>
                <a:lnTo>
                  <a:pt x="30715" y="62407"/>
                </a:lnTo>
                <a:lnTo>
                  <a:pt x="33242" y="62407"/>
                </a:lnTo>
                <a:lnTo>
                  <a:pt x="35782" y="62103"/>
                </a:lnTo>
                <a:lnTo>
                  <a:pt x="38233" y="61506"/>
                </a:lnTo>
                <a:lnTo>
                  <a:pt x="46298" y="59499"/>
                </a:lnTo>
                <a:lnTo>
                  <a:pt x="53143" y="54495"/>
                </a:lnTo>
                <a:lnTo>
                  <a:pt x="57461" y="47345"/>
                </a:lnTo>
                <a:lnTo>
                  <a:pt x="61741" y="40208"/>
                </a:lnTo>
                <a:lnTo>
                  <a:pt x="63049" y="31838"/>
                </a:lnTo>
                <a:lnTo>
                  <a:pt x="61055" y="23736"/>
                </a:lnTo>
                <a:lnTo>
                  <a:pt x="60949" y="23321"/>
                </a:lnTo>
                <a:lnTo>
                  <a:pt x="54692" y="11164"/>
                </a:lnTo>
                <a:lnTo>
                  <a:pt x="44123" y="2991"/>
                </a:lnTo>
                <a:lnTo>
                  <a:pt x="30765" y="0"/>
                </a:lnTo>
                <a:lnTo>
                  <a:pt x="28264" y="0"/>
                </a:lnTo>
                <a:lnTo>
                  <a:pt x="24149" y="4305"/>
                </a:lnTo>
                <a:close/>
              </a:path>
              <a:path w="63049" h="62407">
                <a:moveTo>
                  <a:pt x="23298" y="889"/>
                </a:moveTo>
                <a:lnTo>
                  <a:pt x="13218" y="5378"/>
                </a:lnTo>
                <a:lnTo>
                  <a:pt x="24149" y="4305"/>
                </a:lnTo>
                <a:lnTo>
                  <a:pt x="28264" y="0"/>
                </a:lnTo>
                <a:lnTo>
                  <a:pt x="23298" y="889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964244" y="3206363"/>
            <a:ext cx="24548" cy="39295"/>
          </a:xfrm>
          <a:custGeom>
            <a:avLst/>
            <a:gdLst/>
            <a:ahLst/>
            <a:cxnLst/>
            <a:rect l="l" t="t" r="r" b="b"/>
            <a:pathLst>
              <a:path w="27616" h="61125">
                <a:moveTo>
                  <a:pt x="1685" y="30841"/>
                </a:moveTo>
                <a:lnTo>
                  <a:pt x="4330" y="18630"/>
                </a:lnTo>
                <a:lnTo>
                  <a:pt x="11859" y="8805"/>
                </a:lnTo>
                <a:lnTo>
                  <a:pt x="23259" y="3022"/>
                </a:lnTo>
                <a:lnTo>
                  <a:pt x="27616" y="0"/>
                </a:lnTo>
                <a:lnTo>
                  <a:pt x="22739" y="889"/>
                </a:lnTo>
                <a:lnTo>
                  <a:pt x="13563" y="4839"/>
                </a:lnTo>
                <a:lnTo>
                  <a:pt x="4682" y="13568"/>
                </a:lnTo>
                <a:lnTo>
                  <a:pt x="1685" y="30841"/>
                </a:lnTo>
                <a:close/>
              </a:path>
              <a:path w="27616" h="61125">
                <a:moveTo>
                  <a:pt x="387" y="37884"/>
                </a:moveTo>
                <a:lnTo>
                  <a:pt x="6258" y="49744"/>
                </a:lnTo>
                <a:lnTo>
                  <a:pt x="16705" y="58069"/>
                </a:lnTo>
                <a:lnTo>
                  <a:pt x="30029" y="61125"/>
                </a:lnTo>
                <a:lnTo>
                  <a:pt x="32454" y="61125"/>
                </a:lnTo>
                <a:lnTo>
                  <a:pt x="37344" y="60223"/>
                </a:lnTo>
                <a:lnTo>
                  <a:pt x="45281" y="58267"/>
                </a:lnTo>
                <a:lnTo>
                  <a:pt x="51936" y="53352"/>
                </a:lnTo>
                <a:lnTo>
                  <a:pt x="56191" y="46367"/>
                </a:lnTo>
                <a:lnTo>
                  <a:pt x="60432" y="39395"/>
                </a:lnTo>
                <a:lnTo>
                  <a:pt x="61626" y="31178"/>
                </a:lnTo>
                <a:lnTo>
                  <a:pt x="59696" y="23241"/>
                </a:lnTo>
                <a:lnTo>
                  <a:pt x="53830" y="11380"/>
                </a:lnTo>
                <a:lnTo>
                  <a:pt x="43381" y="3055"/>
                </a:lnTo>
                <a:lnTo>
                  <a:pt x="30054" y="0"/>
                </a:lnTo>
                <a:lnTo>
                  <a:pt x="27616" y="0"/>
                </a:lnTo>
                <a:lnTo>
                  <a:pt x="23259" y="3022"/>
                </a:lnTo>
                <a:lnTo>
                  <a:pt x="25507" y="2476"/>
                </a:lnTo>
                <a:lnTo>
                  <a:pt x="30054" y="2209"/>
                </a:lnTo>
                <a:lnTo>
                  <a:pt x="40266" y="4099"/>
                </a:lnTo>
                <a:lnTo>
                  <a:pt x="51235" y="11697"/>
                </a:lnTo>
                <a:lnTo>
                  <a:pt x="57588" y="23787"/>
                </a:lnTo>
                <a:lnTo>
                  <a:pt x="59391" y="31127"/>
                </a:lnTo>
                <a:lnTo>
                  <a:pt x="58235" y="38747"/>
                </a:lnTo>
                <a:lnTo>
                  <a:pt x="54298" y="45250"/>
                </a:lnTo>
                <a:lnTo>
                  <a:pt x="50399" y="51714"/>
                </a:lnTo>
                <a:lnTo>
                  <a:pt x="44164" y="56286"/>
                </a:lnTo>
                <a:lnTo>
                  <a:pt x="36823" y="58089"/>
                </a:lnTo>
                <a:lnTo>
                  <a:pt x="34588" y="58635"/>
                </a:lnTo>
                <a:lnTo>
                  <a:pt x="30029" y="58940"/>
                </a:lnTo>
                <a:lnTo>
                  <a:pt x="19832" y="57052"/>
                </a:lnTo>
                <a:lnTo>
                  <a:pt x="8859" y="49448"/>
                </a:lnTo>
                <a:lnTo>
                  <a:pt x="2520" y="37363"/>
                </a:lnTo>
                <a:lnTo>
                  <a:pt x="1685" y="30841"/>
                </a:lnTo>
                <a:lnTo>
                  <a:pt x="4682" y="13568"/>
                </a:lnTo>
                <a:lnTo>
                  <a:pt x="0" y="25057"/>
                </a:lnTo>
                <a:lnTo>
                  <a:pt x="387" y="37884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962534" y="3205249"/>
            <a:ext cx="56828" cy="41540"/>
          </a:xfrm>
          <a:custGeom>
            <a:avLst/>
            <a:gdLst/>
            <a:ahLst/>
            <a:cxnLst/>
            <a:rect l="l" t="t" r="r" b="b"/>
            <a:pathLst>
              <a:path w="63932" h="64617">
                <a:moveTo>
                  <a:pt x="598" y="40030"/>
                </a:moveTo>
                <a:lnTo>
                  <a:pt x="1120" y="41907"/>
                </a:lnTo>
                <a:lnTo>
                  <a:pt x="7797" y="53775"/>
                </a:lnTo>
                <a:lnTo>
                  <a:pt x="6135" y="38671"/>
                </a:lnTo>
                <a:lnTo>
                  <a:pt x="4446" y="31775"/>
                </a:lnTo>
                <a:lnTo>
                  <a:pt x="5538" y="24625"/>
                </a:lnTo>
                <a:lnTo>
                  <a:pt x="9209" y="18529"/>
                </a:lnTo>
                <a:lnTo>
                  <a:pt x="12904" y="12446"/>
                </a:lnTo>
                <a:lnTo>
                  <a:pt x="18708" y="8153"/>
                </a:lnTo>
                <a:lnTo>
                  <a:pt x="25604" y="6477"/>
                </a:lnTo>
                <a:lnTo>
                  <a:pt x="27713" y="5943"/>
                </a:lnTo>
                <a:lnTo>
                  <a:pt x="31980" y="5676"/>
                </a:lnTo>
                <a:lnTo>
                  <a:pt x="39985" y="6900"/>
                </a:lnTo>
                <a:lnTo>
                  <a:pt x="51291" y="13982"/>
                </a:lnTo>
                <a:lnTo>
                  <a:pt x="57799" y="25946"/>
                </a:lnTo>
                <a:lnTo>
                  <a:pt x="59488" y="32842"/>
                </a:lnTo>
                <a:lnTo>
                  <a:pt x="58396" y="39979"/>
                </a:lnTo>
                <a:lnTo>
                  <a:pt x="54725" y="46062"/>
                </a:lnTo>
                <a:lnTo>
                  <a:pt x="55119" y="56375"/>
                </a:lnTo>
                <a:lnTo>
                  <a:pt x="59602" y="49009"/>
                </a:lnTo>
                <a:lnTo>
                  <a:pt x="59739" y="48780"/>
                </a:lnTo>
                <a:lnTo>
                  <a:pt x="63932" y="37025"/>
                </a:lnTo>
                <a:lnTo>
                  <a:pt x="63336" y="24574"/>
                </a:lnTo>
                <a:lnTo>
                  <a:pt x="62813" y="22704"/>
                </a:lnTo>
                <a:lnTo>
                  <a:pt x="56116" y="10831"/>
                </a:lnTo>
                <a:lnTo>
                  <a:pt x="45367" y="2892"/>
                </a:lnTo>
                <a:lnTo>
                  <a:pt x="31980" y="0"/>
                </a:lnTo>
                <a:lnTo>
                  <a:pt x="29402" y="0"/>
                </a:lnTo>
                <a:lnTo>
                  <a:pt x="26785" y="292"/>
                </a:lnTo>
                <a:lnTo>
                  <a:pt x="24258" y="939"/>
                </a:lnTo>
                <a:lnTo>
                  <a:pt x="15876" y="2997"/>
                </a:lnTo>
                <a:lnTo>
                  <a:pt x="8802" y="8204"/>
                </a:lnTo>
                <a:lnTo>
                  <a:pt x="4319" y="15570"/>
                </a:lnTo>
                <a:lnTo>
                  <a:pt x="4173" y="15817"/>
                </a:lnTo>
                <a:lnTo>
                  <a:pt x="0" y="27576"/>
                </a:lnTo>
                <a:lnTo>
                  <a:pt x="598" y="40030"/>
                </a:lnTo>
                <a:close/>
              </a:path>
              <a:path w="63932" h="64617">
                <a:moveTo>
                  <a:pt x="6135" y="38671"/>
                </a:moveTo>
                <a:lnTo>
                  <a:pt x="7797" y="53775"/>
                </a:lnTo>
                <a:lnTo>
                  <a:pt x="18542" y="61720"/>
                </a:lnTo>
                <a:lnTo>
                  <a:pt x="31954" y="64617"/>
                </a:lnTo>
                <a:lnTo>
                  <a:pt x="34532" y="64617"/>
                </a:lnTo>
                <a:lnTo>
                  <a:pt x="37136" y="64287"/>
                </a:lnTo>
                <a:lnTo>
                  <a:pt x="39663" y="63665"/>
                </a:lnTo>
                <a:lnTo>
                  <a:pt x="48083" y="61582"/>
                </a:lnTo>
                <a:lnTo>
                  <a:pt x="55119" y="56375"/>
                </a:lnTo>
                <a:lnTo>
                  <a:pt x="54725" y="46062"/>
                </a:lnTo>
                <a:lnTo>
                  <a:pt x="51055" y="52133"/>
                </a:lnTo>
                <a:lnTo>
                  <a:pt x="45213" y="56426"/>
                </a:lnTo>
                <a:lnTo>
                  <a:pt x="38330" y="58115"/>
                </a:lnTo>
                <a:lnTo>
                  <a:pt x="36222" y="58635"/>
                </a:lnTo>
                <a:lnTo>
                  <a:pt x="31954" y="58902"/>
                </a:lnTo>
                <a:lnTo>
                  <a:pt x="23978" y="57684"/>
                </a:lnTo>
                <a:lnTo>
                  <a:pt x="12657" y="50612"/>
                </a:lnTo>
                <a:lnTo>
                  <a:pt x="6135" y="38671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778148" y="3114850"/>
            <a:ext cx="227805" cy="126023"/>
          </a:xfrm>
          <a:custGeom>
            <a:avLst/>
            <a:gdLst/>
            <a:ahLst/>
            <a:cxnLst/>
            <a:rect l="l" t="t" r="r" b="b"/>
            <a:pathLst>
              <a:path w="256281" h="196035">
                <a:moveTo>
                  <a:pt x="27224" y="303"/>
                </a:moveTo>
                <a:lnTo>
                  <a:pt x="12850" y="3592"/>
                </a:lnTo>
                <a:lnTo>
                  <a:pt x="5128" y="10517"/>
                </a:lnTo>
                <a:lnTo>
                  <a:pt x="85" y="20212"/>
                </a:lnTo>
                <a:lnTo>
                  <a:pt x="0" y="32114"/>
                </a:lnTo>
                <a:lnTo>
                  <a:pt x="2751" y="39139"/>
                </a:lnTo>
                <a:lnTo>
                  <a:pt x="221254" y="196035"/>
                </a:lnTo>
                <a:lnTo>
                  <a:pt x="217876" y="190159"/>
                </a:lnTo>
                <a:lnTo>
                  <a:pt x="217344" y="180605"/>
                </a:lnTo>
                <a:lnTo>
                  <a:pt x="219982" y="169503"/>
                </a:lnTo>
                <a:lnTo>
                  <a:pt x="226115" y="158985"/>
                </a:lnTo>
                <a:lnTo>
                  <a:pt x="236068" y="151183"/>
                </a:lnTo>
                <a:lnTo>
                  <a:pt x="250167" y="148226"/>
                </a:lnTo>
                <a:lnTo>
                  <a:pt x="256281" y="148753"/>
                </a:lnTo>
                <a:lnTo>
                  <a:pt x="27224" y="303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775911" y="3113562"/>
            <a:ext cx="237058" cy="128237"/>
          </a:xfrm>
          <a:custGeom>
            <a:avLst/>
            <a:gdLst/>
            <a:ahLst/>
            <a:cxnLst/>
            <a:rect l="l" t="t" r="r" b="b"/>
            <a:pathLst>
              <a:path w="266690" h="199480">
                <a:moveTo>
                  <a:pt x="0" y="28382"/>
                </a:moveTo>
                <a:lnTo>
                  <a:pt x="3699" y="41987"/>
                </a:lnTo>
                <a:lnTo>
                  <a:pt x="3877" y="42343"/>
                </a:lnTo>
                <a:lnTo>
                  <a:pt x="222710" y="199429"/>
                </a:lnTo>
                <a:lnTo>
                  <a:pt x="218634" y="192177"/>
                </a:lnTo>
                <a:lnTo>
                  <a:pt x="6620" y="39981"/>
                </a:lnTo>
                <a:lnTo>
                  <a:pt x="6479" y="39706"/>
                </a:lnTo>
                <a:lnTo>
                  <a:pt x="3640" y="26350"/>
                </a:lnTo>
                <a:lnTo>
                  <a:pt x="6861" y="16714"/>
                </a:lnTo>
                <a:lnTo>
                  <a:pt x="11624" y="8751"/>
                </a:lnTo>
                <a:lnTo>
                  <a:pt x="20895" y="3392"/>
                </a:lnTo>
                <a:lnTo>
                  <a:pt x="26559" y="3392"/>
                </a:lnTo>
                <a:lnTo>
                  <a:pt x="28781" y="3786"/>
                </a:lnTo>
                <a:lnTo>
                  <a:pt x="252047" y="148477"/>
                </a:lnTo>
                <a:lnTo>
                  <a:pt x="249499" y="148583"/>
                </a:lnTo>
                <a:lnTo>
                  <a:pt x="236770" y="152205"/>
                </a:lnTo>
                <a:lnTo>
                  <a:pt x="226710" y="160576"/>
                </a:lnTo>
                <a:lnTo>
                  <a:pt x="226962" y="166379"/>
                </a:lnTo>
                <a:lnTo>
                  <a:pt x="236060" y="156621"/>
                </a:lnTo>
                <a:lnTo>
                  <a:pt x="252276" y="151995"/>
                </a:lnTo>
                <a:lnTo>
                  <a:pt x="254283" y="151995"/>
                </a:lnTo>
                <a:lnTo>
                  <a:pt x="258537" y="152490"/>
                </a:lnTo>
                <a:lnTo>
                  <a:pt x="266690" y="153785"/>
                </a:lnTo>
                <a:lnTo>
                  <a:pt x="30572" y="763"/>
                </a:lnTo>
                <a:lnTo>
                  <a:pt x="25013" y="0"/>
                </a:lnTo>
                <a:lnTo>
                  <a:pt x="13861" y="4459"/>
                </a:lnTo>
                <a:lnTo>
                  <a:pt x="3826" y="14898"/>
                </a:lnTo>
                <a:lnTo>
                  <a:pt x="2299" y="17807"/>
                </a:lnTo>
                <a:lnTo>
                  <a:pt x="0" y="28382"/>
                </a:lnTo>
                <a:close/>
              </a:path>
              <a:path w="266690" h="199480">
                <a:moveTo>
                  <a:pt x="222761" y="199480"/>
                </a:moveTo>
                <a:lnTo>
                  <a:pt x="224768" y="196572"/>
                </a:lnTo>
                <a:lnTo>
                  <a:pt x="221390" y="194121"/>
                </a:lnTo>
                <a:lnTo>
                  <a:pt x="220018" y="184570"/>
                </a:lnTo>
                <a:lnTo>
                  <a:pt x="223371" y="174245"/>
                </a:lnTo>
                <a:lnTo>
                  <a:pt x="226962" y="166379"/>
                </a:lnTo>
                <a:lnTo>
                  <a:pt x="226710" y="160576"/>
                </a:lnTo>
                <a:lnTo>
                  <a:pt x="220043" y="173153"/>
                </a:lnTo>
                <a:lnTo>
                  <a:pt x="217846" y="179947"/>
                </a:lnTo>
                <a:lnTo>
                  <a:pt x="217427" y="186945"/>
                </a:lnTo>
                <a:lnTo>
                  <a:pt x="218634" y="192177"/>
                </a:lnTo>
                <a:lnTo>
                  <a:pt x="222710" y="199429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776506" y="3113928"/>
            <a:ext cx="233833" cy="127513"/>
          </a:xfrm>
          <a:custGeom>
            <a:avLst/>
            <a:gdLst/>
            <a:ahLst/>
            <a:cxnLst/>
            <a:rect l="l" t="t" r="r" b="b"/>
            <a:pathLst>
              <a:path w="263062" h="198353">
                <a:moveTo>
                  <a:pt x="223705" y="196550"/>
                </a:moveTo>
                <a:lnTo>
                  <a:pt x="220123" y="193947"/>
                </a:lnTo>
                <a:lnTo>
                  <a:pt x="218676" y="184041"/>
                </a:lnTo>
                <a:lnTo>
                  <a:pt x="222105" y="173449"/>
                </a:lnTo>
                <a:lnTo>
                  <a:pt x="225997" y="165009"/>
                </a:lnTo>
                <a:lnTo>
                  <a:pt x="235280" y="155308"/>
                </a:lnTo>
                <a:lnTo>
                  <a:pt x="251607" y="150754"/>
                </a:lnTo>
                <a:lnTo>
                  <a:pt x="253613" y="150754"/>
                </a:lnTo>
                <a:lnTo>
                  <a:pt x="257957" y="151275"/>
                </a:lnTo>
                <a:lnTo>
                  <a:pt x="263062" y="152075"/>
                </a:lnTo>
                <a:lnTo>
                  <a:pt x="29598" y="767"/>
                </a:lnTo>
                <a:lnTo>
                  <a:pt x="28557" y="246"/>
                </a:lnTo>
                <a:lnTo>
                  <a:pt x="24984" y="0"/>
                </a:lnTo>
                <a:lnTo>
                  <a:pt x="13887" y="4265"/>
                </a:lnTo>
                <a:lnTo>
                  <a:pt x="11116" y="7107"/>
                </a:lnTo>
                <a:lnTo>
                  <a:pt x="20073" y="2151"/>
                </a:lnTo>
                <a:lnTo>
                  <a:pt x="25851" y="2151"/>
                </a:lnTo>
                <a:lnTo>
                  <a:pt x="28480" y="2672"/>
                </a:lnTo>
                <a:lnTo>
                  <a:pt x="253689" y="148620"/>
                </a:lnTo>
                <a:lnTo>
                  <a:pt x="249740" y="148631"/>
                </a:lnTo>
                <a:lnTo>
                  <a:pt x="236885" y="151990"/>
                </a:lnTo>
                <a:lnTo>
                  <a:pt x="226732" y="160233"/>
                </a:lnTo>
                <a:lnTo>
                  <a:pt x="220034" y="172788"/>
                </a:lnTo>
                <a:lnTo>
                  <a:pt x="217571" y="180307"/>
                </a:lnTo>
                <a:lnTo>
                  <a:pt x="217355" y="188041"/>
                </a:lnTo>
                <a:lnTo>
                  <a:pt x="219057" y="193223"/>
                </a:lnTo>
                <a:lnTo>
                  <a:pt x="5455" y="39832"/>
                </a:lnTo>
                <a:lnTo>
                  <a:pt x="4794" y="38515"/>
                </a:lnTo>
                <a:lnTo>
                  <a:pt x="2344" y="25360"/>
                </a:lnTo>
                <a:lnTo>
                  <a:pt x="5620" y="15791"/>
                </a:lnTo>
                <a:lnTo>
                  <a:pt x="10331" y="7913"/>
                </a:lnTo>
                <a:lnTo>
                  <a:pt x="3728" y="14686"/>
                </a:lnTo>
                <a:lnTo>
                  <a:pt x="2437" y="17094"/>
                </a:lnTo>
                <a:lnTo>
                  <a:pt x="0" y="27532"/>
                </a:lnTo>
                <a:lnTo>
                  <a:pt x="3601" y="41127"/>
                </a:lnTo>
                <a:lnTo>
                  <a:pt x="3753" y="41318"/>
                </a:lnTo>
                <a:lnTo>
                  <a:pt x="222409" y="198315"/>
                </a:lnTo>
                <a:lnTo>
                  <a:pt x="223705" y="196550"/>
                </a:lnTo>
                <a:close/>
              </a:path>
              <a:path w="263062" h="198353">
                <a:moveTo>
                  <a:pt x="11116" y="7107"/>
                </a:moveTo>
                <a:lnTo>
                  <a:pt x="10662" y="7358"/>
                </a:lnTo>
                <a:lnTo>
                  <a:pt x="10331" y="7913"/>
                </a:lnTo>
                <a:lnTo>
                  <a:pt x="11116" y="7107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774972" y="3112774"/>
            <a:ext cx="242361" cy="130277"/>
          </a:xfrm>
          <a:custGeom>
            <a:avLst/>
            <a:gdLst/>
            <a:ahLst/>
            <a:cxnLst/>
            <a:rect l="l" t="t" r="r" b="b"/>
            <a:pathLst>
              <a:path w="272656" h="202653">
                <a:moveTo>
                  <a:pt x="0" y="30235"/>
                </a:moveTo>
                <a:lnTo>
                  <a:pt x="3911" y="43954"/>
                </a:lnTo>
                <a:lnTo>
                  <a:pt x="4089" y="44310"/>
                </a:lnTo>
                <a:lnTo>
                  <a:pt x="223100" y="201523"/>
                </a:lnTo>
                <a:lnTo>
                  <a:pt x="224675" y="202653"/>
                </a:lnTo>
                <a:lnTo>
                  <a:pt x="227825" y="197916"/>
                </a:lnTo>
                <a:lnTo>
                  <a:pt x="226441" y="196926"/>
                </a:lnTo>
                <a:lnTo>
                  <a:pt x="223812" y="194995"/>
                </a:lnTo>
                <a:lnTo>
                  <a:pt x="222173" y="186016"/>
                </a:lnTo>
                <a:lnTo>
                  <a:pt x="225501" y="175793"/>
                </a:lnTo>
                <a:lnTo>
                  <a:pt x="228506" y="168949"/>
                </a:lnTo>
                <a:lnTo>
                  <a:pt x="237264" y="159088"/>
                </a:lnTo>
                <a:lnTo>
                  <a:pt x="253326" y="154317"/>
                </a:lnTo>
                <a:lnTo>
                  <a:pt x="248796" y="148874"/>
                </a:lnTo>
                <a:lnTo>
                  <a:pt x="236404" y="152942"/>
                </a:lnTo>
                <a:lnTo>
                  <a:pt x="226597" y="161498"/>
                </a:lnTo>
                <a:lnTo>
                  <a:pt x="220065" y="174040"/>
                </a:lnTo>
                <a:lnTo>
                  <a:pt x="218211" y="179768"/>
                </a:lnTo>
                <a:lnTo>
                  <a:pt x="217538" y="185864"/>
                </a:lnTo>
                <a:lnTo>
                  <a:pt x="218122" y="190957"/>
                </a:lnTo>
                <a:lnTo>
                  <a:pt x="8534" y="40462"/>
                </a:lnTo>
                <a:lnTo>
                  <a:pt x="3644" y="30911"/>
                </a:lnTo>
                <a:lnTo>
                  <a:pt x="6007" y="23266"/>
                </a:lnTo>
                <a:lnTo>
                  <a:pt x="8851" y="18503"/>
                </a:lnTo>
                <a:lnTo>
                  <a:pt x="13436" y="10845"/>
                </a:lnTo>
                <a:lnTo>
                  <a:pt x="22250" y="5714"/>
                </a:lnTo>
                <a:lnTo>
                  <a:pt x="27584" y="5714"/>
                </a:lnTo>
                <a:lnTo>
                  <a:pt x="29248" y="5930"/>
                </a:lnTo>
                <a:lnTo>
                  <a:pt x="29349" y="0"/>
                </a:lnTo>
                <a:lnTo>
                  <a:pt x="25332" y="179"/>
                </a:lnTo>
                <a:lnTo>
                  <a:pt x="14018" y="4988"/>
                </a:lnTo>
                <a:lnTo>
                  <a:pt x="3987" y="15582"/>
                </a:lnTo>
                <a:lnTo>
                  <a:pt x="2015" y="19471"/>
                </a:lnTo>
                <a:lnTo>
                  <a:pt x="0" y="30235"/>
                </a:lnTo>
                <a:close/>
              </a:path>
              <a:path w="272656" h="202653">
                <a:moveTo>
                  <a:pt x="249643" y="148780"/>
                </a:moveTo>
                <a:lnTo>
                  <a:pt x="248796" y="148874"/>
                </a:lnTo>
                <a:lnTo>
                  <a:pt x="253326" y="154317"/>
                </a:lnTo>
                <a:lnTo>
                  <a:pt x="255295" y="154317"/>
                </a:lnTo>
                <a:lnTo>
                  <a:pt x="259435" y="154812"/>
                </a:lnTo>
                <a:lnTo>
                  <a:pt x="272656" y="156895"/>
                </a:lnTo>
                <a:lnTo>
                  <a:pt x="32143" y="1028"/>
                </a:lnTo>
                <a:lnTo>
                  <a:pt x="29349" y="0"/>
                </a:lnTo>
                <a:lnTo>
                  <a:pt x="29248" y="5930"/>
                </a:lnTo>
                <a:lnTo>
                  <a:pt x="249643" y="148780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5803587" y="2867594"/>
            <a:ext cx="38811" cy="259411"/>
          </a:xfrm>
          <a:custGeom>
            <a:avLst/>
            <a:gdLst/>
            <a:ahLst/>
            <a:cxnLst/>
            <a:rect l="l" t="t" r="r" b="b"/>
            <a:pathLst>
              <a:path w="43662" h="403528">
                <a:moveTo>
                  <a:pt x="43662" y="0"/>
                </a:moveTo>
                <a:lnTo>
                  <a:pt x="16522" y="9702"/>
                </a:lnTo>
                <a:lnTo>
                  <a:pt x="0" y="391744"/>
                </a:lnTo>
                <a:lnTo>
                  <a:pt x="4273" y="399056"/>
                </a:lnTo>
                <a:lnTo>
                  <a:pt x="15651" y="403528"/>
                </a:lnTo>
                <a:lnTo>
                  <a:pt x="22453" y="398170"/>
                </a:lnTo>
                <a:lnTo>
                  <a:pt x="43662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802042" y="2865954"/>
            <a:ext cx="38652" cy="262180"/>
          </a:xfrm>
          <a:custGeom>
            <a:avLst/>
            <a:gdLst/>
            <a:ahLst/>
            <a:cxnLst/>
            <a:rect l="l" t="t" r="r" b="b"/>
            <a:pathLst>
              <a:path w="43484" h="407835">
                <a:moveTo>
                  <a:pt x="25654" y="405104"/>
                </a:moveTo>
                <a:lnTo>
                  <a:pt x="25946" y="400812"/>
                </a:lnTo>
                <a:lnTo>
                  <a:pt x="43484" y="5080"/>
                </a:lnTo>
                <a:lnTo>
                  <a:pt x="22453" y="400596"/>
                </a:lnTo>
                <a:lnTo>
                  <a:pt x="22225" y="404063"/>
                </a:lnTo>
                <a:lnTo>
                  <a:pt x="22085" y="407835"/>
                </a:lnTo>
                <a:lnTo>
                  <a:pt x="25654" y="405104"/>
                </a:lnTo>
                <a:close/>
              </a:path>
              <a:path w="43484" h="407835">
                <a:moveTo>
                  <a:pt x="25946" y="400812"/>
                </a:moveTo>
                <a:lnTo>
                  <a:pt x="47129" y="2628"/>
                </a:lnTo>
                <a:lnTo>
                  <a:pt x="47256" y="0"/>
                </a:lnTo>
                <a:lnTo>
                  <a:pt x="16548" y="10985"/>
                </a:lnTo>
                <a:lnTo>
                  <a:pt x="0" y="394195"/>
                </a:lnTo>
                <a:lnTo>
                  <a:pt x="38" y="394716"/>
                </a:lnTo>
                <a:lnTo>
                  <a:pt x="2247" y="403352"/>
                </a:lnTo>
                <a:lnTo>
                  <a:pt x="10172" y="407835"/>
                </a:lnTo>
                <a:lnTo>
                  <a:pt x="22085" y="407835"/>
                </a:lnTo>
                <a:lnTo>
                  <a:pt x="22225" y="404063"/>
                </a:lnTo>
                <a:lnTo>
                  <a:pt x="18084" y="404342"/>
                </a:lnTo>
                <a:lnTo>
                  <a:pt x="11595" y="404342"/>
                </a:lnTo>
                <a:lnTo>
                  <a:pt x="5384" y="400812"/>
                </a:lnTo>
                <a:lnTo>
                  <a:pt x="3479" y="394093"/>
                </a:lnTo>
                <a:lnTo>
                  <a:pt x="19951" y="13512"/>
                </a:lnTo>
                <a:lnTo>
                  <a:pt x="43484" y="5080"/>
                </a:lnTo>
                <a:lnTo>
                  <a:pt x="25946" y="400812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802597" y="2866557"/>
            <a:ext cx="40843" cy="261159"/>
          </a:xfrm>
          <a:custGeom>
            <a:avLst/>
            <a:gdLst/>
            <a:ahLst/>
            <a:cxnLst/>
            <a:rect l="l" t="t" r="r" b="b"/>
            <a:pathLst>
              <a:path w="45948" h="406247">
                <a:moveTo>
                  <a:pt x="24663" y="399834"/>
                </a:moveTo>
                <a:lnTo>
                  <a:pt x="45847" y="1663"/>
                </a:lnTo>
                <a:lnTo>
                  <a:pt x="45948" y="0"/>
                </a:lnTo>
                <a:lnTo>
                  <a:pt x="16573" y="10515"/>
                </a:lnTo>
                <a:lnTo>
                  <a:pt x="0" y="393306"/>
                </a:lnTo>
                <a:lnTo>
                  <a:pt x="50" y="393598"/>
                </a:lnTo>
                <a:lnTo>
                  <a:pt x="2184" y="401916"/>
                </a:lnTo>
                <a:lnTo>
                  <a:pt x="9829" y="406247"/>
                </a:lnTo>
                <a:lnTo>
                  <a:pt x="21056" y="406247"/>
                </a:lnTo>
                <a:lnTo>
                  <a:pt x="22250" y="402907"/>
                </a:lnTo>
                <a:lnTo>
                  <a:pt x="19100" y="404075"/>
                </a:lnTo>
                <a:lnTo>
                  <a:pt x="10668" y="404075"/>
                </a:lnTo>
                <a:lnTo>
                  <a:pt x="4152" y="400354"/>
                </a:lnTo>
                <a:lnTo>
                  <a:pt x="2184" y="393230"/>
                </a:lnTo>
                <a:lnTo>
                  <a:pt x="18707" y="12077"/>
                </a:lnTo>
                <a:lnTo>
                  <a:pt x="43586" y="3174"/>
                </a:lnTo>
                <a:lnTo>
                  <a:pt x="24663" y="399834"/>
                </a:lnTo>
                <a:close/>
              </a:path>
              <a:path w="45948" h="406247">
                <a:moveTo>
                  <a:pt x="24384" y="403745"/>
                </a:moveTo>
                <a:lnTo>
                  <a:pt x="24663" y="399834"/>
                </a:lnTo>
                <a:lnTo>
                  <a:pt x="43586" y="3174"/>
                </a:lnTo>
                <a:lnTo>
                  <a:pt x="22479" y="399707"/>
                </a:lnTo>
                <a:lnTo>
                  <a:pt x="22250" y="402907"/>
                </a:lnTo>
                <a:lnTo>
                  <a:pt x="21056" y="406247"/>
                </a:lnTo>
                <a:lnTo>
                  <a:pt x="24384" y="403745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801025" y="2864926"/>
            <a:ext cx="44105" cy="263927"/>
          </a:xfrm>
          <a:custGeom>
            <a:avLst/>
            <a:gdLst/>
            <a:ahLst/>
            <a:cxnLst/>
            <a:rect l="l" t="t" r="r" b="b"/>
            <a:pathLst>
              <a:path w="49618" h="410552">
                <a:moveTo>
                  <a:pt x="28194" y="402463"/>
                </a:moveTo>
                <a:lnTo>
                  <a:pt x="49390" y="4267"/>
                </a:lnTo>
                <a:lnTo>
                  <a:pt x="49618" y="0"/>
                </a:lnTo>
                <a:lnTo>
                  <a:pt x="16649" y="11811"/>
                </a:lnTo>
                <a:lnTo>
                  <a:pt x="0" y="395884"/>
                </a:lnTo>
                <a:lnTo>
                  <a:pt x="114" y="396608"/>
                </a:lnTo>
                <a:lnTo>
                  <a:pt x="2489" y="405765"/>
                </a:lnTo>
                <a:lnTo>
                  <a:pt x="10896" y="410552"/>
                </a:lnTo>
                <a:lnTo>
                  <a:pt x="23749" y="410552"/>
                </a:lnTo>
                <a:lnTo>
                  <a:pt x="22504" y="402120"/>
                </a:lnTo>
                <a:lnTo>
                  <a:pt x="22326" y="404647"/>
                </a:lnTo>
                <a:lnTo>
                  <a:pt x="19011" y="404837"/>
                </a:lnTo>
                <a:lnTo>
                  <a:pt x="13208" y="404837"/>
                </a:lnTo>
                <a:lnTo>
                  <a:pt x="7531" y="401637"/>
                </a:lnTo>
                <a:lnTo>
                  <a:pt x="5727" y="395541"/>
                </a:lnTo>
                <a:lnTo>
                  <a:pt x="22161" y="15875"/>
                </a:lnTo>
                <a:lnTo>
                  <a:pt x="43484" y="8267"/>
                </a:lnTo>
                <a:lnTo>
                  <a:pt x="28194" y="402463"/>
                </a:lnTo>
                <a:close/>
              </a:path>
              <a:path w="49618" h="410552">
                <a:moveTo>
                  <a:pt x="43484" y="8267"/>
                </a:moveTo>
                <a:lnTo>
                  <a:pt x="22504" y="402120"/>
                </a:lnTo>
                <a:lnTo>
                  <a:pt x="23749" y="410552"/>
                </a:lnTo>
                <a:lnTo>
                  <a:pt x="27838" y="407301"/>
                </a:lnTo>
                <a:lnTo>
                  <a:pt x="28194" y="402463"/>
                </a:lnTo>
                <a:lnTo>
                  <a:pt x="43484" y="8267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5282394" y="3091142"/>
            <a:ext cx="530043" cy="121444"/>
          </a:xfrm>
          <a:custGeom>
            <a:avLst/>
            <a:gdLst/>
            <a:ahLst/>
            <a:cxnLst/>
            <a:rect l="l" t="t" r="r" b="b"/>
            <a:pathLst>
              <a:path w="596298" h="188912">
                <a:moveTo>
                  <a:pt x="592245" y="16509"/>
                </a:moveTo>
                <a:lnTo>
                  <a:pt x="596298" y="11958"/>
                </a:lnTo>
                <a:lnTo>
                  <a:pt x="595434" y="2223"/>
                </a:lnTo>
                <a:lnTo>
                  <a:pt x="586352" y="0"/>
                </a:lnTo>
                <a:lnTo>
                  <a:pt x="585420" y="388"/>
                </a:lnTo>
                <a:lnTo>
                  <a:pt x="582083" y="1555"/>
                </a:lnTo>
                <a:lnTo>
                  <a:pt x="557314" y="8990"/>
                </a:lnTo>
                <a:lnTo>
                  <a:pt x="528908" y="17281"/>
                </a:lnTo>
                <a:lnTo>
                  <a:pt x="509174" y="23013"/>
                </a:lnTo>
                <a:lnTo>
                  <a:pt x="485171" y="29972"/>
                </a:lnTo>
                <a:lnTo>
                  <a:pt x="456463" y="38283"/>
                </a:lnTo>
                <a:lnTo>
                  <a:pt x="422615" y="48073"/>
                </a:lnTo>
                <a:lnTo>
                  <a:pt x="383190" y="59468"/>
                </a:lnTo>
                <a:lnTo>
                  <a:pt x="337753" y="72596"/>
                </a:lnTo>
                <a:lnTo>
                  <a:pt x="285867" y="87582"/>
                </a:lnTo>
                <a:lnTo>
                  <a:pt x="227098" y="104554"/>
                </a:lnTo>
                <a:lnTo>
                  <a:pt x="161008" y="123637"/>
                </a:lnTo>
                <a:lnTo>
                  <a:pt x="87162" y="144957"/>
                </a:lnTo>
                <a:lnTo>
                  <a:pt x="5124" y="168643"/>
                </a:lnTo>
                <a:lnTo>
                  <a:pt x="4904" y="169002"/>
                </a:lnTo>
                <a:lnTo>
                  <a:pt x="0" y="179962"/>
                </a:lnTo>
                <a:lnTo>
                  <a:pt x="6673" y="188912"/>
                </a:lnTo>
                <a:lnTo>
                  <a:pt x="592245" y="16509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283863" y="3088351"/>
            <a:ext cx="531210" cy="125510"/>
          </a:xfrm>
          <a:custGeom>
            <a:avLst/>
            <a:gdLst/>
            <a:ahLst/>
            <a:cxnLst/>
            <a:rect l="l" t="t" r="r" b="b"/>
            <a:pathLst>
              <a:path w="597611" h="195237">
                <a:moveTo>
                  <a:pt x="409" y="189175"/>
                </a:moveTo>
                <a:lnTo>
                  <a:pt x="3797" y="194487"/>
                </a:lnTo>
                <a:lnTo>
                  <a:pt x="4546" y="195237"/>
                </a:lnTo>
                <a:lnTo>
                  <a:pt x="591172" y="22517"/>
                </a:lnTo>
                <a:lnTo>
                  <a:pt x="595934" y="20929"/>
                </a:lnTo>
                <a:lnTo>
                  <a:pt x="597611" y="14884"/>
                </a:lnTo>
                <a:lnTo>
                  <a:pt x="596836" y="9994"/>
                </a:lnTo>
                <a:lnTo>
                  <a:pt x="595706" y="3251"/>
                </a:lnTo>
                <a:lnTo>
                  <a:pt x="590359" y="0"/>
                </a:lnTo>
                <a:lnTo>
                  <a:pt x="584009" y="2730"/>
                </a:lnTo>
                <a:lnTo>
                  <a:pt x="578818" y="4343"/>
                </a:lnTo>
                <a:lnTo>
                  <a:pt x="546593" y="13841"/>
                </a:lnTo>
                <a:lnTo>
                  <a:pt x="521242" y="21242"/>
                </a:lnTo>
                <a:lnTo>
                  <a:pt x="490854" y="30088"/>
                </a:lnTo>
                <a:lnTo>
                  <a:pt x="456272" y="40137"/>
                </a:lnTo>
                <a:lnTo>
                  <a:pt x="418336" y="51145"/>
                </a:lnTo>
                <a:lnTo>
                  <a:pt x="377889" y="62870"/>
                </a:lnTo>
                <a:lnTo>
                  <a:pt x="335772" y="75071"/>
                </a:lnTo>
                <a:lnTo>
                  <a:pt x="292827" y="87504"/>
                </a:lnTo>
                <a:lnTo>
                  <a:pt x="249895" y="99927"/>
                </a:lnTo>
                <a:lnTo>
                  <a:pt x="207818" y="112099"/>
                </a:lnTo>
                <a:lnTo>
                  <a:pt x="167439" y="123775"/>
                </a:lnTo>
                <a:lnTo>
                  <a:pt x="129598" y="134715"/>
                </a:lnTo>
                <a:lnTo>
                  <a:pt x="95137" y="144675"/>
                </a:lnTo>
                <a:lnTo>
                  <a:pt x="64898" y="153413"/>
                </a:lnTo>
                <a:lnTo>
                  <a:pt x="39723" y="160686"/>
                </a:lnTo>
                <a:lnTo>
                  <a:pt x="20454" y="166253"/>
                </a:lnTo>
                <a:lnTo>
                  <a:pt x="7931" y="169871"/>
                </a:lnTo>
                <a:lnTo>
                  <a:pt x="2997" y="171297"/>
                </a:lnTo>
                <a:lnTo>
                  <a:pt x="1981" y="172072"/>
                </a:lnTo>
                <a:lnTo>
                  <a:pt x="104" y="175884"/>
                </a:lnTo>
                <a:lnTo>
                  <a:pt x="249" y="182222"/>
                </a:lnTo>
                <a:lnTo>
                  <a:pt x="4635" y="174472"/>
                </a:lnTo>
                <a:lnTo>
                  <a:pt x="13090" y="172029"/>
                </a:lnTo>
                <a:lnTo>
                  <a:pt x="49868" y="161406"/>
                </a:lnTo>
                <a:lnTo>
                  <a:pt x="76617" y="153678"/>
                </a:lnTo>
                <a:lnTo>
                  <a:pt x="107892" y="144641"/>
                </a:lnTo>
                <a:lnTo>
                  <a:pt x="142906" y="134522"/>
                </a:lnTo>
                <a:lnTo>
                  <a:pt x="180873" y="123547"/>
                </a:lnTo>
                <a:lnTo>
                  <a:pt x="221006" y="111942"/>
                </a:lnTo>
                <a:lnTo>
                  <a:pt x="262519" y="99934"/>
                </a:lnTo>
                <a:lnTo>
                  <a:pt x="304626" y="87749"/>
                </a:lnTo>
                <a:lnTo>
                  <a:pt x="346541" y="75613"/>
                </a:lnTo>
                <a:lnTo>
                  <a:pt x="387477" y="63753"/>
                </a:lnTo>
                <a:lnTo>
                  <a:pt x="426648" y="52395"/>
                </a:lnTo>
                <a:lnTo>
                  <a:pt x="463267" y="41766"/>
                </a:lnTo>
                <a:lnTo>
                  <a:pt x="496548" y="32092"/>
                </a:lnTo>
                <a:lnTo>
                  <a:pt x="525706" y="23599"/>
                </a:lnTo>
                <a:lnTo>
                  <a:pt x="549953" y="16514"/>
                </a:lnTo>
                <a:lnTo>
                  <a:pt x="568503" y="11063"/>
                </a:lnTo>
                <a:lnTo>
                  <a:pt x="585368" y="5968"/>
                </a:lnTo>
                <a:lnTo>
                  <a:pt x="588467" y="5232"/>
                </a:lnTo>
                <a:lnTo>
                  <a:pt x="592213" y="5232"/>
                </a:lnTo>
                <a:lnTo>
                  <a:pt x="593178" y="9321"/>
                </a:lnTo>
                <a:lnTo>
                  <a:pt x="593369" y="10566"/>
                </a:lnTo>
                <a:lnTo>
                  <a:pt x="593940" y="13982"/>
                </a:lnTo>
                <a:lnTo>
                  <a:pt x="592785" y="18249"/>
                </a:lnTo>
                <a:lnTo>
                  <a:pt x="590105" y="19164"/>
                </a:lnTo>
                <a:lnTo>
                  <a:pt x="5638" y="191236"/>
                </a:lnTo>
                <a:lnTo>
                  <a:pt x="3949" y="189102"/>
                </a:lnTo>
                <a:lnTo>
                  <a:pt x="270" y="183104"/>
                </a:lnTo>
                <a:lnTo>
                  <a:pt x="409" y="189175"/>
                </a:lnTo>
                <a:close/>
              </a:path>
              <a:path w="597611" h="195237">
                <a:moveTo>
                  <a:pt x="270" y="183104"/>
                </a:moveTo>
                <a:lnTo>
                  <a:pt x="249" y="182222"/>
                </a:lnTo>
                <a:lnTo>
                  <a:pt x="0" y="182664"/>
                </a:lnTo>
                <a:lnTo>
                  <a:pt x="270" y="183104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282858" y="3203535"/>
            <a:ext cx="531628" cy="118003"/>
          </a:xfrm>
          <a:custGeom>
            <a:avLst/>
            <a:gdLst/>
            <a:ahLst/>
            <a:cxnLst/>
            <a:rect l="l" t="t" r="r" b="b"/>
            <a:pathLst>
              <a:path w="598081" h="183560">
                <a:moveTo>
                  <a:pt x="2233" y="0"/>
                </a:moveTo>
                <a:lnTo>
                  <a:pt x="0" y="3831"/>
                </a:lnTo>
                <a:lnTo>
                  <a:pt x="2053" y="6759"/>
                </a:lnTo>
                <a:lnTo>
                  <a:pt x="2233" y="0"/>
                </a:lnTo>
                <a:close/>
              </a:path>
              <a:path w="598081" h="183560">
                <a:moveTo>
                  <a:pt x="5397" y="14842"/>
                </a:moveTo>
                <a:lnTo>
                  <a:pt x="5867" y="15312"/>
                </a:lnTo>
                <a:lnTo>
                  <a:pt x="592074" y="-157280"/>
                </a:lnTo>
                <a:lnTo>
                  <a:pt x="596480" y="-158766"/>
                </a:lnTo>
                <a:lnTo>
                  <a:pt x="598081" y="-164443"/>
                </a:lnTo>
                <a:lnTo>
                  <a:pt x="597319" y="-169053"/>
                </a:lnTo>
                <a:lnTo>
                  <a:pt x="596544" y="-173816"/>
                </a:lnTo>
                <a:lnTo>
                  <a:pt x="593598" y="-176800"/>
                </a:lnTo>
                <a:lnTo>
                  <a:pt x="588276" y="-176800"/>
                </a:lnTo>
                <a:lnTo>
                  <a:pt x="585381" y="-175835"/>
                </a:lnTo>
                <a:lnTo>
                  <a:pt x="580346" y="-174265"/>
                </a:lnTo>
                <a:lnTo>
                  <a:pt x="548338" y="-164826"/>
                </a:lnTo>
                <a:lnTo>
                  <a:pt x="523053" y="-157443"/>
                </a:lnTo>
                <a:lnTo>
                  <a:pt x="492707" y="-148608"/>
                </a:lnTo>
                <a:lnTo>
                  <a:pt x="458144" y="-138566"/>
                </a:lnTo>
                <a:lnTo>
                  <a:pt x="420208" y="-127557"/>
                </a:lnTo>
                <a:lnTo>
                  <a:pt x="379745" y="-115827"/>
                </a:lnTo>
                <a:lnTo>
                  <a:pt x="337597" y="-103618"/>
                </a:lnTo>
                <a:lnTo>
                  <a:pt x="294609" y="-91174"/>
                </a:lnTo>
                <a:lnTo>
                  <a:pt x="251627" y="-78736"/>
                </a:lnTo>
                <a:lnTo>
                  <a:pt x="209493" y="-66549"/>
                </a:lnTo>
                <a:lnTo>
                  <a:pt x="169052" y="-54856"/>
                </a:lnTo>
                <a:lnTo>
                  <a:pt x="131149" y="-43900"/>
                </a:lnTo>
                <a:lnTo>
                  <a:pt x="96628" y="-33924"/>
                </a:lnTo>
                <a:lnTo>
                  <a:pt x="66334" y="-25171"/>
                </a:lnTo>
                <a:lnTo>
                  <a:pt x="41110" y="-17885"/>
                </a:lnTo>
                <a:lnTo>
                  <a:pt x="21801" y="-12308"/>
                </a:lnTo>
                <a:lnTo>
                  <a:pt x="9251" y="-8684"/>
                </a:lnTo>
                <a:lnTo>
                  <a:pt x="4305" y="-7255"/>
                </a:lnTo>
                <a:lnTo>
                  <a:pt x="3911" y="-7128"/>
                </a:lnTo>
                <a:lnTo>
                  <a:pt x="2347" y="-4264"/>
                </a:lnTo>
                <a:lnTo>
                  <a:pt x="2233" y="0"/>
                </a:lnTo>
                <a:lnTo>
                  <a:pt x="5308" y="-5274"/>
                </a:lnTo>
                <a:lnTo>
                  <a:pt x="13387" y="-7605"/>
                </a:lnTo>
                <a:lnTo>
                  <a:pt x="49646" y="-18075"/>
                </a:lnTo>
                <a:lnTo>
                  <a:pt x="76240" y="-25756"/>
                </a:lnTo>
                <a:lnTo>
                  <a:pt x="107420" y="-34764"/>
                </a:lnTo>
                <a:lnTo>
                  <a:pt x="142393" y="-44871"/>
                </a:lnTo>
                <a:lnTo>
                  <a:pt x="180367" y="-55847"/>
                </a:lnTo>
                <a:lnTo>
                  <a:pt x="220547" y="-67464"/>
                </a:lnTo>
                <a:lnTo>
                  <a:pt x="262142" y="-79496"/>
                </a:lnTo>
                <a:lnTo>
                  <a:pt x="304358" y="-91712"/>
                </a:lnTo>
                <a:lnTo>
                  <a:pt x="346403" y="-103884"/>
                </a:lnTo>
                <a:lnTo>
                  <a:pt x="387482" y="-115786"/>
                </a:lnTo>
                <a:lnTo>
                  <a:pt x="426805" y="-127187"/>
                </a:lnTo>
                <a:lnTo>
                  <a:pt x="463577" y="-137859"/>
                </a:lnTo>
                <a:lnTo>
                  <a:pt x="497005" y="-147576"/>
                </a:lnTo>
                <a:lnTo>
                  <a:pt x="526297" y="-156107"/>
                </a:lnTo>
                <a:lnTo>
                  <a:pt x="550660" y="-163225"/>
                </a:lnTo>
                <a:lnTo>
                  <a:pt x="569301" y="-168701"/>
                </a:lnTo>
                <a:lnTo>
                  <a:pt x="586244" y="-173816"/>
                </a:lnTo>
                <a:lnTo>
                  <a:pt x="589597" y="-174590"/>
                </a:lnTo>
                <a:lnTo>
                  <a:pt x="593864" y="-174590"/>
                </a:lnTo>
                <a:lnTo>
                  <a:pt x="594931" y="-170107"/>
                </a:lnTo>
                <a:lnTo>
                  <a:pt x="595147" y="-168710"/>
                </a:lnTo>
                <a:lnTo>
                  <a:pt x="595769" y="-164938"/>
                </a:lnTo>
                <a:lnTo>
                  <a:pt x="594537" y="-160430"/>
                </a:lnTo>
                <a:lnTo>
                  <a:pt x="591413" y="-159388"/>
                </a:lnTo>
                <a:lnTo>
                  <a:pt x="6515" y="12835"/>
                </a:lnTo>
                <a:lnTo>
                  <a:pt x="5003" y="10968"/>
                </a:lnTo>
                <a:lnTo>
                  <a:pt x="2053" y="6759"/>
                </a:lnTo>
                <a:lnTo>
                  <a:pt x="1983" y="9375"/>
                </a:lnTo>
                <a:lnTo>
                  <a:pt x="5397" y="14842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282472" y="3087553"/>
            <a:ext cx="533680" cy="127101"/>
          </a:xfrm>
          <a:custGeom>
            <a:avLst/>
            <a:gdLst/>
            <a:ahLst/>
            <a:cxnLst/>
            <a:rect l="l" t="t" r="r" b="b"/>
            <a:pathLst>
              <a:path w="600390" h="197713">
                <a:moveTo>
                  <a:pt x="0" y="178739"/>
                </a:moveTo>
                <a:lnTo>
                  <a:pt x="1257" y="191504"/>
                </a:lnTo>
                <a:lnTo>
                  <a:pt x="3351" y="183375"/>
                </a:lnTo>
                <a:lnTo>
                  <a:pt x="6945" y="176631"/>
                </a:lnTo>
                <a:lnTo>
                  <a:pt x="38111" y="167632"/>
                </a:lnTo>
                <a:lnTo>
                  <a:pt x="62035" y="160722"/>
                </a:lnTo>
                <a:lnTo>
                  <a:pt x="90561" y="152481"/>
                </a:lnTo>
                <a:lnTo>
                  <a:pt x="122972" y="143115"/>
                </a:lnTo>
                <a:lnTo>
                  <a:pt x="158551" y="132831"/>
                </a:lnTo>
                <a:lnTo>
                  <a:pt x="196580" y="121836"/>
                </a:lnTo>
                <a:lnTo>
                  <a:pt x="236341" y="110337"/>
                </a:lnTo>
                <a:lnTo>
                  <a:pt x="277117" y="98539"/>
                </a:lnTo>
                <a:lnTo>
                  <a:pt x="318190" y="86650"/>
                </a:lnTo>
                <a:lnTo>
                  <a:pt x="358842" y="74876"/>
                </a:lnTo>
                <a:lnTo>
                  <a:pt x="398356" y="63425"/>
                </a:lnTo>
                <a:lnTo>
                  <a:pt x="436015" y="52502"/>
                </a:lnTo>
                <a:lnTo>
                  <a:pt x="471099" y="42314"/>
                </a:lnTo>
                <a:lnTo>
                  <a:pt x="502892" y="33069"/>
                </a:lnTo>
                <a:lnTo>
                  <a:pt x="530677" y="24972"/>
                </a:lnTo>
                <a:lnTo>
                  <a:pt x="553735" y="18230"/>
                </a:lnTo>
                <a:lnTo>
                  <a:pt x="582800" y="9639"/>
                </a:lnTo>
                <a:lnTo>
                  <a:pt x="591983" y="0"/>
                </a:lnTo>
                <a:lnTo>
                  <a:pt x="585138" y="2946"/>
                </a:lnTo>
                <a:lnTo>
                  <a:pt x="579963" y="4557"/>
                </a:lnTo>
                <a:lnTo>
                  <a:pt x="547763" y="14053"/>
                </a:lnTo>
                <a:lnTo>
                  <a:pt x="522422" y="21453"/>
                </a:lnTo>
                <a:lnTo>
                  <a:pt x="492041" y="30299"/>
                </a:lnTo>
                <a:lnTo>
                  <a:pt x="457462" y="40347"/>
                </a:lnTo>
                <a:lnTo>
                  <a:pt x="419527" y="51356"/>
                </a:lnTo>
                <a:lnTo>
                  <a:pt x="379077" y="63083"/>
                </a:lnTo>
                <a:lnTo>
                  <a:pt x="336954" y="75285"/>
                </a:lnTo>
                <a:lnTo>
                  <a:pt x="294000" y="87722"/>
                </a:lnTo>
                <a:lnTo>
                  <a:pt x="251055" y="100149"/>
                </a:lnTo>
                <a:lnTo>
                  <a:pt x="208961" y="112325"/>
                </a:lnTo>
                <a:lnTo>
                  <a:pt x="168560" y="124007"/>
                </a:lnTo>
                <a:lnTo>
                  <a:pt x="130693" y="134953"/>
                </a:lnTo>
                <a:lnTo>
                  <a:pt x="96202" y="144921"/>
                </a:lnTo>
                <a:lnTo>
                  <a:pt x="65927" y="153668"/>
                </a:lnTo>
                <a:lnTo>
                  <a:pt x="40712" y="160952"/>
                </a:lnTo>
                <a:lnTo>
                  <a:pt x="21397" y="166530"/>
                </a:lnTo>
                <a:lnTo>
                  <a:pt x="3833" y="171602"/>
                </a:lnTo>
                <a:lnTo>
                  <a:pt x="2601" y="172732"/>
                </a:lnTo>
                <a:lnTo>
                  <a:pt x="0" y="178739"/>
                </a:lnTo>
                <a:close/>
              </a:path>
              <a:path w="600390" h="197713">
                <a:moveTo>
                  <a:pt x="593647" y="10667"/>
                </a:moveTo>
                <a:lnTo>
                  <a:pt x="593850" y="11976"/>
                </a:lnTo>
                <a:lnTo>
                  <a:pt x="594345" y="14973"/>
                </a:lnTo>
                <a:lnTo>
                  <a:pt x="593431" y="18656"/>
                </a:lnTo>
                <a:lnTo>
                  <a:pt x="591386" y="19342"/>
                </a:lnTo>
                <a:lnTo>
                  <a:pt x="7631" y="191211"/>
                </a:lnTo>
                <a:lnTo>
                  <a:pt x="5941" y="188785"/>
                </a:lnTo>
                <a:lnTo>
                  <a:pt x="3351" y="183375"/>
                </a:lnTo>
                <a:lnTo>
                  <a:pt x="1257" y="191504"/>
                </a:lnTo>
                <a:lnTo>
                  <a:pt x="4583" y="196519"/>
                </a:lnTo>
                <a:lnTo>
                  <a:pt x="5776" y="197713"/>
                </a:lnTo>
                <a:lnTo>
                  <a:pt x="593050" y="24803"/>
                </a:lnTo>
                <a:lnTo>
                  <a:pt x="598396" y="23012"/>
                </a:lnTo>
                <a:lnTo>
                  <a:pt x="600390" y="16395"/>
                </a:lnTo>
                <a:lnTo>
                  <a:pt x="599501" y="11087"/>
                </a:lnTo>
                <a:lnTo>
                  <a:pt x="598295" y="3670"/>
                </a:lnTo>
                <a:lnTo>
                  <a:pt x="591983" y="0"/>
                </a:lnTo>
                <a:lnTo>
                  <a:pt x="587373" y="8204"/>
                </a:lnTo>
                <a:lnTo>
                  <a:pt x="590027" y="7556"/>
                </a:lnTo>
                <a:lnTo>
                  <a:pt x="592834" y="7556"/>
                </a:lnTo>
                <a:lnTo>
                  <a:pt x="593647" y="10667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402462" y="3352078"/>
            <a:ext cx="54412" cy="39351"/>
          </a:xfrm>
          <a:custGeom>
            <a:avLst/>
            <a:gdLst/>
            <a:ahLst/>
            <a:cxnLst/>
            <a:rect l="l" t="t" r="r" b="b"/>
            <a:pathLst>
              <a:path w="61213" h="61213">
                <a:moveTo>
                  <a:pt x="0" y="30632"/>
                </a:moveTo>
                <a:lnTo>
                  <a:pt x="567" y="36528"/>
                </a:lnTo>
                <a:lnTo>
                  <a:pt x="6266" y="49181"/>
                </a:lnTo>
                <a:lnTo>
                  <a:pt x="16809" y="57940"/>
                </a:lnTo>
                <a:lnTo>
                  <a:pt x="30607" y="61214"/>
                </a:lnTo>
                <a:lnTo>
                  <a:pt x="36511" y="60646"/>
                </a:lnTo>
                <a:lnTo>
                  <a:pt x="49176" y="54948"/>
                </a:lnTo>
                <a:lnTo>
                  <a:pt x="57939" y="44413"/>
                </a:lnTo>
                <a:lnTo>
                  <a:pt x="61214" y="30632"/>
                </a:lnTo>
                <a:lnTo>
                  <a:pt x="60639" y="24691"/>
                </a:lnTo>
                <a:lnTo>
                  <a:pt x="54933" y="12035"/>
                </a:lnTo>
                <a:lnTo>
                  <a:pt x="44394" y="3274"/>
                </a:lnTo>
                <a:lnTo>
                  <a:pt x="30607" y="0"/>
                </a:lnTo>
                <a:lnTo>
                  <a:pt x="24667" y="575"/>
                </a:lnTo>
                <a:lnTo>
                  <a:pt x="12019" y="6290"/>
                </a:lnTo>
                <a:lnTo>
                  <a:pt x="3268" y="16839"/>
                </a:lnTo>
                <a:lnTo>
                  <a:pt x="0" y="30632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400893" y="3355873"/>
            <a:ext cx="57550" cy="34207"/>
          </a:xfrm>
          <a:custGeom>
            <a:avLst/>
            <a:gdLst/>
            <a:ahLst/>
            <a:cxnLst/>
            <a:rect l="l" t="t" r="r" b="b"/>
            <a:pathLst>
              <a:path w="64744" h="53211">
                <a:moveTo>
                  <a:pt x="3115" y="10872"/>
                </a:moveTo>
                <a:lnTo>
                  <a:pt x="0" y="24723"/>
                </a:lnTo>
                <a:lnTo>
                  <a:pt x="1169" y="33354"/>
                </a:lnTo>
                <a:lnTo>
                  <a:pt x="7642" y="45575"/>
                </a:lnTo>
                <a:lnTo>
                  <a:pt x="6966" y="38408"/>
                </a:lnTo>
                <a:lnTo>
                  <a:pt x="3505" y="24723"/>
                </a:lnTo>
                <a:lnTo>
                  <a:pt x="3675" y="21580"/>
                </a:lnTo>
                <a:lnTo>
                  <a:pt x="11505" y="0"/>
                </a:lnTo>
                <a:lnTo>
                  <a:pt x="3115" y="10872"/>
                </a:lnTo>
                <a:close/>
              </a:path>
              <a:path w="64744" h="53211">
                <a:moveTo>
                  <a:pt x="61629" y="38568"/>
                </a:moveTo>
                <a:lnTo>
                  <a:pt x="64744" y="24723"/>
                </a:lnTo>
                <a:lnTo>
                  <a:pt x="63573" y="16079"/>
                </a:lnTo>
                <a:lnTo>
                  <a:pt x="57103" y="3856"/>
                </a:lnTo>
                <a:lnTo>
                  <a:pt x="46225" y="-4524"/>
                </a:lnTo>
                <a:lnTo>
                  <a:pt x="32372" y="-7636"/>
                </a:lnTo>
                <a:lnTo>
                  <a:pt x="23731" y="-6466"/>
                </a:lnTo>
                <a:lnTo>
                  <a:pt x="11505" y="0"/>
                </a:lnTo>
                <a:lnTo>
                  <a:pt x="3675" y="21580"/>
                </a:lnTo>
                <a:lnTo>
                  <a:pt x="8513" y="8492"/>
                </a:lnTo>
                <a:lnTo>
                  <a:pt x="18681" y="-683"/>
                </a:lnTo>
                <a:lnTo>
                  <a:pt x="32372" y="-4143"/>
                </a:lnTo>
                <a:lnTo>
                  <a:pt x="35498" y="-3975"/>
                </a:lnTo>
                <a:lnTo>
                  <a:pt x="48590" y="857"/>
                </a:lnTo>
                <a:lnTo>
                  <a:pt x="57759" y="11026"/>
                </a:lnTo>
                <a:lnTo>
                  <a:pt x="61213" y="24723"/>
                </a:lnTo>
                <a:lnTo>
                  <a:pt x="61047" y="27835"/>
                </a:lnTo>
                <a:lnTo>
                  <a:pt x="56227" y="40929"/>
                </a:lnTo>
                <a:lnTo>
                  <a:pt x="46071" y="50113"/>
                </a:lnTo>
                <a:lnTo>
                  <a:pt x="32372" y="53577"/>
                </a:lnTo>
                <a:lnTo>
                  <a:pt x="29238" y="53408"/>
                </a:lnTo>
                <a:lnTo>
                  <a:pt x="16146" y="48573"/>
                </a:lnTo>
                <a:lnTo>
                  <a:pt x="6966" y="38408"/>
                </a:lnTo>
                <a:lnTo>
                  <a:pt x="7642" y="45575"/>
                </a:lnTo>
                <a:lnTo>
                  <a:pt x="18522" y="53958"/>
                </a:lnTo>
                <a:lnTo>
                  <a:pt x="32372" y="57070"/>
                </a:lnTo>
                <a:lnTo>
                  <a:pt x="41009" y="55902"/>
                </a:lnTo>
                <a:lnTo>
                  <a:pt x="53240" y="49438"/>
                </a:lnTo>
                <a:lnTo>
                  <a:pt x="61629" y="38568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401492" y="3351375"/>
            <a:ext cx="56342" cy="40772"/>
          </a:xfrm>
          <a:custGeom>
            <a:avLst/>
            <a:gdLst/>
            <a:ahLst/>
            <a:cxnLst/>
            <a:rect l="l" t="t" r="r" b="b"/>
            <a:pathLst>
              <a:path w="63385" h="63423">
                <a:moveTo>
                  <a:pt x="14595" y="55762"/>
                </a:moveTo>
                <a:lnTo>
                  <a:pt x="5575" y="45447"/>
                </a:lnTo>
                <a:lnTo>
                  <a:pt x="2184" y="31724"/>
                </a:lnTo>
                <a:lnTo>
                  <a:pt x="2482" y="27519"/>
                </a:lnTo>
                <a:lnTo>
                  <a:pt x="7667" y="14591"/>
                </a:lnTo>
                <a:lnTo>
                  <a:pt x="17982" y="5573"/>
                </a:lnTo>
                <a:lnTo>
                  <a:pt x="31699" y="2184"/>
                </a:lnTo>
                <a:lnTo>
                  <a:pt x="35895" y="2482"/>
                </a:lnTo>
                <a:lnTo>
                  <a:pt x="48806" y="7669"/>
                </a:lnTo>
                <a:lnTo>
                  <a:pt x="57823" y="17990"/>
                </a:lnTo>
                <a:lnTo>
                  <a:pt x="61213" y="31724"/>
                </a:lnTo>
                <a:lnTo>
                  <a:pt x="60918" y="35905"/>
                </a:lnTo>
                <a:lnTo>
                  <a:pt x="55733" y="48827"/>
                </a:lnTo>
                <a:lnTo>
                  <a:pt x="45416" y="57848"/>
                </a:lnTo>
                <a:lnTo>
                  <a:pt x="31699" y="61239"/>
                </a:lnTo>
                <a:lnTo>
                  <a:pt x="27518" y="60943"/>
                </a:lnTo>
                <a:lnTo>
                  <a:pt x="14595" y="55762"/>
                </a:lnTo>
                <a:lnTo>
                  <a:pt x="7118" y="51715"/>
                </a:lnTo>
                <a:lnTo>
                  <a:pt x="17873" y="60246"/>
                </a:lnTo>
                <a:lnTo>
                  <a:pt x="31699" y="63423"/>
                </a:lnTo>
                <a:lnTo>
                  <a:pt x="39298" y="62500"/>
                </a:lnTo>
                <a:lnTo>
                  <a:pt x="51680" y="56300"/>
                </a:lnTo>
                <a:lnTo>
                  <a:pt x="60209" y="45541"/>
                </a:lnTo>
                <a:lnTo>
                  <a:pt x="63385" y="31724"/>
                </a:lnTo>
                <a:lnTo>
                  <a:pt x="62459" y="24089"/>
                </a:lnTo>
                <a:lnTo>
                  <a:pt x="56260" y="11698"/>
                </a:lnTo>
                <a:lnTo>
                  <a:pt x="45508" y="3172"/>
                </a:lnTo>
                <a:lnTo>
                  <a:pt x="31699" y="0"/>
                </a:lnTo>
                <a:lnTo>
                  <a:pt x="24065" y="927"/>
                </a:lnTo>
                <a:lnTo>
                  <a:pt x="11689" y="7127"/>
                </a:lnTo>
                <a:lnTo>
                  <a:pt x="3170" y="17888"/>
                </a:lnTo>
                <a:lnTo>
                  <a:pt x="0" y="31724"/>
                </a:lnTo>
                <a:lnTo>
                  <a:pt x="923" y="39333"/>
                </a:lnTo>
                <a:lnTo>
                  <a:pt x="7118" y="51715"/>
                </a:lnTo>
                <a:lnTo>
                  <a:pt x="14595" y="55762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5399922" y="3350245"/>
            <a:ext cx="59492" cy="43034"/>
          </a:xfrm>
          <a:custGeom>
            <a:avLst/>
            <a:gdLst/>
            <a:ahLst/>
            <a:cxnLst/>
            <a:rect l="l" t="t" r="r" b="b"/>
            <a:pathLst>
              <a:path w="66928" h="66941">
                <a:moveTo>
                  <a:pt x="5723" y="32105"/>
                </a:moveTo>
                <a:lnTo>
                  <a:pt x="9939" y="18727"/>
                </a:lnTo>
                <a:lnTo>
                  <a:pt x="19837" y="9281"/>
                </a:lnTo>
                <a:lnTo>
                  <a:pt x="33464" y="5702"/>
                </a:lnTo>
                <a:lnTo>
                  <a:pt x="34837" y="5735"/>
                </a:lnTo>
                <a:lnTo>
                  <a:pt x="48208" y="9942"/>
                </a:lnTo>
                <a:lnTo>
                  <a:pt x="57649" y="19839"/>
                </a:lnTo>
                <a:lnTo>
                  <a:pt x="61226" y="33489"/>
                </a:lnTo>
                <a:lnTo>
                  <a:pt x="61194" y="34830"/>
                </a:lnTo>
                <a:lnTo>
                  <a:pt x="57000" y="48203"/>
                </a:lnTo>
                <a:lnTo>
                  <a:pt x="47110" y="57655"/>
                </a:lnTo>
                <a:lnTo>
                  <a:pt x="33464" y="61239"/>
                </a:lnTo>
                <a:lnTo>
                  <a:pt x="32113" y="61206"/>
                </a:lnTo>
                <a:lnTo>
                  <a:pt x="33464" y="66941"/>
                </a:lnTo>
                <a:lnTo>
                  <a:pt x="43770" y="65317"/>
                </a:lnTo>
                <a:lnTo>
                  <a:pt x="55741" y="58426"/>
                </a:lnTo>
                <a:lnTo>
                  <a:pt x="63908" y="47367"/>
                </a:lnTo>
                <a:lnTo>
                  <a:pt x="66928" y="33489"/>
                </a:lnTo>
                <a:lnTo>
                  <a:pt x="65298" y="23143"/>
                </a:lnTo>
                <a:lnTo>
                  <a:pt x="58406" y="11174"/>
                </a:lnTo>
                <a:lnTo>
                  <a:pt x="47348" y="3015"/>
                </a:lnTo>
                <a:lnTo>
                  <a:pt x="33464" y="0"/>
                </a:lnTo>
                <a:lnTo>
                  <a:pt x="23130" y="1629"/>
                </a:lnTo>
                <a:lnTo>
                  <a:pt x="11170" y="8520"/>
                </a:lnTo>
                <a:lnTo>
                  <a:pt x="5723" y="32105"/>
                </a:lnTo>
                <a:close/>
              </a:path>
              <a:path w="66928" h="66941">
                <a:moveTo>
                  <a:pt x="32113" y="61206"/>
                </a:moveTo>
                <a:lnTo>
                  <a:pt x="18738" y="57007"/>
                </a:lnTo>
                <a:lnTo>
                  <a:pt x="9278" y="47119"/>
                </a:lnTo>
                <a:lnTo>
                  <a:pt x="5689" y="33489"/>
                </a:lnTo>
                <a:lnTo>
                  <a:pt x="5723" y="32105"/>
                </a:lnTo>
                <a:lnTo>
                  <a:pt x="11170" y="8520"/>
                </a:lnTo>
                <a:lnTo>
                  <a:pt x="3015" y="19585"/>
                </a:lnTo>
                <a:lnTo>
                  <a:pt x="0" y="33489"/>
                </a:lnTo>
                <a:lnTo>
                  <a:pt x="1622" y="43785"/>
                </a:lnTo>
                <a:lnTo>
                  <a:pt x="8507" y="55751"/>
                </a:lnTo>
                <a:lnTo>
                  <a:pt x="19567" y="63919"/>
                </a:lnTo>
                <a:lnTo>
                  <a:pt x="33464" y="66941"/>
                </a:lnTo>
                <a:lnTo>
                  <a:pt x="32113" y="61206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5249435" y="3227595"/>
            <a:ext cx="202546" cy="158114"/>
          </a:xfrm>
          <a:custGeom>
            <a:avLst/>
            <a:gdLst/>
            <a:ahLst/>
            <a:cxnLst/>
            <a:rect l="l" t="t" r="r" b="b"/>
            <a:pathLst>
              <a:path w="227864" h="245956">
                <a:moveTo>
                  <a:pt x="826" y="34742"/>
                </a:moveTo>
                <a:lnTo>
                  <a:pt x="181103" y="245956"/>
                </a:lnTo>
                <a:lnTo>
                  <a:pt x="179204" y="240405"/>
                </a:lnTo>
                <a:lnTo>
                  <a:pt x="180108" y="232419"/>
                </a:lnTo>
                <a:lnTo>
                  <a:pt x="183686" y="223405"/>
                </a:lnTo>
                <a:lnTo>
                  <a:pt x="189807" y="214772"/>
                </a:lnTo>
                <a:lnTo>
                  <a:pt x="198344" y="207928"/>
                </a:lnTo>
                <a:lnTo>
                  <a:pt x="209167" y="204281"/>
                </a:lnTo>
                <a:lnTo>
                  <a:pt x="222147" y="205240"/>
                </a:lnTo>
                <a:lnTo>
                  <a:pt x="227864" y="207208"/>
                </a:lnTo>
                <a:lnTo>
                  <a:pt x="34964" y="1849"/>
                </a:lnTo>
                <a:lnTo>
                  <a:pt x="28382" y="0"/>
                </a:lnTo>
                <a:lnTo>
                  <a:pt x="18816" y="1925"/>
                </a:lnTo>
                <a:lnTo>
                  <a:pt x="9044" y="7623"/>
                </a:lnTo>
                <a:lnTo>
                  <a:pt x="1846" y="17093"/>
                </a:lnTo>
                <a:lnTo>
                  <a:pt x="0" y="30335"/>
                </a:lnTo>
                <a:lnTo>
                  <a:pt x="826" y="34742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5248046" y="3226468"/>
            <a:ext cx="210110" cy="159971"/>
          </a:xfrm>
          <a:custGeom>
            <a:avLst/>
            <a:gdLst/>
            <a:ahLst/>
            <a:cxnLst/>
            <a:rect l="l" t="t" r="r" b="b"/>
            <a:pathLst>
              <a:path w="236374" h="248843">
                <a:moveTo>
                  <a:pt x="181485" y="243535"/>
                </a:moveTo>
                <a:lnTo>
                  <a:pt x="182221" y="235648"/>
                </a:lnTo>
                <a:lnTo>
                  <a:pt x="185726" y="228130"/>
                </a:lnTo>
                <a:lnTo>
                  <a:pt x="189318" y="221909"/>
                </a:lnTo>
                <a:lnTo>
                  <a:pt x="198868" y="212328"/>
                </a:lnTo>
                <a:lnTo>
                  <a:pt x="214746" y="207518"/>
                </a:lnTo>
                <a:lnTo>
                  <a:pt x="219229" y="207518"/>
                </a:lnTo>
                <a:lnTo>
                  <a:pt x="223915" y="208559"/>
                </a:lnTo>
                <a:lnTo>
                  <a:pt x="228754" y="210566"/>
                </a:lnTo>
                <a:lnTo>
                  <a:pt x="236374" y="213766"/>
                </a:lnTo>
                <a:lnTo>
                  <a:pt x="37657" y="2311"/>
                </a:lnTo>
                <a:lnTo>
                  <a:pt x="36006" y="800"/>
                </a:lnTo>
                <a:lnTo>
                  <a:pt x="33364" y="0"/>
                </a:lnTo>
                <a:lnTo>
                  <a:pt x="28016" y="92"/>
                </a:lnTo>
                <a:lnTo>
                  <a:pt x="16175" y="3610"/>
                </a:lnTo>
                <a:lnTo>
                  <a:pt x="5145" y="12534"/>
                </a:lnTo>
                <a:lnTo>
                  <a:pt x="4740" y="13072"/>
                </a:lnTo>
                <a:lnTo>
                  <a:pt x="0" y="24167"/>
                </a:lnTo>
                <a:lnTo>
                  <a:pt x="675" y="36944"/>
                </a:lnTo>
                <a:lnTo>
                  <a:pt x="776" y="37338"/>
                </a:lnTo>
                <a:lnTo>
                  <a:pt x="181281" y="248767"/>
                </a:lnTo>
                <a:lnTo>
                  <a:pt x="180215" y="231635"/>
                </a:lnTo>
                <a:lnTo>
                  <a:pt x="179021" y="236562"/>
                </a:lnTo>
                <a:lnTo>
                  <a:pt x="178970" y="240665"/>
                </a:lnTo>
                <a:lnTo>
                  <a:pt x="3977" y="35674"/>
                </a:lnTo>
                <a:lnTo>
                  <a:pt x="2021" y="27635"/>
                </a:lnTo>
                <a:lnTo>
                  <a:pt x="3354" y="20574"/>
                </a:lnTo>
                <a:lnTo>
                  <a:pt x="7952" y="14693"/>
                </a:lnTo>
                <a:lnTo>
                  <a:pt x="13641" y="7353"/>
                </a:lnTo>
                <a:lnTo>
                  <a:pt x="23344" y="3530"/>
                </a:lnTo>
                <a:lnTo>
                  <a:pt x="32425" y="3530"/>
                </a:lnTo>
                <a:lnTo>
                  <a:pt x="35231" y="4813"/>
                </a:lnTo>
                <a:lnTo>
                  <a:pt x="223420" y="205092"/>
                </a:lnTo>
                <a:lnTo>
                  <a:pt x="220474" y="204368"/>
                </a:lnTo>
                <a:lnTo>
                  <a:pt x="217565" y="204025"/>
                </a:lnTo>
                <a:lnTo>
                  <a:pt x="212866" y="204076"/>
                </a:lnTo>
                <a:lnTo>
                  <a:pt x="197155" y="209244"/>
                </a:lnTo>
                <a:lnTo>
                  <a:pt x="187268" y="218738"/>
                </a:lnTo>
                <a:lnTo>
                  <a:pt x="182551" y="226644"/>
                </a:lnTo>
                <a:lnTo>
                  <a:pt x="181485" y="243535"/>
                </a:lnTo>
                <a:close/>
              </a:path>
              <a:path w="236374" h="248843">
                <a:moveTo>
                  <a:pt x="181485" y="243535"/>
                </a:moveTo>
                <a:lnTo>
                  <a:pt x="182551" y="226644"/>
                </a:lnTo>
                <a:lnTo>
                  <a:pt x="180215" y="231635"/>
                </a:lnTo>
                <a:lnTo>
                  <a:pt x="181281" y="248767"/>
                </a:lnTo>
                <a:lnTo>
                  <a:pt x="183948" y="246519"/>
                </a:lnTo>
                <a:lnTo>
                  <a:pt x="181485" y="243535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5248668" y="3230756"/>
            <a:ext cx="11372" cy="4107"/>
          </a:xfrm>
          <a:custGeom>
            <a:avLst/>
            <a:gdLst/>
            <a:ahLst/>
            <a:cxnLst/>
            <a:rect l="l" t="t" r="r" b="b"/>
            <a:pathLst>
              <a:path w="12793" h="6389">
                <a:moveTo>
                  <a:pt x="12793" y="0"/>
                </a:moveTo>
                <a:lnTo>
                  <a:pt x="12526" y="104"/>
                </a:lnTo>
                <a:lnTo>
                  <a:pt x="12298" y="398"/>
                </a:lnTo>
                <a:lnTo>
                  <a:pt x="12793" y="0"/>
                </a:lnTo>
                <a:close/>
              </a:path>
              <a:path w="12793" h="6389">
                <a:moveTo>
                  <a:pt x="228311" y="203304"/>
                </a:moveTo>
                <a:lnTo>
                  <a:pt x="233086" y="205285"/>
                </a:lnTo>
                <a:lnTo>
                  <a:pt x="36541" y="-3857"/>
                </a:lnTo>
                <a:lnTo>
                  <a:pt x="32515" y="-5991"/>
                </a:lnTo>
                <a:lnTo>
                  <a:pt x="27837" y="-5938"/>
                </a:lnTo>
                <a:lnTo>
                  <a:pt x="16034" y="-2608"/>
                </a:lnTo>
                <a:lnTo>
                  <a:pt x="12793" y="0"/>
                </a:lnTo>
                <a:lnTo>
                  <a:pt x="22508" y="-3806"/>
                </a:lnTo>
                <a:lnTo>
                  <a:pt x="31880" y="-3806"/>
                </a:lnTo>
                <a:lnTo>
                  <a:pt x="35030" y="-2295"/>
                </a:lnTo>
                <a:lnTo>
                  <a:pt x="224806" y="199685"/>
                </a:lnTo>
                <a:lnTo>
                  <a:pt x="221110" y="198567"/>
                </a:lnTo>
                <a:lnTo>
                  <a:pt x="217491" y="197996"/>
                </a:lnTo>
                <a:lnTo>
                  <a:pt x="213137" y="198008"/>
                </a:lnTo>
                <a:lnTo>
                  <a:pt x="197220" y="202864"/>
                </a:lnTo>
                <a:lnTo>
                  <a:pt x="187208" y="212324"/>
                </a:lnTo>
                <a:lnTo>
                  <a:pt x="182401" y="220271"/>
                </a:lnTo>
                <a:lnTo>
                  <a:pt x="179785" y="225948"/>
                </a:lnTo>
                <a:lnTo>
                  <a:pt x="178603" y="231536"/>
                </a:lnTo>
                <a:lnTo>
                  <a:pt x="178997" y="235854"/>
                </a:lnTo>
                <a:lnTo>
                  <a:pt x="2658" y="29301"/>
                </a:lnTo>
                <a:lnTo>
                  <a:pt x="651" y="21135"/>
                </a:lnTo>
                <a:lnTo>
                  <a:pt x="2035" y="13630"/>
                </a:lnTo>
                <a:lnTo>
                  <a:pt x="6709" y="7597"/>
                </a:lnTo>
                <a:lnTo>
                  <a:pt x="12298" y="398"/>
                </a:lnTo>
                <a:lnTo>
                  <a:pt x="5007" y="6264"/>
                </a:lnTo>
                <a:lnTo>
                  <a:pt x="0" y="17350"/>
                </a:lnTo>
                <a:lnTo>
                  <a:pt x="626" y="30102"/>
                </a:lnTo>
                <a:lnTo>
                  <a:pt x="702" y="30343"/>
                </a:lnTo>
                <a:lnTo>
                  <a:pt x="181143" y="241734"/>
                </a:lnTo>
                <a:lnTo>
                  <a:pt x="182769" y="240261"/>
                </a:lnTo>
                <a:lnTo>
                  <a:pt x="180064" y="237061"/>
                </a:lnTo>
                <a:lnTo>
                  <a:pt x="180750" y="229060"/>
                </a:lnTo>
                <a:lnTo>
                  <a:pt x="184433" y="221186"/>
                </a:lnTo>
                <a:lnTo>
                  <a:pt x="188351" y="214487"/>
                </a:lnTo>
                <a:lnTo>
                  <a:pt x="198070" y="204944"/>
                </a:lnTo>
                <a:lnTo>
                  <a:pt x="214049" y="200205"/>
                </a:lnTo>
                <a:lnTo>
                  <a:pt x="218596" y="200205"/>
                </a:lnTo>
                <a:lnTo>
                  <a:pt x="223396" y="201247"/>
                </a:lnTo>
                <a:lnTo>
                  <a:pt x="228311" y="203304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5247015" y="3225766"/>
            <a:ext cx="215004" cy="162011"/>
          </a:xfrm>
          <a:custGeom>
            <a:avLst/>
            <a:gdLst/>
            <a:ahLst/>
            <a:cxnLst/>
            <a:rect l="l" t="t" r="r" b="b"/>
            <a:pathLst>
              <a:path w="241879" h="252018">
                <a:moveTo>
                  <a:pt x="846" y="38557"/>
                </a:moveTo>
                <a:lnTo>
                  <a:pt x="922" y="38950"/>
                </a:lnTo>
                <a:lnTo>
                  <a:pt x="4389" y="28778"/>
                </a:lnTo>
                <a:lnTo>
                  <a:pt x="5710" y="21932"/>
                </a:lnTo>
                <a:lnTo>
                  <a:pt x="9952" y="16446"/>
                </a:lnTo>
                <a:lnTo>
                  <a:pt x="15425" y="9385"/>
                </a:lnTo>
                <a:lnTo>
                  <a:pt x="24785" y="5715"/>
                </a:lnTo>
                <a:lnTo>
                  <a:pt x="31199" y="5715"/>
                </a:lnTo>
                <a:lnTo>
                  <a:pt x="35593" y="6654"/>
                </a:lnTo>
                <a:lnTo>
                  <a:pt x="221432" y="204444"/>
                </a:lnTo>
                <a:lnTo>
                  <a:pt x="219553" y="204152"/>
                </a:lnTo>
                <a:lnTo>
                  <a:pt x="215908" y="204000"/>
                </a:lnTo>
                <a:lnTo>
                  <a:pt x="212233" y="204192"/>
                </a:lnTo>
                <a:lnTo>
                  <a:pt x="196998" y="209902"/>
                </a:lnTo>
                <a:lnTo>
                  <a:pt x="187361" y="219454"/>
                </a:lnTo>
                <a:lnTo>
                  <a:pt x="182684" y="227291"/>
                </a:lnTo>
                <a:lnTo>
                  <a:pt x="181618" y="250583"/>
                </a:lnTo>
                <a:lnTo>
                  <a:pt x="182862" y="252018"/>
                </a:lnTo>
                <a:lnTo>
                  <a:pt x="187053" y="248183"/>
                </a:lnTo>
                <a:lnTo>
                  <a:pt x="184005" y="244602"/>
                </a:lnTo>
                <a:lnTo>
                  <a:pt x="184221" y="237540"/>
                </a:lnTo>
                <a:lnTo>
                  <a:pt x="187866" y="229692"/>
                </a:lnTo>
                <a:lnTo>
                  <a:pt x="190925" y="224290"/>
                </a:lnTo>
                <a:lnTo>
                  <a:pt x="200167" y="214667"/>
                </a:lnTo>
                <a:lnTo>
                  <a:pt x="215908" y="209727"/>
                </a:lnTo>
                <a:lnTo>
                  <a:pt x="220213" y="209727"/>
                </a:lnTo>
                <a:lnTo>
                  <a:pt x="224810" y="210718"/>
                </a:lnTo>
                <a:lnTo>
                  <a:pt x="229497" y="212686"/>
                </a:lnTo>
                <a:lnTo>
                  <a:pt x="241879" y="217868"/>
                </a:lnTo>
                <a:lnTo>
                  <a:pt x="39594" y="2590"/>
                </a:lnTo>
                <a:lnTo>
                  <a:pt x="37701" y="901"/>
                </a:lnTo>
                <a:lnTo>
                  <a:pt x="34806" y="0"/>
                </a:lnTo>
                <a:lnTo>
                  <a:pt x="31199" y="0"/>
                </a:lnTo>
                <a:lnTo>
                  <a:pt x="16415" y="3942"/>
                </a:lnTo>
                <a:lnTo>
                  <a:pt x="5456" y="12954"/>
                </a:lnTo>
                <a:lnTo>
                  <a:pt x="0" y="25664"/>
                </a:lnTo>
                <a:lnTo>
                  <a:pt x="846" y="38557"/>
                </a:lnTo>
                <a:close/>
              </a:path>
              <a:path w="241879" h="252018">
                <a:moveTo>
                  <a:pt x="181618" y="250583"/>
                </a:moveTo>
                <a:lnTo>
                  <a:pt x="182684" y="227291"/>
                </a:lnTo>
                <a:lnTo>
                  <a:pt x="180805" y="231305"/>
                </a:lnTo>
                <a:lnTo>
                  <a:pt x="179636" y="235331"/>
                </a:lnTo>
                <a:lnTo>
                  <a:pt x="179217" y="238975"/>
                </a:lnTo>
                <a:lnTo>
                  <a:pt x="6154" y="36245"/>
                </a:lnTo>
                <a:lnTo>
                  <a:pt x="4389" y="28778"/>
                </a:lnTo>
                <a:lnTo>
                  <a:pt x="922" y="38950"/>
                </a:lnTo>
                <a:lnTo>
                  <a:pt x="181618" y="250583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5249265" y="2961021"/>
            <a:ext cx="44884" cy="280410"/>
          </a:xfrm>
          <a:custGeom>
            <a:avLst/>
            <a:gdLst/>
            <a:ahLst/>
            <a:cxnLst/>
            <a:rect l="l" t="t" r="r" b="b"/>
            <a:pathLst>
              <a:path w="50495" h="436193">
                <a:moveTo>
                  <a:pt x="27139" y="0"/>
                </a:moveTo>
                <a:lnTo>
                  <a:pt x="0" y="6921"/>
                </a:lnTo>
                <a:lnTo>
                  <a:pt x="22059" y="420916"/>
                </a:lnTo>
                <a:lnTo>
                  <a:pt x="22571" y="424578"/>
                </a:lnTo>
                <a:lnTo>
                  <a:pt x="30134" y="433566"/>
                </a:lnTo>
                <a:lnTo>
                  <a:pt x="41643" y="436193"/>
                </a:lnTo>
                <a:lnTo>
                  <a:pt x="50495" y="431152"/>
                </a:lnTo>
                <a:lnTo>
                  <a:pt x="27139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5247638" y="2959604"/>
            <a:ext cx="48091" cy="282990"/>
          </a:xfrm>
          <a:custGeom>
            <a:avLst/>
            <a:gdLst/>
            <a:ahLst/>
            <a:cxnLst/>
            <a:rect l="l" t="t" r="r" b="b"/>
            <a:pathLst>
              <a:path w="54101" h="440207">
                <a:moveTo>
                  <a:pt x="26627" y="431883"/>
                </a:moveTo>
                <a:lnTo>
                  <a:pt x="28823" y="435760"/>
                </a:lnTo>
                <a:lnTo>
                  <a:pt x="41986" y="440207"/>
                </a:lnTo>
                <a:lnTo>
                  <a:pt x="47345" y="440207"/>
                </a:lnTo>
                <a:lnTo>
                  <a:pt x="51663" y="438023"/>
                </a:lnTo>
                <a:lnTo>
                  <a:pt x="53848" y="434225"/>
                </a:lnTo>
                <a:lnTo>
                  <a:pt x="54102" y="433781"/>
                </a:lnTo>
                <a:lnTo>
                  <a:pt x="30683" y="2133"/>
                </a:lnTo>
                <a:lnTo>
                  <a:pt x="30607" y="0"/>
                </a:lnTo>
                <a:lnTo>
                  <a:pt x="0" y="7785"/>
                </a:lnTo>
                <a:lnTo>
                  <a:pt x="22148" y="423113"/>
                </a:lnTo>
                <a:lnTo>
                  <a:pt x="22176" y="424025"/>
                </a:lnTo>
                <a:lnTo>
                  <a:pt x="25654" y="430164"/>
                </a:lnTo>
                <a:lnTo>
                  <a:pt x="25654" y="423011"/>
                </a:lnTo>
                <a:lnTo>
                  <a:pt x="3619" y="10464"/>
                </a:lnTo>
                <a:lnTo>
                  <a:pt x="27317" y="4457"/>
                </a:lnTo>
                <a:lnTo>
                  <a:pt x="50546" y="432892"/>
                </a:lnTo>
                <a:lnTo>
                  <a:pt x="48882" y="435317"/>
                </a:lnTo>
                <a:lnTo>
                  <a:pt x="45847" y="436714"/>
                </a:lnTo>
                <a:lnTo>
                  <a:pt x="34099" y="436714"/>
                </a:lnTo>
                <a:lnTo>
                  <a:pt x="26627" y="431883"/>
                </a:lnTo>
                <a:close/>
              </a:path>
              <a:path w="54101" h="440207">
                <a:moveTo>
                  <a:pt x="26627" y="431883"/>
                </a:moveTo>
                <a:lnTo>
                  <a:pt x="25654" y="430164"/>
                </a:lnTo>
                <a:lnTo>
                  <a:pt x="25654" y="431253"/>
                </a:lnTo>
                <a:lnTo>
                  <a:pt x="26627" y="431883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248240" y="2960142"/>
            <a:ext cx="36723" cy="282035"/>
          </a:xfrm>
          <a:custGeom>
            <a:avLst/>
            <a:gdLst/>
            <a:ahLst/>
            <a:cxnLst/>
            <a:rect l="l" t="t" r="r" b="b"/>
            <a:pathLst>
              <a:path w="41313" h="438721">
                <a:moveTo>
                  <a:pt x="33108" y="436511"/>
                </a:moveTo>
                <a:lnTo>
                  <a:pt x="24320" y="430809"/>
                </a:lnTo>
                <a:lnTo>
                  <a:pt x="32042" y="438721"/>
                </a:lnTo>
                <a:lnTo>
                  <a:pt x="41313" y="438721"/>
                </a:lnTo>
                <a:lnTo>
                  <a:pt x="41313" y="436511"/>
                </a:lnTo>
                <a:lnTo>
                  <a:pt x="33108" y="436511"/>
                </a:lnTo>
                <a:close/>
              </a:path>
              <a:path w="41313" h="438721">
                <a:moveTo>
                  <a:pt x="50520" y="432219"/>
                </a:moveTo>
                <a:lnTo>
                  <a:pt x="48831" y="434974"/>
                </a:lnTo>
                <a:lnTo>
                  <a:pt x="45453" y="436511"/>
                </a:lnTo>
                <a:lnTo>
                  <a:pt x="41313" y="436511"/>
                </a:lnTo>
                <a:lnTo>
                  <a:pt x="41313" y="438721"/>
                </a:lnTo>
                <a:lnTo>
                  <a:pt x="46431" y="438721"/>
                </a:lnTo>
                <a:lnTo>
                  <a:pt x="50520" y="436664"/>
                </a:lnTo>
                <a:lnTo>
                  <a:pt x="52603" y="433069"/>
                </a:lnTo>
                <a:lnTo>
                  <a:pt x="52781" y="432765"/>
                </a:lnTo>
                <a:lnTo>
                  <a:pt x="29311" y="0"/>
                </a:lnTo>
                <a:lnTo>
                  <a:pt x="0" y="7442"/>
                </a:lnTo>
                <a:lnTo>
                  <a:pt x="22148" y="422274"/>
                </a:lnTo>
                <a:lnTo>
                  <a:pt x="22148" y="432130"/>
                </a:lnTo>
                <a:lnTo>
                  <a:pt x="32042" y="438721"/>
                </a:lnTo>
                <a:lnTo>
                  <a:pt x="24320" y="430809"/>
                </a:lnTo>
                <a:lnTo>
                  <a:pt x="24320" y="422224"/>
                </a:lnTo>
                <a:lnTo>
                  <a:pt x="2311" y="9131"/>
                </a:lnTo>
                <a:lnTo>
                  <a:pt x="27254" y="2781"/>
                </a:lnTo>
                <a:lnTo>
                  <a:pt x="50520" y="432219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246618" y="2958709"/>
            <a:ext cx="50100" cy="284599"/>
          </a:xfrm>
          <a:custGeom>
            <a:avLst/>
            <a:gdLst/>
            <a:ahLst/>
            <a:cxnLst/>
            <a:rect l="l" t="t" r="r" b="b"/>
            <a:pathLst>
              <a:path w="56362" h="442709">
                <a:moveTo>
                  <a:pt x="53555" y="440334"/>
                </a:moveTo>
                <a:lnTo>
                  <a:pt x="56108" y="435889"/>
                </a:lnTo>
                <a:lnTo>
                  <a:pt x="56362" y="435419"/>
                </a:lnTo>
                <a:lnTo>
                  <a:pt x="50584" y="433959"/>
                </a:lnTo>
                <a:lnTo>
                  <a:pt x="49123" y="435889"/>
                </a:lnTo>
                <a:lnTo>
                  <a:pt x="48894" y="442709"/>
                </a:lnTo>
                <a:lnTo>
                  <a:pt x="53555" y="440334"/>
                </a:lnTo>
                <a:close/>
              </a:path>
              <a:path w="56362" h="442709">
                <a:moveTo>
                  <a:pt x="49123" y="435889"/>
                </a:moveTo>
                <a:lnTo>
                  <a:pt x="46443" y="437006"/>
                </a:lnTo>
                <a:lnTo>
                  <a:pt x="35801" y="437006"/>
                </a:lnTo>
                <a:lnTo>
                  <a:pt x="27901" y="431952"/>
                </a:lnTo>
                <a:lnTo>
                  <a:pt x="27901" y="424357"/>
                </a:lnTo>
                <a:lnTo>
                  <a:pt x="5930" y="12700"/>
                </a:lnTo>
                <a:lnTo>
                  <a:pt x="27406" y="7239"/>
                </a:lnTo>
                <a:lnTo>
                  <a:pt x="50584" y="433959"/>
                </a:lnTo>
                <a:lnTo>
                  <a:pt x="56362" y="435419"/>
                </a:lnTo>
                <a:lnTo>
                  <a:pt x="32867" y="2133"/>
                </a:lnTo>
                <a:lnTo>
                  <a:pt x="32765" y="0"/>
                </a:lnTo>
                <a:lnTo>
                  <a:pt x="0" y="8331"/>
                </a:lnTo>
                <a:lnTo>
                  <a:pt x="22199" y="424510"/>
                </a:lnTo>
                <a:lnTo>
                  <a:pt x="22424" y="427191"/>
                </a:lnTo>
                <a:lnTo>
                  <a:pt x="29908" y="438470"/>
                </a:lnTo>
                <a:lnTo>
                  <a:pt x="43141" y="442709"/>
                </a:lnTo>
                <a:lnTo>
                  <a:pt x="48894" y="442709"/>
                </a:lnTo>
                <a:lnTo>
                  <a:pt x="49123" y="435889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185679" y="2912019"/>
            <a:ext cx="24677" cy="119468"/>
          </a:xfrm>
          <a:custGeom>
            <a:avLst/>
            <a:gdLst/>
            <a:ahLst/>
            <a:cxnLst/>
            <a:rect l="l" t="t" r="r" b="b"/>
            <a:pathLst>
              <a:path w="27762" h="185839">
                <a:moveTo>
                  <a:pt x="0" y="0"/>
                </a:moveTo>
                <a:lnTo>
                  <a:pt x="2641" y="166662"/>
                </a:lnTo>
                <a:lnTo>
                  <a:pt x="27762" y="185839"/>
                </a:lnTo>
                <a:lnTo>
                  <a:pt x="24104" y="23583"/>
                </a:lnTo>
                <a:lnTo>
                  <a:pt x="0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184049" y="2909306"/>
            <a:ext cx="27928" cy="124489"/>
          </a:xfrm>
          <a:custGeom>
            <a:avLst/>
            <a:gdLst/>
            <a:ahLst/>
            <a:cxnLst/>
            <a:rect l="l" t="t" r="r" b="b"/>
            <a:pathLst>
              <a:path w="31419" h="193649">
                <a:moveTo>
                  <a:pt x="27685" y="27063"/>
                </a:moveTo>
                <a:lnTo>
                  <a:pt x="0" y="0"/>
                </a:lnTo>
                <a:lnTo>
                  <a:pt x="2755" y="171780"/>
                </a:lnTo>
                <a:lnTo>
                  <a:pt x="31419" y="193649"/>
                </a:lnTo>
                <a:lnTo>
                  <a:pt x="27698" y="27787"/>
                </a:lnTo>
                <a:lnTo>
                  <a:pt x="27685" y="27063"/>
                </a:lnTo>
                <a:lnTo>
                  <a:pt x="27749" y="186436"/>
                </a:lnTo>
                <a:lnTo>
                  <a:pt x="6261" y="170014"/>
                </a:lnTo>
                <a:lnTo>
                  <a:pt x="3632" y="8458"/>
                </a:lnTo>
                <a:lnTo>
                  <a:pt x="27685" y="27063"/>
                </a:lnTo>
                <a:close/>
              </a:path>
              <a:path w="31419" h="193649">
                <a:moveTo>
                  <a:pt x="27685" y="27063"/>
                </a:moveTo>
                <a:lnTo>
                  <a:pt x="3632" y="8458"/>
                </a:lnTo>
                <a:lnTo>
                  <a:pt x="24206" y="28575"/>
                </a:lnTo>
                <a:lnTo>
                  <a:pt x="27749" y="186436"/>
                </a:lnTo>
                <a:lnTo>
                  <a:pt x="27685" y="27063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184651" y="2910330"/>
            <a:ext cx="26698" cy="122603"/>
          </a:xfrm>
          <a:custGeom>
            <a:avLst/>
            <a:gdLst/>
            <a:ahLst/>
            <a:cxnLst/>
            <a:rect l="l" t="t" r="r" b="b"/>
            <a:pathLst>
              <a:path w="30035" h="190715">
                <a:moveTo>
                  <a:pt x="26339" y="25768"/>
                </a:moveTo>
                <a:lnTo>
                  <a:pt x="0" y="0"/>
                </a:lnTo>
                <a:lnTo>
                  <a:pt x="2743" y="169837"/>
                </a:lnTo>
                <a:lnTo>
                  <a:pt x="30035" y="190715"/>
                </a:lnTo>
                <a:lnTo>
                  <a:pt x="26352" y="26187"/>
                </a:lnTo>
                <a:lnTo>
                  <a:pt x="26339" y="25768"/>
                </a:lnTo>
                <a:lnTo>
                  <a:pt x="27774" y="186207"/>
                </a:lnTo>
                <a:lnTo>
                  <a:pt x="4902" y="168744"/>
                </a:lnTo>
                <a:lnTo>
                  <a:pt x="2298" y="5283"/>
                </a:lnTo>
                <a:lnTo>
                  <a:pt x="26339" y="25768"/>
                </a:lnTo>
                <a:close/>
              </a:path>
              <a:path w="30035" h="190715">
                <a:moveTo>
                  <a:pt x="26339" y="25768"/>
                </a:moveTo>
                <a:lnTo>
                  <a:pt x="2298" y="5283"/>
                </a:lnTo>
                <a:lnTo>
                  <a:pt x="24180" y="26682"/>
                </a:lnTo>
                <a:lnTo>
                  <a:pt x="27774" y="186207"/>
                </a:lnTo>
                <a:lnTo>
                  <a:pt x="26339" y="25768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183045" y="2907600"/>
            <a:ext cx="29949" cy="127649"/>
          </a:xfrm>
          <a:custGeom>
            <a:avLst/>
            <a:gdLst/>
            <a:ahLst/>
            <a:cxnLst/>
            <a:rect l="l" t="t" r="r" b="b"/>
            <a:pathLst>
              <a:path w="33693" h="198564">
                <a:moveTo>
                  <a:pt x="29883" y="29248"/>
                </a:moveTo>
                <a:lnTo>
                  <a:pt x="0" y="0"/>
                </a:lnTo>
                <a:lnTo>
                  <a:pt x="5918" y="13766"/>
                </a:lnTo>
                <a:lnTo>
                  <a:pt x="24231" y="31699"/>
                </a:lnTo>
                <a:lnTo>
                  <a:pt x="27749" y="186829"/>
                </a:lnTo>
                <a:lnTo>
                  <a:pt x="29908" y="30416"/>
                </a:lnTo>
                <a:lnTo>
                  <a:pt x="29883" y="29248"/>
                </a:lnTo>
                <a:close/>
              </a:path>
              <a:path w="33693" h="198564">
                <a:moveTo>
                  <a:pt x="29908" y="30416"/>
                </a:moveTo>
                <a:lnTo>
                  <a:pt x="27749" y="186829"/>
                </a:lnTo>
                <a:lnTo>
                  <a:pt x="8470" y="172123"/>
                </a:lnTo>
                <a:lnTo>
                  <a:pt x="5918" y="13766"/>
                </a:lnTo>
                <a:lnTo>
                  <a:pt x="0" y="0"/>
                </a:lnTo>
                <a:lnTo>
                  <a:pt x="2819" y="174980"/>
                </a:lnTo>
                <a:lnTo>
                  <a:pt x="33693" y="198564"/>
                </a:lnTo>
                <a:lnTo>
                  <a:pt x="29908" y="30416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185679" y="2810799"/>
            <a:ext cx="707384" cy="116381"/>
          </a:xfrm>
          <a:custGeom>
            <a:avLst/>
            <a:gdLst/>
            <a:ahLst/>
            <a:cxnLst/>
            <a:rect l="l" t="t" r="r" b="b"/>
            <a:pathLst>
              <a:path w="795807" h="181038">
                <a:moveTo>
                  <a:pt x="0" y="157454"/>
                </a:moveTo>
                <a:lnTo>
                  <a:pt x="25590" y="181038"/>
                </a:lnTo>
                <a:lnTo>
                  <a:pt x="795807" y="20281"/>
                </a:lnTo>
                <a:lnTo>
                  <a:pt x="768769" y="0"/>
                </a:lnTo>
                <a:lnTo>
                  <a:pt x="0" y="157454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182349" y="2809598"/>
            <a:ext cx="707012" cy="118815"/>
          </a:xfrm>
          <a:custGeom>
            <a:avLst/>
            <a:gdLst/>
            <a:ahLst/>
            <a:cxnLst/>
            <a:rect l="l" t="t" r="r" b="b"/>
            <a:pathLst>
              <a:path w="795388" h="184823">
                <a:moveTo>
                  <a:pt x="772934" y="0"/>
                </a:moveTo>
                <a:lnTo>
                  <a:pt x="7416" y="160362"/>
                </a:lnTo>
                <a:lnTo>
                  <a:pt x="772096" y="3746"/>
                </a:lnTo>
                <a:lnTo>
                  <a:pt x="795388" y="21234"/>
                </a:lnTo>
                <a:lnTo>
                  <a:pt x="772934" y="0"/>
                </a:lnTo>
                <a:close/>
              </a:path>
              <a:path w="795388" h="184823">
                <a:moveTo>
                  <a:pt x="772934" y="0"/>
                </a:moveTo>
                <a:lnTo>
                  <a:pt x="3378" y="157607"/>
                </a:lnTo>
                <a:lnTo>
                  <a:pt x="0" y="158305"/>
                </a:lnTo>
                <a:lnTo>
                  <a:pt x="28778" y="184823"/>
                </a:lnTo>
                <a:lnTo>
                  <a:pt x="799922" y="23863"/>
                </a:lnTo>
                <a:lnTo>
                  <a:pt x="803694" y="23063"/>
                </a:lnTo>
                <a:lnTo>
                  <a:pt x="772934" y="0"/>
                </a:lnTo>
                <a:lnTo>
                  <a:pt x="795388" y="21234"/>
                </a:lnTo>
                <a:lnTo>
                  <a:pt x="29857" y="181025"/>
                </a:lnTo>
                <a:lnTo>
                  <a:pt x="7416" y="160362"/>
                </a:lnTo>
                <a:lnTo>
                  <a:pt x="772934" y="0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183610" y="2810045"/>
            <a:ext cx="711775" cy="117900"/>
          </a:xfrm>
          <a:custGeom>
            <a:avLst/>
            <a:gdLst/>
            <a:ahLst/>
            <a:cxnLst/>
            <a:rect l="l" t="t" r="r" b="b"/>
            <a:pathLst>
              <a:path w="800747" h="183400">
                <a:moveTo>
                  <a:pt x="771347" y="0"/>
                </a:moveTo>
                <a:lnTo>
                  <a:pt x="0" y="158000"/>
                </a:lnTo>
                <a:lnTo>
                  <a:pt x="27584" y="183400"/>
                </a:lnTo>
                <a:lnTo>
                  <a:pt x="798360" y="22517"/>
                </a:lnTo>
                <a:lnTo>
                  <a:pt x="800747" y="22021"/>
                </a:lnTo>
                <a:lnTo>
                  <a:pt x="771740" y="292"/>
                </a:lnTo>
                <a:lnTo>
                  <a:pt x="795527" y="20891"/>
                </a:lnTo>
                <a:lnTo>
                  <a:pt x="28193" y="181025"/>
                </a:lnTo>
                <a:lnTo>
                  <a:pt x="4648" y="159270"/>
                </a:lnTo>
                <a:lnTo>
                  <a:pt x="771347" y="0"/>
                </a:lnTo>
                <a:close/>
              </a:path>
              <a:path w="800747" h="183400">
                <a:moveTo>
                  <a:pt x="771347" y="0"/>
                </a:moveTo>
                <a:lnTo>
                  <a:pt x="4648" y="159270"/>
                </a:lnTo>
                <a:lnTo>
                  <a:pt x="770826" y="2362"/>
                </a:lnTo>
                <a:lnTo>
                  <a:pt x="795527" y="20891"/>
                </a:lnTo>
                <a:lnTo>
                  <a:pt x="771740" y="292"/>
                </a:lnTo>
                <a:lnTo>
                  <a:pt x="771347" y="0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180302" y="2808845"/>
            <a:ext cx="706763" cy="120333"/>
          </a:xfrm>
          <a:custGeom>
            <a:avLst/>
            <a:gdLst/>
            <a:ahLst/>
            <a:cxnLst/>
            <a:rect l="l" t="t" r="r" b="b"/>
            <a:pathLst>
              <a:path w="795108" h="187185">
                <a:moveTo>
                  <a:pt x="775487" y="0"/>
                </a:moveTo>
                <a:lnTo>
                  <a:pt x="12064" y="162178"/>
                </a:lnTo>
                <a:lnTo>
                  <a:pt x="774128" y="6108"/>
                </a:lnTo>
                <a:lnTo>
                  <a:pt x="795108" y="21805"/>
                </a:lnTo>
                <a:lnTo>
                  <a:pt x="775487" y="0"/>
                </a:lnTo>
                <a:close/>
              </a:path>
              <a:path w="795108" h="187185">
                <a:moveTo>
                  <a:pt x="775487" y="0"/>
                </a:moveTo>
                <a:lnTo>
                  <a:pt x="3365" y="158140"/>
                </a:lnTo>
                <a:lnTo>
                  <a:pt x="0" y="158826"/>
                </a:lnTo>
                <a:lnTo>
                  <a:pt x="30759" y="187185"/>
                </a:lnTo>
                <a:lnTo>
                  <a:pt x="802436" y="26098"/>
                </a:lnTo>
                <a:lnTo>
                  <a:pt x="808634" y="24841"/>
                </a:lnTo>
                <a:lnTo>
                  <a:pt x="775487" y="0"/>
                </a:lnTo>
                <a:lnTo>
                  <a:pt x="795108" y="21805"/>
                </a:lnTo>
                <a:lnTo>
                  <a:pt x="32461" y="181000"/>
                </a:lnTo>
                <a:lnTo>
                  <a:pt x="12064" y="162178"/>
                </a:lnTo>
                <a:lnTo>
                  <a:pt x="775487" y="0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208423" y="2920122"/>
            <a:ext cx="46758" cy="111361"/>
          </a:xfrm>
          <a:custGeom>
            <a:avLst/>
            <a:gdLst/>
            <a:ahLst/>
            <a:cxnLst/>
            <a:rect l="l" t="t" r="r" b="b"/>
            <a:pathLst>
              <a:path w="52603" h="173227">
                <a:moveTo>
                  <a:pt x="0" y="10985"/>
                </a:moveTo>
                <a:lnTo>
                  <a:pt x="2171" y="173228"/>
                </a:lnTo>
                <a:lnTo>
                  <a:pt x="19481" y="169418"/>
                </a:lnTo>
                <a:lnTo>
                  <a:pt x="52603" y="0"/>
                </a:lnTo>
                <a:lnTo>
                  <a:pt x="0" y="10985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206827" y="2918671"/>
            <a:ext cx="50382" cy="114218"/>
          </a:xfrm>
          <a:custGeom>
            <a:avLst/>
            <a:gdLst/>
            <a:ahLst/>
            <a:cxnLst/>
            <a:rect l="l" t="t" r="r" b="b"/>
            <a:pathLst>
              <a:path w="56680" h="177673">
                <a:moveTo>
                  <a:pt x="19761" y="170180"/>
                </a:moveTo>
                <a:lnTo>
                  <a:pt x="22796" y="173139"/>
                </a:lnTo>
                <a:lnTo>
                  <a:pt x="56680" y="0"/>
                </a:lnTo>
                <a:lnTo>
                  <a:pt x="0" y="11823"/>
                </a:lnTo>
                <a:lnTo>
                  <a:pt x="2222" y="177673"/>
                </a:lnTo>
                <a:lnTo>
                  <a:pt x="3543" y="14681"/>
                </a:lnTo>
                <a:lnTo>
                  <a:pt x="52209" y="4508"/>
                </a:lnTo>
                <a:lnTo>
                  <a:pt x="19761" y="170180"/>
                </a:lnTo>
                <a:close/>
              </a:path>
              <a:path w="56680" h="177673">
                <a:moveTo>
                  <a:pt x="5676" y="173304"/>
                </a:moveTo>
                <a:lnTo>
                  <a:pt x="3543" y="14681"/>
                </a:lnTo>
                <a:lnTo>
                  <a:pt x="2222" y="177673"/>
                </a:lnTo>
                <a:lnTo>
                  <a:pt x="22796" y="173139"/>
                </a:lnTo>
                <a:lnTo>
                  <a:pt x="19761" y="170180"/>
                </a:lnTo>
                <a:lnTo>
                  <a:pt x="5676" y="173304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207405" y="2919209"/>
            <a:ext cx="49050" cy="113157"/>
          </a:xfrm>
          <a:custGeom>
            <a:avLst/>
            <a:gdLst/>
            <a:ahLst/>
            <a:cxnLst/>
            <a:rect l="l" t="t" r="r" b="b"/>
            <a:pathLst>
              <a:path w="55181" h="176022">
                <a:moveTo>
                  <a:pt x="19697" y="169913"/>
                </a:moveTo>
                <a:lnTo>
                  <a:pt x="21539" y="171754"/>
                </a:lnTo>
                <a:lnTo>
                  <a:pt x="55181" y="0"/>
                </a:lnTo>
                <a:lnTo>
                  <a:pt x="0" y="11506"/>
                </a:lnTo>
                <a:lnTo>
                  <a:pt x="2247" y="176022"/>
                </a:lnTo>
                <a:lnTo>
                  <a:pt x="2222" y="13296"/>
                </a:lnTo>
                <a:lnTo>
                  <a:pt x="52374" y="2832"/>
                </a:lnTo>
                <a:lnTo>
                  <a:pt x="19697" y="169913"/>
                </a:lnTo>
                <a:close/>
              </a:path>
              <a:path w="55181" h="176022">
                <a:moveTo>
                  <a:pt x="4381" y="173291"/>
                </a:moveTo>
                <a:lnTo>
                  <a:pt x="2222" y="13296"/>
                </a:lnTo>
                <a:lnTo>
                  <a:pt x="2247" y="176022"/>
                </a:lnTo>
                <a:lnTo>
                  <a:pt x="21539" y="171754"/>
                </a:lnTo>
                <a:lnTo>
                  <a:pt x="19697" y="169913"/>
                </a:lnTo>
                <a:lnTo>
                  <a:pt x="4381" y="173291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205832" y="2917758"/>
            <a:ext cx="52572" cy="115990"/>
          </a:xfrm>
          <a:custGeom>
            <a:avLst/>
            <a:gdLst/>
            <a:ahLst/>
            <a:cxnLst/>
            <a:rect l="l" t="t" r="r" b="b"/>
            <a:pathLst>
              <a:path w="59143" h="180428">
                <a:moveTo>
                  <a:pt x="19938" y="170688"/>
                </a:moveTo>
                <a:lnTo>
                  <a:pt x="24828" y="175475"/>
                </a:lnTo>
                <a:lnTo>
                  <a:pt x="59143" y="0"/>
                </a:lnTo>
                <a:lnTo>
                  <a:pt x="0" y="12357"/>
                </a:lnTo>
                <a:lnTo>
                  <a:pt x="2285" y="180428"/>
                </a:lnTo>
                <a:lnTo>
                  <a:pt x="5778" y="16992"/>
                </a:lnTo>
                <a:lnTo>
                  <a:pt x="51917" y="7340"/>
                </a:lnTo>
                <a:lnTo>
                  <a:pt x="19938" y="170688"/>
                </a:lnTo>
                <a:close/>
              </a:path>
              <a:path w="59143" h="180428">
                <a:moveTo>
                  <a:pt x="7861" y="173367"/>
                </a:moveTo>
                <a:lnTo>
                  <a:pt x="5778" y="16992"/>
                </a:lnTo>
                <a:lnTo>
                  <a:pt x="2285" y="180428"/>
                </a:lnTo>
                <a:lnTo>
                  <a:pt x="24828" y="175475"/>
                </a:lnTo>
                <a:lnTo>
                  <a:pt x="19938" y="170688"/>
                </a:lnTo>
                <a:lnTo>
                  <a:pt x="7861" y="173367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5598190" y="2858151"/>
            <a:ext cx="67530" cy="111418"/>
          </a:xfrm>
          <a:custGeom>
            <a:avLst/>
            <a:gdLst/>
            <a:ahLst/>
            <a:cxnLst/>
            <a:rect l="l" t="t" r="r" b="b"/>
            <a:pathLst>
              <a:path w="75971" h="173316">
                <a:moveTo>
                  <a:pt x="32118" y="9156"/>
                </a:moveTo>
                <a:lnTo>
                  <a:pt x="0" y="173316"/>
                </a:lnTo>
                <a:lnTo>
                  <a:pt x="43954" y="163614"/>
                </a:lnTo>
                <a:lnTo>
                  <a:pt x="75971" y="0"/>
                </a:lnTo>
                <a:lnTo>
                  <a:pt x="32118" y="9156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5596205" y="2856700"/>
            <a:ext cx="71481" cy="114332"/>
          </a:xfrm>
          <a:custGeom>
            <a:avLst/>
            <a:gdLst/>
            <a:ahLst/>
            <a:cxnLst/>
            <a:rect l="l" t="t" r="r" b="b"/>
            <a:pathLst>
              <a:path w="80416" h="177850">
                <a:moveTo>
                  <a:pt x="44665" y="164414"/>
                </a:moveTo>
                <a:lnTo>
                  <a:pt x="47701" y="167335"/>
                </a:lnTo>
                <a:lnTo>
                  <a:pt x="80416" y="0"/>
                </a:lnTo>
                <a:lnTo>
                  <a:pt x="32842" y="9931"/>
                </a:lnTo>
                <a:lnTo>
                  <a:pt x="0" y="177850"/>
                </a:lnTo>
                <a:lnTo>
                  <a:pt x="47701" y="167335"/>
                </a:lnTo>
                <a:lnTo>
                  <a:pt x="4457" y="173291"/>
                </a:lnTo>
                <a:lnTo>
                  <a:pt x="35839" y="12903"/>
                </a:lnTo>
                <a:lnTo>
                  <a:pt x="75984" y="4521"/>
                </a:lnTo>
                <a:lnTo>
                  <a:pt x="44665" y="164414"/>
                </a:lnTo>
                <a:close/>
              </a:path>
              <a:path w="80416" h="177850">
                <a:moveTo>
                  <a:pt x="4457" y="173291"/>
                </a:moveTo>
                <a:lnTo>
                  <a:pt x="47701" y="167335"/>
                </a:lnTo>
                <a:lnTo>
                  <a:pt x="44665" y="164414"/>
                </a:lnTo>
                <a:lnTo>
                  <a:pt x="4457" y="173291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5596962" y="2857248"/>
            <a:ext cx="69990" cy="113246"/>
          </a:xfrm>
          <a:custGeom>
            <a:avLst/>
            <a:gdLst/>
            <a:ahLst/>
            <a:cxnLst/>
            <a:rect l="l" t="t" r="r" b="b"/>
            <a:pathLst>
              <a:path w="78739" h="176161">
                <a:moveTo>
                  <a:pt x="44373" y="164109"/>
                </a:moveTo>
                <a:lnTo>
                  <a:pt x="46266" y="165912"/>
                </a:lnTo>
                <a:lnTo>
                  <a:pt x="78740" y="0"/>
                </a:lnTo>
                <a:lnTo>
                  <a:pt x="33274" y="9499"/>
                </a:lnTo>
                <a:lnTo>
                  <a:pt x="32550" y="9639"/>
                </a:lnTo>
                <a:lnTo>
                  <a:pt x="34404" y="11480"/>
                </a:lnTo>
                <a:lnTo>
                  <a:pt x="75946" y="2819"/>
                </a:lnTo>
                <a:lnTo>
                  <a:pt x="44373" y="164109"/>
                </a:lnTo>
                <a:close/>
              </a:path>
              <a:path w="78739" h="176161">
                <a:moveTo>
                  <a:pt x="2768" y="173278"/>
                </a:moveTo>
                <a:lnTo>
                  <a:pt x="34404" y="11480"/>
                </a:lnTo>
                <a:lnTo>
                  <a:pt x="32550" y="9639"/>
                </a:lnTo>
                <a:lnTo>
                  <a:pt x="0" y="176161"/>
                </a:lnTo>
                <a:lnTo>
                  <a:pt x="46266" y="165912"/>
                </a:lnTo>
                <a:lnTo>
                  <a:pt x="44373" y="164109"/>
                </a:lnTo>
                <a:lnTo>
                  <a:pt x="2768" y="173278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5594943" y="2855796"/>
            <a:ext cx="73976" cy="116161"/>
          </a:xfrm>
          <a:custGeom>
            <a:avLst/>
            <a:gdLst/>
            <a:ahLst/>
            <a:cxnLst/>
            <a:rect l="l" t="t" r="r" b="b"/>
            <a:pathLst>
              <a:path w="83223" h="180695">
                <a:moveTo>
                  <a:pt x="45161" y="164896"/>
                </a:moveTo>
                <a:lnTo>
                  <a:pt x="50025" y="169659"/>
                </a:lnTo>
                <a:lnTo>
                  <a:pt x="83223" y="0"/>
                </a:lnTo>
                <a:lnTo>
                  <a:pt x="33337" y="10414"/>
                </a:lnTo>
                <a:lnTo>
                  <a:pt x="0" y="180695"/>
                </a:lnTo>
                <a:lnTo>
                  <a:pt x="50025" y="169659"/>
                </a:lnTo>
                <a:lnTo>
                  <a:pt x="7251" y="173253"/>
                </a:lnTo>
                <a:lnTo>
                  <a:pt x="38201" y="15227"/>
                </a:lnTo>
                <a:lnTo>
                  <a:pt x="75984" y="7340"/>
                </a:lnTo>
                <a:lnTo>
                  <a:pt x="45161" y="164896"/>
                </a:lnTo>
                <a:close/>
              </a:path>
              <a:path w="83223" h="180695">
                <a:moveTo>
                  <a:pt x="7251" y="173253"/>
                </a:moveTo>
                <a:lnTo>
                  <a:pt x="50025" y="169659"/>
                </a:lnTo>
                <a:lnTo>
                  <a:pt x="45161" y="164896"/>
                </a:lnTo>
                <a:lnTo>
                  <a:pt x="7251" y="173253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5517200" y="2870635"/>
            <a:ext cx="65859" cy="111851"/>
          </a:xfrm>
          <a:custGeom>
            <a:avLst/>
            <a:gdLst/>
            <a:ahLst/>
            <a:cxnLst/>
            <a:rect l="l" t="t" r="r" b="b"/>
            <a:pathLst>
              <a:path w="74091" h="173989">
                <a:moveTo>
                  <a:pt x="32372" y="8712"/>
                </a:moveTo>
                <a:lnTo>
                  <a:pt x="0" y="173989"/>
                </a:lnTo>
                <a:lnTo>
                  <a:pt x="41846" y="164757"/>
                </a:lnTo>
                <a:lnTo>
                  <a:pt x="74091" y="0"/>
                </a:lnTo>
                <a:lnTo>
                  <a:pt x="32372" y="8712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5515226" y="2869176"/>
            <a:ext cx="69810" cy="114790"/>
          </a:xfrm>
          <a:custGeom>
            <a:avLst/>
            <a:gdLst/>
            <a:ahLst/>
            <a:cxnLst/>
            <a:rect l="l" t="t" r="r" b="b"/>
            <a:pathLst>
              <a:path w="78536" h="178562">
                <a:moveTo>
                  <a:pt x="42545" y="165569"/>
                </a:moveTo>
                <a:lnTo>
                  <a:pt x="45554" y="168490"/>
                </a:lnTo>
                <a:lnTo>
                  <a:pt x="78536" y="0"/>
                </a:lnTo>
                <a:lnTo>
                  <a:pt x="33083" y="9499"/>
                </a:lnTo>
                <a:lnTo>
                  <a:pt x="0" y="178562"/>
                </a:lnTo>
                <a:lnTo>
                  <a:pt x="45554" y="168490"/>
                </a:lnTo>
                <a:lnTo>
                  <a:pt x="4483" y="173977"/>
                </a:lnTo>
                <a:lnTo>
                  <a:pt x="36080" y="12446"/>
                </a:lnTo>
                <a:lnTo>
                  <a:pt x="74053" y="4533"/>
                </a:lnTo>
                <a:lnTo>
                  <a:pt x="42545" y="165569"/>
                </a:lnTo>
                <a:close/>
              </a:path>
              <a:path w="78536" h="178562">
                <a:moveTo>
                  <a:pt x="4483" y="173977"/>
                </a:moveTo>
                <a:lnTo>
                  <a:pt x="45554" y="168490"/>
                </a:lnTo>
                <a:lnTo>
                  <a:pt x="42545" y="165569"/>
                </a:lnTo>
                <a:lnTo>
                  <a:pt x="4483" y="173977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515973" y="2869732"/>
            <a:ext cx="68275" cy="113679"/>
          </a:xfrm>
          <a:custGeom>
            <a:avLst/>
            <a:gdLst/>
            <a:ahLst/>
            <a:cxnLst/>
            <a:rect l="l" t="t" r="r" b="b"/>
            <a:pathLst>
              <a:path w="76809" h="176834">
                <a:moveTo>
                  <a:pt x="42265" y="165252"/>
                </a:moveTo>
                <a:lnTo>
                  <a:pt x="44145" y="167081"/>
                </a:lnTo>
                <a:lnTo>
                  <a:pt x="76809" y="0"/>
                </a:lnTo>
                <a:lnTo>
                  <a:pt x="33528" y="9055"/>
                </a:lnTo>
                <a:lnTo>
                  <a:pt x="32791" y="9194"/>
                </a:lnTo>
                <a:lnTo>
                  <a:pt x="34671" y="11036"/>
                </a:lnTo>
                <a:lnTo>
                  <a:pt x="74066" y="2832"/>
                </a:lnTo>
                <a:lnTo>
                  <a:pt x="42265" y="165252"/>
                </a:lnTo>
                <a:close/>
              </a:path>
              <a:path w="76809" h="176834">
                <a:moveTo>
                  <a:pt x="2794" y="173977"/>
                </a:moveTo>
                <a:lnTo>
                  <a:pt x="34671" y="11036"/>
                </a:lnTo>
                <a:lnTo>
                  <a:pt x="32791" y="9194"/>
                </a:lnTo>
                <a:lnTo>
                  <a:pt x="0" y="176834"/>
                </a:lnTo>
                <a:lnTo>
                  <a:pt x="44145" y="167081"/>
                </a:lnTo>
                <a:lnTo>
                  <a:pt x="42265" y="165252"/>
                </a:lnTo>
                <a:lnTo>
                  <a:pt x="2794" y="173977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513989" y="2868280"/>
            <a:ext cx="72293" cy="116611"/>
          </a:xfrm>
          <a:custGeom>
            <a:avLst/>
            <a:gdLst/>
            <a:ahLst/>
            <a:cxnLst/>
            <a:rect l="l" t="t" r="r" b="b"/>
            <a:pathLst>
              <a:path w="81330" h="181394">
                <a:moveTo>
                  <a:pt x="43002" y="166039"/>
                </a:moveTo>
                <a:lnTo>
                  <a:pt x="47891" y="170802"/>
                </a:lnTo>
                <a:lnTo>
                  <a:pt x="81330" y="0"/>
                </a:lnTo>
                <a:lnTo>
                  <a:pt x="35394" y="9575"/>
                </a:lnTo>
                <a:lnTo>
                  <a:pt x="33540" y="9944"/>
                </a:lnTo>
                <a:lnTo>
                  <a:pt x="38417" y="14782"/>
                </a:lnTo>
                <a:lnTo>
                  <a:pt x="74066" y="7340"/>
                </a:lnTo>
                <a:lnTo>
                  <a:pt x="43002" y="166039"/>
                </a:lnTo>
                <a:close/>
              </a:path>
              <a:path w="81330" h="181394">
                <a:moveTo>
                  <a:pt x="7238" y="173926"/>
                </a:moveTo>
                <a:lnTo>
                  <a:pt x="38417" y="14782"/>
                </a:lnTo>
                <a:lnTo>
                  <a:pt x="33540" y="9944"/>
                </a:lnTo>
                <a:lnTo>
                  <a:pt x="0" y="181394"/>
                </a:lnTo>
                <a:lnTo>
                  <a:pt x="47891" y="170802"/>
                </a:lnTo>
                <a:lnTo>
                  <a:pt x="43002" y="166039"/>
                </a:lnTo>
                <a:lnTo>
                  <a:pt x="7238" y="173926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5433884" y="2882826"/>
            <a:ext cx="68388" cy="112969"/>
          </a:xfrm>
          <a:custGeom>
            <a:avLst/>
            <a:gdLst/>
            <a:ahLst/>
            <a:cxnLst/>
            <a:rect l="l" t="t" r="r" b="b"/>
            <a:pathLst>
              <a:path w="76936" h="175729">
                <a:moveTo>
                  <a:pt x="32562" y="9271"/>
                </a:moveTo>
                <a:lnTo>
                  <a:pt x="0" y="175729"/>
                </a:lnTo>
                <a:lnTo>
                  <a:pt x="44475" y="165912"/>
                </a:lnTo>
                <a:lnTo>
                  <a:pt x="76936" y="0"/>
                </a:lnTo>
                <a:lnTo>
                  <a:pt x="32562" y="9271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5431890" y="2881374"/>
            <a:ext cx="72372" cy="115892"/>
          </a:xfrm>
          <a:custGeom>
            <a:avLst/>
            <a:gdLst/>
            <a:ahLst/>
            <a:cxnLst/>
            <a:rect l="l" t="t" r="r" b="b"/>
            <a:pathLst>
              <a:path w="81419" h="180276">
                <a:moveTo>
                  <a:pt x="45199" y="166712"/>
                </a:moveTo>
                <a:lnTo>
                  <a:pt x="48221" y="169633"/>
                </a:lnTo>
                <a:lnTo>
                  <a:pt x="81419" y="0"/>
                </a:lnTo>
                <a:lnTo>
                  <a:pt x="33324" y="10045"/>
                </a:lnTo>
                <a:lnTo>
                  <a:pt x="0" y="180276"/>
                </a:lnTo>
                <a:lnTo>
                  <a:pt x="48221" y="169633"/>
                </a:lnTo>
                <a:lnTo>
                  <a:pt x="4470" y="175717"/>
                </a:lnTo>
                <a:lnTo>
                  <a:pt x="36296" y="13017"/>
                </a:lnTo>
                <a:lnTo>
                  <a:pt x="76949" y="4508"/>
                </a:lnTo>
                <a:lnTo>
                  <a:pt x="45199" y="166712"/>
                </a:lnTo>
                <a:close/>
              </a:path>
              <a:path w="81419" h="180276">
                <a:moveTo>
                  <a:pt x="4470" y="175717"/>
                </a:moveTo>
                <a:lnTo>
                  <a:pt x="48221" y="169633"/>
                </a:lnTo>
                <a:lnTo>
                  <a:pt x="45199" y="166712"/>
                </a:lnTo>
                <a:lnTo>
                  <a:pt x="4470" y="175717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5432635" y="2881914"/>
            <a:ext cx="70849" cy="114790"/>
          </a:xfrm>
          <a:custGeom>
            <a:avLst/>
            <a:gdLst/>
            <a:ahLst/>
            <a:cxnLst/>
            <a:rect l="l" t="t" r="r" b="b"/>
            <a:pathLst>
              <a:path w="79705" h="178562">
                <a:moveTo>
                  <a:pt x="44958" y="166408"/>
                </a:moveTo>
                <a:lnTo>
                  <a:pt x="46824" y="168249"/>
                </a:lnTo>
                <a:lnTo>
                  <a:pt x="79705" y="0"/>
                </a:lnTo>
                <a:lnTo>
                  <a:pt x="33743" y="9601"/>
                </a:lnTo>
                <a:lnTo>
                  <a:pt x="33020" y="9753"/>
                </a:lnTo>
                <a:lnTo>
                  <a:pt x="34912" y="11607"/>
                </a:lnTo>
                <a:lnTo>
                  <a:pt x="76962" y="2832"/>
                </a:lnTo>
                <a:lnTo>
                  <a:pt x="44958" y="166408"/>
                </a:lnTo>
                <a:close/>
              </a:path>
              <a:path w="79705" h="178562">
                <a:moveTo>
                  <a:pt x="2794" y="175717"/>
                </a:moveTo>
                <a:lnTo>
                  <a:pt x="34912" y="11607"/>
                </a:lnTo>
                <a:lnTo>
                  <a:pt x="33020" y="9753"/>
                </a:lnTo>
                <a:lnTo>
                  <a:pt x="0" y="178561"/>
                </a:lnTo>
                <a:lnTo>
                  <a:pt x="46824" y="168249"/>
                </a:lnTo>
                <a:lnTo>
                  <a:pt x="44958" y="166408"/>
                </a:lnTo>
                <a:lnTo>
                  <a:pt x="2794" y="175717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5430662" y="2880461"/>
            <a:ext cx="74834" cy="117729"/>
          </a:xfrm>
          <a:custGeom>
            <a:avLst/>
            <a:gdLst/>
            <a:ahLst/>
            <a:cxnLst/>
            <a:rect l="l" t="t" r="r" b="b"/>
            <a:pathLst>
              <a:path w="84188" h="183134">
                <a:moveTo>
                  <a:pt x="45669" y="167208"/>
                </a:moveTo>
                <a:lnTo>
                  <a:pt x="50558" y="171970"/>
                </a:lnTo>
                <a:lnTo>
                  <a:pt x="84188" y="0"/>
                </a:lnTo>
                <a:lnTo>
                  <a:pt x="35623" y="10147"/>
                </a:lnTo>
                <a:lnTo>
                  <a:pt x="33743" y="10515"/>
                </a:lnTo>
                <a:lnTo>
                  <a:pt x="38595" y="15354"/>
                </a:lnTo>
                <a:lnTo>
                  <a:pt x="76936" y="7340"/>
                </a:lnTo>
                <a:lnTo>
                  <a:pt x="45669" y="167208"/>
                </a:lnTo>
                <a:close/>
              </a:path>
              <a:path w="84188" h="183134">
                <a:moveTo>
                  <a:pt x="7238" y="175691"/>
                </a:moveTo>
                <a:lnTo>
                  <a:pt x="38595" y="15354"/>
                </a:lnTo>
                <a:lnTo>
                  <a:pt x="33743" y="10515"/>
                </a:lnTo>
                <a:lnTo>
                  <a:pt x="0" y="183134"/>
                </a:lnTo>
                <a:lnTo>
                  <a:pt x="50558" y="171970"/>
                </a:lnTo>
                <a:lnTo>
                  <a:pt x="45669" y="167208"/>
                </a:lnTo>
                <a:lnTo>
                  <a:pt x="7238" y="175691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5353183" y="2895368"/>
            <a:ext cx="65983" cy="113295"/>
          </a:xfrm>
          <a:custGeom>
            <a:avLst/>
            <a:gdLst/>
            <a:ahLst/>
            <a:cxnLst/>
            <a:rect l="l" t="t" r="r" b="b"/>
            <a:pathLst>
              <a:path w="74231" h="176237">
                <a:moveTo>
                  <a:pt x="32816" y="8661"/>
                </a:moveTo>
                <a:lnTo>
                  <a:pt x="0" y="176237"/>
                </a:lnTo>
                <a:lnTo>
                  <a:pt x="41529" y="167093"/>
                </a:lnTo>
                <a:lnTo>
                  <a:pt x="74231" y="0"/>
                </a:lnTo>
                <a:lnTo>
                  <a:pt x="32816" y="8661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5351198" y="2893918"/>
            <a:ext cx="69912" cy="116234"/>
          </a:xfrm>
          <a:custGeom>
            <a:avLst/>
            <a:gdLst/>
            <a:ahLst/>
            <a:cxnLst/>
            <a:rect l="l" t="t" r="r" b="b"/>
            <a:pathLst>
              <a:path w="78651" h="180809">
                <a:moveTo>
                  <a:pt x="42240" y="167881"/>
                </a:moveTo>
                <a:lnTo>
                  <a:pt x="45250" y="170815"/>
                </a:lnTo>
                <a:lnTo>
                  <a:pt x="78651" y="0"/>
                </a:lnTo>
                <a:lnTo>
                  <a:pt x="33540" y="9436"/>
                </a:lnTo>
                <a:lnTo>
                  <a:pt x="0" y="180809"/>
                </a:lnTo>
                <a:lnTo>
                  <a:pt x="45250" y="170815"/>
                </a:lnTo>
                <a:lnTo>
                  <a:pt x="4495" y="176212"/>
                </a:lnTo>
                <a:lnTo>
                  <a:pt x="36512" y="12382"/>
                </a:lnTo>
                <a:lnTo>
                  <a:pt x="74218" y="4521"/>
                </a:lnTo>
                <a:lnTo>
                  <a:pt x="42240" y="167881"/>
                </a:lnTo>
                <a:close/>
              </a:path>
              <a:path w="78651" h="180809">
                <a:moveTo>
                  <a:pt x="4495" y="176212"/>
                </a:moveTo>
                <a:lnTo>
                  <a:pt x="45250" y="170815"/>
                </a:lnTo>
                <a:lnTo>
                  <a:pt x="42240" y="167881"/>
                </a:lnTo>
                <a:lnTo>
                  <a:pt x="4495" y="176212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5351944" y="2894465"/>
            <a:ext cx="68421" cy="115124"/>
          </a:xfrm>
          <a:custGeom>
            <a:avLst/>
            <a:gdLst/>
            <a:ahLst/>
            <a:cxnLst/>
            <a:rect l="l" t="t" r="r" b="b"/>
            <a:pathLst>
              <a:path w="76974" h="179082">
                <a:moveTo>
                  <a:pt x="41973" y="167576"/>
                </a:moveTo>
                <a:lnTo>
                  <a:pt x="43865" y="169418"/>
                </a:lnTo>
                <a:lnTo>
                  <a:pt x="76974" y="0"/>
                </a:lnTo>
                <a:lnTo>
                  <a:pt x="33985" y="8978"/>
                </a:lnTo>
                <a:lnTo>
                  <a:pt x="33273" y="9131"/>
                </a:lnTo>
                <a:lnTo>
                  <a:pt x="35115" y="10985"/>
                </a:lnTo>
                <a:lnTo>
                  <a:pt x="74218" y="2819"/>
                </a:lnTo>
                <a:lnTo>
                  <a:pt x="41973" y="167576"/>
                </a:lnTo>
                <a:close/>
              </a:path>
              <a:path w="76974" h="179082">
                <a:moveTo>
                  <a:pt x="2806" y="176237"/>
                </a:moveTo>
                <a:lnTo>
                  <a:pt x="35115" y="10985"/>
                </a:lnTo>
                <a:lnTo>
                  <a:pt x="33273" y="9131"/>
                </a:lnTo>
                <a:lnTo>
                  <a:pt x="0" y="179082"/>
                </a:lnTo>
                <a:lnTo>
                  <a:pt x="43865" y="169418"/>
                </a:lnTo>
                <a:lnTo>
                  <a:pt x="41973" y="167576"/>
                </a:lnTo>
                <a:lnTo>
                  <a:pt x="2806" y="176237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5349957" y="2893012"/>
            <a:ext cx="72418" cy="118064"/>
          </a:xfrm>
          <a:custGeom>
            <a:avLst/>
            <a:gdLst/>
            <a:ahLst/>
            <a:cxnLst/>
            <a:rect l="l" t="t" r="r" b="b"/>
            <a:pathLst>
              <a:path w="81470" h="183654">
                <a:moveTo>
                  <a:pt x="42697" y="168376"/>
                </a:moveTo>
                <a:lnTo>
                  <a:pt x="47586" y="173139"/>
                </a:lnTo>
                <a:lnTo>
                  <a:pt x="81470" y="0"/>
                </a:lnTo>
                <a:lnTo>
                  <a:pt x="35864" y="9525"/>
                </a:lnTo>
                <a:lnTo>
                  <a:pt x="34010" y="9893"/>
                </a:lnTo>
                <a:lnTo>
                  <a:pt x="38874" y="14732"/>
                </a:lnTo>
                <a:lnTo>
                  <a:pt x="74218" y="7340"/>
                </a:lnTo>
                <a:lnTo>
                  <a:pt x="42697" y="168376"/>
                </a:lnTo>
                <a:close/>
              </a:path>
              <a:path w="81470" h="183654">
                <a:moveTo>
                  <a:pt x="7277" y="176187"/>
                </a:moveTo>
                <a:lnTo>
                  <a:pt x="38874" y="14732"/>
                </a:lnTo>
                <a:lnTo>
                  <a:pt x="34010" y="9893"/>
                </a:lnTo>
                <a:lnTo>
                  <a:pt x="0" y="183654"/>
                </a:lnTo>
                <a:lnTo>
                  <a:pt x="47586" y="173139"/>
                </a:lnTo>
                <a:lnTo>
                  <a:pt x="42697" y="168376"/>
                </a:lnTo>
                <a:lnTo>
                  <a:pt x="7277" y="176187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5269513" y="2907525"/>
            <a:ext cx="69156" cy="114504"/>
          </a:xfrm>
          <a:custGeom>
            <a:avLst/>
            <a:gdLst/>
            <a:ahLst/>
            <a:cxnLst/>
            <a:rect l="l" t="t" r="r" b="b"/>
            <a:pathLst>
              <a:path w="77800" h="178117">
                <a:moveTo>
                  <a:pt x="33058" y="9347"/>
                </a:moveTo>
                <a:lnTo>
                  <a:pt x="0" y="178117"/>
                </a:lnTo>
                <a:lnTo>
                  <a:pt x="44856" y="168224"/>
                </a:lnTo>
                <a:lnTo>
                  <a:pt x="77800" y="0"/>
                </a:lnTo>
                <a:lnTo>
                  <a:pt x="33058" y="934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5267541" y="2906073"/>
            <a:ext cx="73117" cy="117427"/>
          </a:xfrm>
          <a:custGeom>
            <a:avLst/>
            <a:gdLst/>
            <a:ahLst/>
            <a:cxnLst/>
            <a:rect l="l" t="t" r="r" b="b"/>
            <a:pathLst>
              <a:path w="82257" h="182664">
                <a:moveTo>
                  <a:pt x="45567" y="169011"/>
                </a:moveTo>
                <a:lnTo>
                  <a:pt x="48602" y="171945"/>
                </a:lnTo>
                <a:lnTo>
                  <a:pt x="82257" y="0"/>
                </a:lnTo>
                <a:lnTo>
                  <a:pt x="33756" y="10121"/>
                </a:lnTo>
                <a:lnTo>
                  <a:pt x="0" y="182664"/>
                </a:lnTo>
                <a:lnTo>
                  <a:pt x="48602" y="171945"/>
                </a:lnTo>
                <a:lnTo>
                  <a:pt x="4470" y="178092"/>
                </a:lnTo>
                <a:lnTo>
                  <a:pt x="36766" y="13068"/>
                </a:lnTo>
                <a:lnTo>
                  <a:pt x="77774" y="4508"/>
                </a:lnTo>
                <a:lnTo>
                  <a:pt x="45567" y="169011"/>
                </a:lnTo>
                <a:close/>
              </a:path>
              <a:path w="82257" h="182664">
                <a:moveTo>
                  <a:pt x="4470" y="178092"/>
                </a:moveTo>
                <a:lnTo>
                  <a:pt x="48602" y="171945"/>
                </a:lnTo>
                <a:lnTo>
                  <a:pt x="45567" y="169011"/>
                </a:lnTo>
                <a:lnTo>
                  <a:pt x="4470" y="178092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5268297" y="2906613"/>
            <a:ext cx="71616" cy="116341"/>
          </a:xfrm>
          <a:custGeom>
            <a:avLst/>
            <a:gdLst/>
            <a:ahLst/>
            <a:cxnLst/>
            <a:rect l="l" t="t" r="r" b="b"/>
            <a:pathLst>
              <a:path w="80568" h="180975">
                <a:moveTo>
                  <a:pt x="45313" y="168719"/>
                </a:moveTo>
                <a:lnTo>
                  <a:pt x="47180" y="170561"/>
                </a:lnTo>
                <a:lnTo>
                  <a:pt x="80568" y="0"/>
                </a:lnTo>
                <a:lnTo>
                  <a:pt x="34201" y="9677"/>
                </a:lnTo>
                <a:lnTo>
                  <a:pt x="33464" y="9842"/>
                </a:lnTo>
                <a:lnTo>
                  <a:pt x="35344" y="11684"/>
                </a:lnTo>
                <a:lnTo>
                  <a:pt x="77774" y="2832"/>
                </a:lnTo>
                <a:lnTo>
                  <a:pt x="45313" y="168719"/>
                </a:lnTo>
                <a:close/>
              </a:path>
              <a:path w="80568" h="180975">
                <a:moveTo>
                  <a:pt x="2781" y="178117"/>
                </a:moveTo>
                <a:lnTo>
                  <a:pt x="35344" y="11684"/>
                </a:lnTo>
                <a:lnTo>
                  <a:pt x="33464" y="9842"/>
                </a:lnTo>
                <a:lnTo>
                  <a:pt x="0" y="180975"/>
                </a:lnTo>
                <a:lnTo>
                  <a:pt x="47180" y="170561"/>
                </a:lnTo>
                <a:lnTo>
                  <a:pt x="45313" y="168719"/>
                </a:lnTo>
                <a:lnTo>
                  <a:pt x="2781" y="178117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5266301" y="2905160"/>
            <a:ext cx="75590" cy="119264"/>
          </a:xfrm>
          <a:custGeom>
            <a:avLst/>
            <a:gdLst/>
            <a:ahLst/>
            <a:cxnLst/>
            <a:rect l="l" t="t" r="r" b="b"/>
            <a:pathLst>
              <a:path w="85039" h="185521">
                <a:moveTo>
                  <a:pt x="46050" y="169519"/>
                </a:moveTo>
                <a:lnTo>
                  <a:pt x="50939" y="174282"/>
                </a:lnTo>
                <a:lnTo>
                  <a:pt x="85039" y="0"/>
                </a:lnTo>
                <a:lnTo>
                  <a:pt x="34213" y="10617"/>
                </a:lnTo>
                <a:lnTo>
                  <a:pt x="0" y="185521"/>
                </a:lnTo>
                <a:lnTo>
                  <a:pt x="50939" y="174282"/>
                </a:lnTo>
                <a:lnTo>
                  <a:pt x="7277" y="178079"/>
                </a:lnTo>
                <a:lnTo>
                  <a:pt x="39103" y="15430"/>
                </a:lnTo>
                <a:lnTo>
                  <a:pt x="77800" y="7340"/>
                </a:lnTo>
                <a:lnTo>
                  <a:pt x="46050" y="169519"/>
                </a:lnTo>
                <a:close/>
              </a:path>
              <a:path w="85039" h="185521">
                <a:moveTo>
                  <a:pt x="7277" y="178079"/>
                </a:moveTo>
                <a:lnTo>
                  <a:pt x="50939" y="174282"/>
                </a:lnTo>
                <a:lnTo>
                  <a:pt x="46050" y="169519"/>
                </a:lnTo>
                <a:lnTo>
                  <a:pt x="7277" y="178079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5762738" y="2833502"/>
            <a:ext cx="66276" cy="109784"/>
          </a:xfrm>
          <a:custGeom>
            <a:avLst/>
            <a:gdLst/>
            <a:ahLst/>
            <a:cxnLst/>
            <a:rect l="l" t="t" r="r" b="b"/>
            <a:pathLst>
              <a:path w="74561" h="170776">
                <a:moveTo>
                  <a:pt x="31635" y="8953"/>
                </a:moveTo>
                <a:lnTo>
                  <a:pt x="0" y="170776"/>
                </a:lnTo>
                <a:lnTo>
                  <a:pt x="43027" y="161277"/>
                </a:lnTo>
                <a:lnTo>
                  <a:pt x="74561" y="0"/>
                </a:lnTo>
                <a:lnTo>
                  <a:pt x="31635" y="8953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5760730" y="2832050"/>
            <a:ext cx="70284" cy="112724"/>
          </a:xfrm>
          <a:custGeom>
            <a:avLst/>
            <a:gdLst/>
            <a:ahLst/>
            <a:cxnLst/>
            <a:rect l="l" t="t" r="r" b="b"/>
            <a:pathLst>
              <a:path w="79070" h="175348">
                <a:moveTo>
                  <a:pt x="43776" y="162077"/>
                </a:moveTo>
                <a:lnTo>
                  <a:pt x="46799" y="165023"/>
                </a:lnTo>
                <a:lnTo>
                  <a:pt x="79070" y="0"/>
                </a:lnTo>
                <a:lnTo>
                  <a:pt x="32397" y="9728"/>
                </a:lnTo>
                <a:lnTo>
                  <a:pt x="0" y="175348"/>
                </a:lnTo>
                <a:lnTo>
                  <a:pt x="46799" y="165023"/>
                </a:lnTo>
                <a:lnTo>
                  <a:pt x="4470" y="170751"/>
                </a:lnTo>
                <a:lnTo>
                  <a:pt x="35382" y="12700"/>
                </a:lnTo>
                <a:lnTo>
                  <a:pt x="74612" y="4508"/>
                </a:lnTo>
                <a:lnTo>
                  <a:pt x="43776" y="162077"/>
                </a:lnTo>
                <a:close/>
              </a:path>
              <a:path w="79070" h="175348">
                <a:moveTo>
                  <a:pt x="4470" y="170751"/>
                </a:moveTo>
                <a:lnTo>
                  <a:pt x="46799" y="165023"/>
                </a:lnTo>
                <a:lnTo>
                  <a:pt x="43776" y="162077"/>
                </a:lnTo>
                <a:lnTo>
                  <a:pt x="4470" y="170751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5761476" y="2832591"/>
            <a:ext cx="68817" cy="111622"/>
          </a:xfrm>
          <a:custGeom>
            <a:avLst/>
            <a:gdLst/>
            <a:ahLst/>
            <a:cxnLst/>
            <a:rect l="l" t="t" r="r" b="b"/>
            <a:pathLst>
              <a:path w="77419" h="173634">
                <a:moveTo>
                  <a:pt x="43522" y="161810"/>
                </a:moveTo>
                <a:lnTo>
                  <a:pt x="45389" y="163614"/>
                </a:lnTo>
                <a:lnTo>
                  <a:pt x="77419" y="0"/>
                </a:lnTo>
                <a:lnTo>
                  <a:pt x="32130" y="9448"/>
                </a:lnTo>
                <a:lnTo>
                  <a:pt x="0" y="173634"/>
                </a:lnTo>
                <a:lnTo>
                  <a:pt x="45389" y="163614"/>
                </a:lnTo>
                <a:lnTo>
                  <a:pt x="2793" y="170789"/>
                </a:lnTo>
                <a:lnTo>
                  <a:pt x="34010" y="11290"/>
                </a:lnTo>
                <a:lnTo>
                  <a:pt x="74612" y="2832"/>
                </a:lnTo>
                <a:lnTo>
                  <a:pt x="43522" y="161810"/>
                </a:lnTo>
                <a:close/>
              </a:path>
              <a:path w="77419" h="173634">
                <a:moveTo>
                  <a:pt x="2793" y="170789"/>
                </a:moveTo>
                <a:lnTo>
                  <a:pt x="45389" y="163614"/>
                </a:lnTo>
                <a:lnTo>
                  <a:pt x="43522" y="161810"/>
                </a:lnTo>
                <a:lnTo>
                  <a:pt x="2793" y="170789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5759491" y="2831137"/>
            <a:ext cx="72745" cy="114561"/>
          </a:xfrm>
          <a:custGeom>
            <a:avLst/>
            <a:gdLst/>
            <a:ahLst/>
            <a:cxnLst/>
            <a:rect l="l" t="t" r="r" b="b"/>
            <a:pathLst>
              <a:path w="81838" h="178206">
                <a:moveTo>
                  <a:pt x="44234" y="162598"/>
                </a:moveTo>
                <a:lnTo>
                  <a:pt x="49110" y="167360"/>
                </a:lnTo>
                <a:lnTo>
                  <a:pt x="81838" y="0"/>
                </a:lnTo>
                <a:lnTo>
                  <a:pt x="32867" y="10223"/>
                </a:lnTo>
                <a:lnTo>
                  <a:pt x="0" y="178206"/>
                </a:lnTo>
                <a:lnTo>
                  <a:pt x="49110" y="167360"/>
                </a:lnTo>
                <a:lnTo>
                  <a:pt x="7277" y="170738"/>
                </a:lnTo>
                <a:lnTo>
                  <a:pt x="37731" y="15036"/>
                </a:lnTo>
                <a:lnTo>
                  <a:pt x="74612" y="7353"/>
                </a:lnTo>
                <a:lnTo>
                  <a:pt x="44234" y="162598"/>
                </a:lnTo>
                <a:close/>
              </a:path>
              <a:path w="81838" h="178206">
                <a:moveTo>
                  <a:pt x="7277" y="170738"/>
                </a:moveTo>
                <a:lnTo>
                  <a:pt x="49110" y="167360"/>
                </a:lnTo>
                <a:lnTo>
                  <a:pt x="44234" y="162598"/>
                </a:lnTo>
                <a:lnTo>
                  <a:pt x="7277" y="170738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5681043" y="2845862"/>
            <a:ext cx="66153" cy="110487"/>
          </a:xfrm>
          <a:custGeom>
            <a:avLst/>
            <a:gdLst/>
            <a:ahLst/>
            <a:cxnLst/>
            <a:rect l="l" t="t" r="r" b="b"/>
            <a:pathLst>
              <a:path w="74422" h="171869">
                <a:moveTo>
                  <a:pt x="31889" y="8851"/>
                </a:moveTo>
                <a:lnTo>
                  <a:pt x="0" y="171869"/>
                </a:lnTo>
                <a:lnTo>
                  <a:pt x="42621" y="162445"/>
                </a:lnTo>
                <a:lnTo>
                  <a:pt x="74422" y="0"/>
                </a:lnTo>
                <a:lnTo>
                  <a:pt x="31889" y="8851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5679058" y="2844411"/>
            <a:ext cx="70115" cy="113402"/>
          </a:xfrm>
          <a:custGeom>
            <a:avLst/>
            <a:gdLst/>
            <a:ahLst/>
            <a:cxnLst/>
            <a:rect l="l" t="t" r="r" b="b"/>
            <a:pathLst>
              <a:path w="78879" h="176402">
                <a:moveTo>
                  <a:pt x="43357" y="163233"/>
                </a:moveTo>
                <a:lnTo>
                  <a:pt x="46367" y="166166"/>
                </a:lnTo>
                <a:lnTo>
                  <a:pt x="78879" y="0"/>
                </a:lnTo>
                <a:lnTo>
                  <a:pt x="32600" y="9652"/>
                </a:lnTo>
                <a:lnTo>
                  <a:pt x="0" y="176403"/>
                </a:lnTo>
                <a:lnTo>
                  <a:pt x="46367" y="166166"/>
                </a:lnTo>
                <a:lnTo>
                  <a:pt x="4470" y="171818"/>
                </a:lnTo>
                <a:lnTo>
                  <a:pt x="35610" y="12598"/>
                </a:lnTo>
                <a:lnTo>
                  <a:pt x="74421" y="4508"/>
                </a:lnTo>
                <a:lnTo>
                  <a:pt x="43357" y="163233"/>
                </a:lnTo>
                <a:close/>
              </a:path>
              <a:path w="78879" h="176402">
                <a:moveTo>
                  <a:pt x="4470" y="171818"/>
                </a:moveTo>
                <a:lnTo>
                  <a:pt x="46367" y="166166"/>
                </a:lnTo>
                <a:lnTo>
                  <a:pt x="43357" y="163233"/>
                </a:lnTo>
                <a:lnTo>
                  <a:pt x="4470" y="171818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5679814" y="2844949"/>
            <a:ext cx="68613" cy="112308"/>
          </a:xfrm>
          <a:custGeom>
            <a:avLst/>
            <a:gdLst/>
            <a:ahLst/>
            <a:cxnLst/>
            <a:rect l="l" t="t" r="r" b="b"/>
            <a:pathLst>
              <a:path w="77190" h="174701">
                <a:moveTo>
                  <a:pt x="43078" y="162940"/>
                </a:moveTo>
                <a:lnTo>
                  <a:pt x="44932" y="164782"/>
                </a:lnTo>
                <a:lnTo>
                  <a:pt x="77190" y="0"/>
                </a:lnTo>
                <a:lnTo>
                  <a:pt x="32346" y="9359"/>
                </a:lnTo>
                <a:lnTo>
                  <a:pt x="0" y="174701"/>
                </a:lnTo>
                <a:lnTo>
                  <a:pt x="44932" y="164782"/>
                </a:lnTo>
                <a:lnTo>
                  <a:pt x="2768" y="171818"/>
                </a:lnTo>
                <a:lnTo>
                  <a:pt x="34201" y="11214"/>
                </a:lnTo>
                <a:lnTo>
                  <a:pt x="74409" y="2832"/>
                </a:lnTo>
                <a:lnTo>
                  <a:pt x="43078" y="162940"/>
                </a:lnTo>
                <a:close/>
              </a:path>
              <a:path w="77190" h="174701">
                <a:moveTo>
                  <a:pt x="2768" y="171818"/>
                </a:moveTo>
                <a:lnTo>
                  <a:pt x="44932" y="164782"/>
                </a:lnTo>
                <a:lnTo>
                  <a:pt x="43078" y="162940"/>
                </a:lnTo>
                <a:lnTo>
                  <a:pt x="2768" y="171818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5677829" y="2843498"/>
            <a:ext cx="72553" cy="115230"/>
          </a:xfrm>
          <a:custGeom>
            <a:avLst/>
            <a:gdLst/>
            <a:ahLst/>
            <a:cxnLst/>
            <a:rect l="l" t="t" r="r" b="b"/>
            <a:pathLst>
              <a:path w="81622" h="179247">
                <a:moveTo>
                  <a:pt x="43802" y="163741"/>
                </a:moveTo>
                <a:lnTo>
                  <a:pt x="48691" y="168503"/>
                </a:lnTo>
                <a:lnTo>
                  <a:pt x="81622" y="0"/>
                </a:lnTo>
                <a:lnTo>
                  <a:pt x="33083" y="10121"/>
                </a:lnTo>
                <a:lnTo>
                  <a:pt x="0" y="179247"/>
                </a:lnTo>
                <a:lnTo>
                  <a:pt x="48691" y="168503"/>
                </a:lnTo>
                <a:lnTo>
                  <a:pt x="7264" y="171805"/>
                </a:lnTo>
                <a:lnTo>
                  <a:pt x="37947" y="14935"/>
                </a:lnTo>
                <a:lnTo>
                  <a:pt x="74383" y="7340"/>
                </a:lnTo>
                <a:lnTo>
                  <a:pt x="43802" y="163741"/>
                </a:lnTo>
                <a:close/>
              </a:path>
              <a:path w="81622" h="179247">
                <a:moveTo>
                  <a:pt x="7264" y="171805"/>
                </a:moveTo>
                <a:lnTo>
                  <a:pt x="48691" y="168503"/>
                </a:lnTo>
                <a:lnTo>
                  <a:pt x="43802" y="163741"/>
                </a:lnTo>
                <a:lnTo>
                  <a:pt x="7264" y="171805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5844782" y="2823839"/>
            <a:ext cx="48282" cy="106355"/>
          </a:xfrm>
          <a:custGeom>
            <a:avLst/>
            <a:gdLst/>
            <a:ahLst/>
            <a:cxnLst/>
            <a:rect l="l" t="t" r="r" b="b"/>
            <a:pathLst>
              <a:path w="54317" h="165442">
                <a:moveTo>
                  <a:pt x="54317" y="0"/>
                </a:moveTo>
                <a:lnTo>
                  <a:pt x="31407" y="4762"/>
                </a:lnTo>
                <a:lnTo>
                  <a:pt x="0" y="165442"/>
                </a:lnTo>
                <a:lnTo>
                  <a:pt x="54317" y="153466"/>
                </a:lnTo>
                <a:lnTo>
                  <a:pt x="54317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5842776" y="2822452"/>
            <a:ext cx="51850" cy="109213"/>
          </a:xfrm>
          <a:custGeom>
            <a:avLst/>
            <a:gdLst/>
            <a:ahLst/>
            <a:cxnLst/>
            <a:rect l="l" t="t" r="r" b="b"/>
            <a:pathLst>
              <a:path w="58331" h="169887">
                <a:moveTo>
                  <a:pt x="0" y="169887"/>
                </a:moveTo>
                <a:lnTo>
                  <a:pt x="4470" y="165315"/>
                </a:lnTo>
                <a:lnTo>
                  <a:pt x="35191" y="8407"/>
                </a:lnTo>
                <a:lnTo>
                  <a:pt x="54813" y="4317"/>
                </a:lnTo>
                <a:lnTo>
                  <a:pt x="54813" y="154203"/>
                </a:lnTo>
                <a:lnTo>
                  <a:pt x="4470" y="165315"/>
                </a:lnTo>
                <a:lnTo>
                  <a:pt x="58331" y="157010"/>
                </a:lnTo>
                <a:lnTo>
                  <a:pt x="58331" y="0"/>
                </a:lnTo>
                <a:lnTo>
                  <a:pt x="32169" y="5460"/>
                </a:lnTo>
                <a:lnTo>
                  <a:pt x="0" y="169887"/>
                </a:lnTo>
                <a:close/>
              </a:path>
              <a:path w="58331" h="169887">
                <a:moveTo>
                  <a:pt x="58331" y="157010"/>
                </a:moveTo>
                <a:lnTo>
                  <a:pt x="4470" y="165315"/>
                </a:lnTo>
                <a:lnTo>
                  <a:pt x="0" y="169887"/>
                </a:lnTo>
                <a:lnTo>
                  <a:pt x="58331" y="157010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5843501" y="2822959"/>
            <a:ext cx="50529" cy="108160"/>
          </a:xfrm>
          <a:custGeom>
            <a:avLst/>
            <a:gdLst/>
            <a:ahLst/>
            <a:cxnLst/>
            <a:rect l="l" t="t" r="r" b="b"/>
            <a:pathLst>
              <a:path w="56845" h="168249">
                <a:moveTo>
                  <a:pt x="0" y="168249"/>
                </a:moveTo>
                <a:lnTo>
                  <a:pt x="2819" y="165379"/>
                </a:lnTo>
                <a:lnTo>
                  <a:pt x="33807" y="7073"/>
                </a:lnTo>
                <a:lnTo>
                  <a:pt x="54660" y="2705"/>
                </a:lnTo>
                <a:lnTo>
                  <a:pt x="54660" y="153936"/>
                </a:lnTo>
                <a:lnTo>
                  <a:pt x="2819" y="165379"/>
                </a:lnTo>
                <a:lnTo>
                  <a:pt x="56845" y="155702"/>
                </a:lnTo>
                <a:lnTo>
                  <a:pt x="56845" y="0"/>
                </a:lnTo>
                <a:lnTo>
                  <a:pt x="31953" y="5219"/>
                </a:lnTo>
                <a:lnTo>
                  <a:pt x="0" y="168249"/>
                </a:lnTo>
                <a:close/>
              </a:path>
              <a:path w="56845" h="168249">
                <a:moveTo>
                  <a:pt x="56845" y="155702"/>
                </a:moveTo>
                <a:lnTo>
                  <a:pt x="2819" y="165379"/>
                </a:lnTo>
                <a:lnTo>
                  <a:pt x="0" y="168249"/>
                </a:lnTo>
                <a:lnTo>
                  <a:pt x="56845" y="155702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841560" y="2821573"/>
            <a:ext cx="54039" cy="111017"/>
          </a:xfrm>
          <a:custGeom>
            <a:avLst/>
            <a:gdLst/>
            <a:ahLst/>
            <a:cxnLst/>
            <a:rect l="l" t="t" r="r" b="b"/>
            <a:pathLst>
              <a:path w="60794" h="172694">
                <a:moveTo>
                  <a:pt x="0" y="172694"/>
                </a:moveTo>
                <a:lnTo>
                  <a:pt x="7238" y="165252"/>
                </a:lnTo>
                <a:lnTo>
                  <a:pt x="37503" y="10693"/>
                </a:lnTo>
                <a:lnTo>
                  <a:pt x="55092" y="7023"/>
                </a:lnTo>
                <a:lnTo>
                  <a:pt x="55092" y="154685"/>
                </a:lnTo>
                <a:lnTo>
                  <a:pt x="7238" y="165252"/>
                </a:lnTo>
                <a:lnTo>
                  <a:pt x="60794" y="159270"/>
                </a:lnTo>
                <a:lnTo>
                  <a:pt x="60794" y="0"/>
                </a:lnTo>
                <a:lnTo>
                  <a:pt x="32613" y="5880"/>
                </a:lnTo>
                <a:lnTo>
                  <a:pt x="0" y="172694"/>
                </a:lnTo>
                <a:close/>
              </a:path>
              <a:path w="60794" h="172694">
                <a:moveTo>
                  <a:pt x="60794" y="159270"/>
                </a:moveTo>
                <a:lnTo>
                  <a:pt x="7238" y="165252"/>
                </a:lnTo>
                <a:lnTo>
                  <a:pt x="0" y="172694"/>
                </a:lnTo>
                <a:lnTo>
                  <a:pt x="60794" y="159270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5225746" y="2913531"/>
            <a:ext cx="73152" cy="115499"/>
          </a:xfrm>
          <a:custGeom>
            <a:avLst/>
            <a:gdLst/>
            <a:ahLst/>
            <a:cxnLst/>
            <a:rect l="l" t="t" r="r" b="b"/>
            <a:pathLst>
              <a:path w="82296" h="179666">
                <a:moveTo>
                  <a:pt x="33108" y="10248"/>
                </a:moveTo>
                <a:lnTo>
                  <a:pt x="0" y="179666"/>
                </a:lnTo>
                <a:lnTo>
                  <a:pt x="49250" y="168770"/>
                </a:lnTo>
                <a:lnTo>
                  <a:pt x="82296" y="0"/>
                </a:lnTo>
                <a:lnTo>
                  <a:pt x="33108" y="10248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5223761" y="2912063"/>
            <a:ext cx="77125" cy="118431"/>
          </a:xfrm>
          <a:custGeom>
            <a:avLst/>
            <a:gdLst/>
            <a:ahLst/>
            <a:cxnLst/>
            <a:rect l="l" t="t" r="r" b="b"/>
            <a:pathLst>
              <a:path w="86766" h="184226">
                <a:moveTo>
                  <a:pt x="49987" y="169595"/>
                </a:moveTo>
                <a:lnTo>
                  <a:pt x="53009" y="172516"/>
                </a:lnTo>
                <a:lnTo>
                  <a:pt x="86766" y="0"/>
                </a:lnTo>
                <a:lnTo>
                  <a:pt x="33883" y="11048"/>
                </a:lnTo>
                <a:lnTo>
                  <a:pt x="0" y="184226"/>
                </a:lnTo>
                <a:lnTo>
                  <a:pt x="53009" y="172516"/>
                </a:lnTo>
                <a:lnTo>
                  <a:pt x="4470" y="179641"/>
                </a:lnTo>
                <a:lnTo>
                  <a:pt x="36868" y="14020"/>
                </a:lnTo>
                <a:lnTo>
                  <a:pt x="82296" y="4546"/>
                </a:lnTo>
                <a:lnTo>
                  <a:pt x="49987" y="169595"/>
                </a:lnTo>
                <a:close/>
              </a:path>
              <a:path w="86766" h="184226">
                <a:moveTo>
                  <a:pt x="4470" y="179641"/>
                </a:moveTo>
                <a:lnTo>
                  <a:pt x="53009" y="172516"/>
                </a:lnTo>
                <a:lnTo>
                  <a:pt x="49987" y="169595"/>
                </a:lnTo>
                <a:lnTo>
                  <a:pt x="4470" y="179641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309380" y="2900934"/>
            <a:ext cx="72971" cy="114733"/>
          </a:xfrm>
          <a:custGeom>
            <a:avLst/>
            <a:gdLst/>
            <a:ahLst/>
            <a:cxnLst/>
            <a:rect l="l" t="t" r="r" b="b"/>
            <a:pathLst>
              <a:path w="82092" h="178473">
                <a:moveTo>
                  <a:pt x="32956" y="10248"/>
                </a:moveTo>
                <a:lnTo>
                  <a:pt x="0" y="178473"/>
                </a:lnTo>
                <a:lnTo>
                  <a:pt x="49276" y="167589"/>
                </a:lnTo>
                <a:lnTo>
                  <a:pt x="82092" y="0"/>
                </a:lnTo>
                <a:lnTo>
                  <a:pt x="32956" y="10248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5307430" y="2899482"/>
            <a:ext cx="76922" cy="117655"/>
          </a:xfrm>
          <a:custGeom>
            <a:avLst/>
            <a:gdLst/>
            <a:ahLst/>
            <a:cxnLst/>
            <a:rect l="l" t="t" r="r" b="b"/>
            <a:pathLst>
              <a:path w="86537" h="183019">
                <a:moveTo>
                  <a:pt x="49987" y="168376"/>
                </a:moveTo>
                <a:lnTo>
                  <a:pt x="52984" y="171335"/>
                </a:lnTo>
                <a:lnTo>
                  <a:pt x="86537" y="0"/>
                </a:lnTo>
                <a:lnTo>
                  <a:pt x="33642" y="11023"/>
                </a:lnTo>
                <a:lnTo>
                  <a:pt x="0" y="183019"/>
                </a:lnTo>
                <a:lnTo>
                  <a:pt x="52984" y="171335"/>
                </a:lnTo>
                <a:lnTo>
                  <a:pt x="4470" y="178422"/>
                </a:lnTo>
                <a:lnTo>
                  <a:pt x="36639" y="13995"/>
                </a:lnTo>
                <a:lnTo>
                  <a:pt x="82054" y="4521"/>
                </a:lnTo>
                <a:lnTo>
                  <a:pt x="49987" y="168376"/>
                </a:lnTo>
                <a:close/>
              </a:path>
              <a:path w="86537" h="183019">
                <a:moveTo>
                  <a:pt x="4470" y="178422"/>
                </a:moveTo>
                <a:lnTo>
                  <a:pt x="52984" y="171335"/>
                </a:lnTo>
                <a:lnTo>
                  <a:pt x="49987" y="168376"/>
                </a:lnTo>
                <a:lnTo>
                  <a:pt x="4470" y="178422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5390093" y="2888783"/>
            <a:ext cx="72734" cy="113998"/>
          </a:xfrm>
          <a:custGeom>
            <a:avLst/>
            <a:gdLst/>
            <a:ahLst/>
            <a:cxnLst/>
            <a:rect l="l" t="t" r="r" b="b"/>
            <a:pathLst>
              <a:path w="81826" h="177330">
                <a:moveTo>
                  <a:pt x="32702" y="10248"/>
                </a:moveTo>
                <a:lnTo>
                  <a:pt x="0" y="177330"/>
                </a:lnTo>
                <a:lnTo>
                  <a:pt x="49263" y="166471"/>
                </a:lnTo>
                <a:lnTo>
                  <a:pt x="81826" y="0"/>
                </a:lnTo>
                <a:lnTo>
                  <a:pt x="32702" y="10248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5388089" y="2887331"/>
            <a:ext cx="76719" cy="116937"/>
          </a:xfrm>
          <a:custGeom>
            <a:avLst/>
            <a:gdLst/>
            <a:ahLst/>
            <a:cxnLst/>
            <a:rect l="l" t="t" r="r" b="b"/>
            <a:pathLst>
              <a:path w="86309" h="181902">
                <a:moveTo>
                  <a:pt x="49999" y="167258"/>
                </a:moveTo>
                <a:lnTo>
                  <a:pt x="53009" y="170192"/>
                </a:lnTo>
                <a:lnTo>
                  <a:pt x="86309" y="0"/>
                </a:lnTo>
                <a:lnTo>
                  <a:pt x="33439" y="11023"/>
                </a:lnTo>
                <a:lnTo>
                  <a:pt x="0" y="181902"/>
                </a:lnTo>
                <a:lnTo>
                  <a:pt x="53009" y="170192"/>
                </a:lnTo>
                <a:lnTo>
                  <a:pt x="4483" y="177304"/>
                </a:lnTo>
                <a:lnTo>
                  <a:pt x="36436" y="13995"/>
                </a:lnTo>
                <a:lnTo>
                  <a:pt x="81826" y="4521"/>
                </a:lnTo>
                <a:lnTo>
                  <a:pt x="49999" y="167258"/>
                </a:lnTo>
                <a:close/>
              </a:path>
              <a:path w="86309" h="181902">
                <a:moveTo>
                  <a:pt x="4483" y="177304"/>
                </a:moveTo>
                <a:lnTo>
                  <a:pt x="53009" y="170192"/>
                </a:lnTo>
                <a:lnTo>
                  <a:pt x="49999" y="167258"/>
                </a:lnTo>
                <a:lnTo>
                  <a:pt x="4483" y="177304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473410" y="2876234"/>
            <a:ext cx="72564" cy="113246"/>
          </a:xfrm>
          <a:custGeom>
            <a:avLst/>
            <a:gdLst/>
            <a:ahLst/>
            <a:cxnLst/>
            <a:rect l="l" t="t" r="r" b="b"/>
            <a:pathLst>
              <a:path w="81635" h="176161">
                <a:moveTo>
                  <a:pt x="32473" y="10248"/>
                </a:moveTo>
                <a:lnTo>
                  <a:pt x="0" y="176161"/>
                </a:lnTo>
                <a:lnTo>
                  <a:pt x="49263" y="165277"/>
                </a:lnTo>
                <a:lnTo>
                  <a:pt x="81635" y="0"/>
                </a:lnTo>
                <a:lnTo>
                  <a:pt x="32473" y="10248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471424" y="2874782"/>
            <a:ext cx="76516" cy="116170"/>
          </a:xfrm>
          <a:custGeom>
            <a:avLst/>
            <a:gdLst/>
            <a:ahLst/>
            <a:cxnLst/>
            <a:rect l="l" t="t" r="r" b="b"/>
            <a:pathLst>
              <a:path w="86080" h="180708">
                <a:moveTo>
                  <a:pt x="50012" y="166077"/>
                </a:moveTo>
                <a:lnTo>
                  <a:pt x="53009" y="169024"/>
                </a:lnTo>
                <a:lnTo>
                  <a:pt x="86080" y="0"/>
                </a:lnTo>
                <a:lnTo>
                  <a:pt x="33185" y="11048"/>
                </a:lnTo>
                <a:lnTo>
                  <a:pt x="0" y="180708"/>
                </a:lnTo>
                <a:lnTo>
                  <a:pt x="53009" y="169024"/>
                </a:lnTo>
                <a:lnTo>
                  <a:pt x="4470" y="176148"/>
                </a:lnTo>
                <a:lnTo>
                  <a:pt x="36220" y="13995"/>
                </a:lnTo>
                <a:lnTo>
                  <a:pt x="81584" y="4521"/>
                </a:lnTo>
                <a:lnTo>
                  <a:pt x="50012" y="166077"/>
                </a:lnTo>
                <a:close/>
              </a:path>
              <a:path w="86080" h="180708">
                <a:moveTo>
                  <a:pt x="4470" y="176148"/>
                </a:moveTo>
                <a:lnTo>
                  <a:pt x="53009" y="169024"/>
                </a:lnTo>
                <a:lnTo>
                  <a:pt x="50012" y="166077"/>
                </a:lnTo>
                <a:lnTo>
                  <a:pt x="4470" y="176148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5554400" y="2864035"/>
            <a:ext cx="72339" cy="112520"/>
          </a:xfrm>
          <a:custGeom>
            <a:avLst/>
            <a:gdLst/>
            <a:ahLst/>
            <a:cxnLst/>
            <a:rect l="l" t="t" r="r" b="b"/>
            <a:pathLst>
              <a:path w="81381" h="175031">
                <a:moveTo>
                  <a:pt x="32245" y="10274"/>
                </a:moveTo>
                <a:lnTo>
                  <a:pt x="0" y="175031"/>
                </a:lnTo>
                <a:lnTo>
                  <a:pt x="49263" y="164160"/>
                </a:lnTo>
                <a:lnTo>
                  <a:pt x="81381" y="0"/>
                </a:lnTo>
                <a:lnTo>
                  <a:pt x="32245" y="10274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5552414" y="2862583"/>
            <a:ext cx="76313" cy="115451"/>
          </a:xfrm>
          <a:custGeom>
            <a:avLst/>
            <a:gdLst/>
            <a:ahLst/>
            <a:cxnLst/>
            <a:rect l="l" t="t" r="r" b="b"/>
            <a:pathLst>
              <a:path w="85851" h="179590">
                <a:moveTo>
                  <a:pt x="49987" y="164960"/>
                </a:moveTo>
                <a:lnTo>
                  <a:pt x="52958" y="167881"/>
                </a:lnTo>
                <a:lnTo>
                  <a:pt x="85851" y="0"/>
                </a:lnTo>
                <a:lnTo>
                  <a:pt x="32969" y="11048"/>
                </a:lnTo>
                <a:lnTo>
                  <a:pt x="0" y="179590"/>
                </a:lnTo>
                <a:lnTo>
                  <a:pt x="52958" y="167881"/>
                </a:lnTo>
                <a:lnTo>
                  <a:pt x="4470" y="175005"/>
                </a:lnTo>
                <a:lnTo>
                  <a:pt x="35966" y="13995"/>
                </a:lnTo>
                <a:lnTo>
                  <a:pt x="81368" y="4521"/>
                </a:lnTo>
                <a:lnTo>
                  <a:pt x="49987" y="164960"/>
                </a:lnTo>
                <a:close/>
              </a:path>
              <a:path w="85851" h="179590">
                <a:moveTo>
                  <a:pt x="4470" y="175005"/>
                </a:moveTo>
                <a:lnTo>
                  <a:pt x="52958" y="167881"/>
                </a:lnTo>
                <a:lnTo>
                  <a:pt x="49987" y="164960"/>
                </a:lnTo>
                <a:lnTo>
                  <a:pt x="4470" y="175005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5637262" y="2851549"/>
            <a:ext cx="72124" cy="111785"/>
          </a:xfrm>
          <a:custGeom>
            <a:avLst/>
            <a:gdLst/>
            <a:ahLst/>
            <a:cxnLst/>
            <a:rect l="l" t="t" r="r" b="b"/>
            <a:pathLst>
              <a:path w="81140" h="173888">
                <a:moveTo>
                  <a:pt x="32016" y="10274"/>
                </a:moveTo>
                <a:lnTo>
                  <a:pt x="0" y="173888"/>
                </a:lnTo>
                <a:lnTo>
                  <a:pt x="49250" y="163017"/>
                </a:lnTo>
                <a:lnTo>
                  <a:pt x="81140" y="0"/>
                </a:lnTo>
                <a:lnTo>
                  <a:pt x="32016" y="10274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5635266" y="2850097"/>
            <a:ext cx="76121" cy="114700"/>
          </a:xfrm>
          <a:custGeom>
            <a:avLst/>
            <a:gdLst/>
            <a:ahLst/>
            <a:cxnLst/>
            <a:rect l="l" t="t" r="r" b="b"/>
            <a:pathLst>
              <a:path w="85636" h="178422">
                <a:moveTo>
                  <a:pt x="50025" y="163791"/>
                </a:moveTo>
                <a:lnTo>
                  <a:pt x="53009" y="166712"/>
                </a:lnTo>
                <a:lnTo>
                  <a:pt x="85636" y="0"/>
                </a:lnTo>
                <a:lnTo>
                  <a:pt x="32753" y="11074"/>
                </a:lnTo>
                <a:lnTo>
                  <a:pt x="0" y="178422"/>
                </a:lnTo>
                <a:lnTo>
                  <a:pt x="53009" y="166712"/>
                </a:lnTo>
                <a:lnTo>
                  <a:pt x="4457" y="173837"/>
                </a:lnTo>
                <a:lnTo>
                  <a:pt x="35763" y="14020"/>
                </a:lnTo>
                <a:lnTo>
                  <a:pt x="81165" y="4546"/>
                </a:lnTo>
                <a:lnTo>
                  <a:pt x="50025" y="163791"/>
                </a:lnTo>
                <a:close/>
              </a:path>
              <a:path w="85636" h="178422">
                <a:moveTo>
                  <a:pt x="4457" y="173837"/>
                </a:moveTo>
                <a:lnTo>
                  <a:pt x="53009" y="166712"/>
                </a:lnTo>
                <a:lnTo>
                  <a:pt x="50025" y="163791"/>
                </a:lnTo>
                <a:lnTo>
                  <a:pt x="4457" y="173837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5718924" y="2839254"/>
            <a:ext cx="71932" cy="111035"/>
          </a:xfrm>
          <a:custGeom>
            <a:avLst/>
            <a:gdLst/>
            <a:ahLst/>
            <a:cxnLst/>
            <a:rect l="l" t="t" r="r" b="b"/>
            <a:pathLst>
              <a:path w="80924" h="172720">
                <a:moveTo>
                  <a:pt x="31800" y="10274"/>
                </a:moveTo>
                <a:lnTo>
                  <a:pt x="0" y="172720"/>
                </a:lnTo>
                <a:lnTo>
                  <a:pt x="49288" y="161836"/>
                </a:lnTo>
                <a:lnTo>
                  <a:pt x="80924" y="0"/>
                </a:lnTo>
                <a:lnTo>
                  <a:pt x="31800" y="10274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5716963" y="2837802"/>
            <a:ext cx="75895" cy="113957"/>
          </a:xfrm>
          <a:custGeom>
            <a:avLst/>
            <a:gdLst/>
            <a:ahLst/>
            <a:cxnLst/>
            <a:rect l="l" t="t" r="r" b="b"/>
            <a:pathLst>
              <a:path w="85382" h="177266">
                <a:moveTo>
                  <a:pt x="49987" y="162623"/>
                </a:moveTo>
                <a:lnTo>
                  <a:pt x="52984" y="165582"/>
                </a:lnTo>
                <a:lnTo>
                  <a:pt x="85382" y="0"/>
                </a:lnTo>
                <a:lnTo>
                  <a:pt x="32499" y="11048"/>
                </a:lnTo>
                <a:lnTo>
                  <a:pt x="0" y="177266"/>
                </a:lnTo>
                <a:lnTo>
                  <a:pt x="52984" y="165582"/>
                </a:lnTo>
                <a:lnTo>
                  <a:pt x="4470" y="172694"/>
                </a:lnTo>
                <a:lnTo>
                  <a:pt x="35471" y="14020"/>
                </a:lnTo>
                <a:lnTo>
                  <a:pt x="80911" y="4521"/>
                </a:lnTo>
                <a:lnTo>
                  <a:pt x="49987" y="162623"/>
                </a:lnTo>
                <a:close/>
              </a:path>
              <a:path w="85382" h="177266">
                <a:moveTo>
                  <a:pt x="4470" y="172694"/>
                </a:moveTo>
                <a:lnTo>
                  <a:pt x="52984" y="165582"/>
                </a:lnTo>
                <a:lnTo>
                  <a:pt x="49987" y="162623"/>
                </a:lnTo>
                <a:lnTo>
                  <a:pt x="4470" y="172694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5800995" y="2826896"/>
            <a:ext cx="71707" cy="110283"/>
          </a:xfrm>
          <a:custGeom>
            <a:avLst/>
            <a:gdLst/>
            <a:ahLst/>
            <a:cxnLst/>
            <a:rect l="l" t="t" r="r" b="b"/>
            <a:pathLst>
              <a:path w="80670" h="171551">
                <a:moveTo>
                  <a:pt x="31521" y="10274"/>
                </a:moveTo>
                <a:lnTo>
                  <a:pt x="0" y="171551"/>
                </a:lnTo>
                <a:lnTo>
                  <a:pt x="49250" y="160693"/>
                </a:lnTo>
                <a:lnTo>
                  <a:pt x="80670" y="0"/>
                </a:lnTo>
                <a:lnTo>
                  <a:pt x="31521" y="10274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5799008" y="2825445"/>
            <a:ext cx="75692" cy="113222"/>
          </a:xfrm>
          <a:custGeom>
            <a:avLst/>
            <a:gdLst/>
            <a:ahLst/>
            <a:cxnLst/>
            <a:rect l="l" t="t" r="r" b="b"/>
            <a:pathLst>
              <a:path w="85153" h="176123">
                <a:moveTo>
                  <a:pt x="49987" y="161480"/>
                </a:moveTo>
                <a:lnTo>
                  <a:pt x="53009" y="164414"/>
                </a:lnTo>
                <a:lnTo>
                  <a:pt x="85153" y="0"/>
                </a:lnTo>
                <a:lnTo>
                  <a:pt x="32296" y="11048"/>
                </a:lnTo>
                <a:lnTo>
                  <a:pt x="0" y="176123"/>
                </a:lnTo>
                <a:lnTo>
                  <a:pt x="53009" y="164414"/>
                </a:lnTo>
                <a:lnTo>
                  <a:pt x="4470" y="171526"/>
                </a:lnTo>
                <a:lnTo>
                  <a:pt x="35280" y="14020"/>
                </a:lnTo>
                <a:lnTo>
                  <a:pt x="80683" y="4521"/>
                </a:lnTo>
                <a:lnTo>
                  <a:pt x="49987" y="161480"/>
                </a:lnTo>
                <a:close/>
              </a:path>
              <a:path w="85153" h="176123">
                <a:moveTo>
                  <a:pt x="4470" y="171526"/>
                </a:moveTo>
                <a:lnTo>
                  <a:pt x="53009" y="164414"/>
                </a:lnTo>
                <a:lnTo>
                  <a:pt x="49987" y="161480"/>
                </a:lnTo>
                <a:lnTo>
                  <a:pt x="4470" y="171526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8370678" y="1987888"/>
            <a:ext cx="146800" cy="2457213"/>
          </a:xfrm>
          <a:custGeom>
            <a:avLst/>
            <a:gdLst/>
            <a:ahLst/>
            <a:cxnLst/>
            <a:rect l="l" t="t" r="r" b="b"/>
            <a:pathLst>
              <a:path w="165150" h="3822331">
                <a:moveTo>
                  <a:pt x="0" y="0"/>
                </a:moveTo>
                <a:lnTo>
                  <a:pt x="165150" y="0"/>
                </a:lnTo>
                <a:lnTo>
                  <a:pt x="165150" y="3822331"/>
                </a:lnTo>
                <a:lnTo>
                  <a:pt x="0" y="3822331"/>
                </a:lnTo>
              </a:path>
            </a:pathLst>
          </a:custGeom>
          <a:ln w="25400">
            <a:solidFill>
              <a:srgbClr val="72BF5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543834" y="3054706"/>
            <a:ext cx="122721" cy="98624"/>
          </a:xfrm>
          <a:custGeom>
            <a:avLst/>
            <a:gdLst/>
            <a:ahLst/>
            <a:cxnLst/>
            <a:rect l="l" t="t" r="r" b="b"/>
            <a:pathLst>
              <a:path w="138061" h="153415">
                <a:moveTo>
                  <a:pt x="8143" y="3213"/>
                </a:moveTo>
                <a:lnTo>
                  <a:pt x="0" y="0"/>
                </a:lnTo>
                <a:lnTo>
                  <a:pt x="1863" y="12962"/>
                </a:lnTo>
                <a:lnTo>
                  <a:pt x="4140" y="25786"/>
                </a:lnTo>
                <a:lnTo>
                  <a:pt x="6824" y="38466"/>
                </a:lnTo>
                <a:lnTo>
                  <a:pt x="9907" y="50995"/>
                </a:lnTo>
                <a:lnTo>
                  <a:pt x="13383" y="63364"/>
                </a:lnTo>
                <a:lnTo>
                  <a:pt x="17244" y="75568"/>
                </a:lnTo>
                <a:lnTo>
                  <a:pt x="21484" y="87599"/>
                </a:lnTo>
                <a:lnTo>
                  <a:pt x="26095" y="99450"/>
                </a:lnTo>
                <a:lnTo>
                  <a:pt x="31070" y="111114"/>
                </a:lnTo>
                <a:lnTo>
                  <a:pt x="36403" y="122584"/>
                </a:lnTo>
                <a:lnTo>
                  <a:pt x="42086" y="133853"/>
                </a:lnTo>
                <a:lnTo>
                  <a:pt x="48112" y="144914"/>
                </a:lnTo>
                <a:lnTo>
                  <a:pt x="53060" y="153415"/>
                </a:lnTo>
                <a:lnTo>
                  <a:pt x="61898" y="147777"/>
                </a:lnTo>
                <a:lnTo>
                  <a:pt x="71773" y="143043"/>
                </a:lnTo>
                <a:lnTo>
                  <a:pt x="82715" y="139324"/>
                </a:lnTo>
                <a:lnTo>
                  <a:pt x="94750" y="136727"/>
                </a:lnTo>
                <a:lnTo>
                  <a:pt x="107906" y="135362"/>
                </a:lnTo>
                <a:lnTo>
                  <a:pt x="122211" y="135339"/>
                </a:lnTo>
                <a:lnTo>
                  <a:pt x="137694" y="136766"/>
                </a:lnTo>
                <a:lnTo>
                  <a:pt x="138061" y="136817"/>
                </a:lnTo>
                <a:lnTo>
                  <a:pt x="134845" y="125082"/>
                </a:lnTo>
                <a:lnTo>
                  <a:pt x="131887" y="113138"/>
                </a:lnTo>
                <a:lnTo>
                  <a:pt x="129189" y="100984"/>
                </a:lnTo>
                <a:lnTo>
                  <a:pt x="126754" y="88623"/>
                </a:lnTo>
                <a:lnTo>
                  <a:pt x="124584" y="76056"/>
                </a:lnTo>
                <a:lnTo>
                  <a:pt x="122682" y="63284"/>
                </a:lnTo>
                <a:lnTo>
                  <a:pt x="121050" y="50308"/>
                </a:lnTo>
                <a:lnTo>
                  <a:pt x="119689" y="37130"/>
                </a:lnTo>
                <a:lnTo>
                  <a:pt x="119240" y="32016"/>
                </a:lnTo>
                <a:lnTo>
                  <a:pt x="106052" y="29852"/>
                </a:lnTo>
                <a:lnTo>
                  <a:pt x="93070" y="27428"/>
                </a:lnTo>
                <a:lnTo>
                  <a:pt x="80295" y="24744"/>
                </a:lnTo>
                <a:lnTo>
                  <a:pt x="67731" y="21801"/>
                </a:lnTo>
                <a:lnTo>
                  <a:pt x="55379" y="18599"/>
                </a:lnTo>
                <a:lnTo>
                  <a:pt x="43242" y="15139"/>
                </a:lnTo>
                <a:lnTo>
                  <a:pt x="31322" y="11421"/>
                </a:lnTo>
                <a:lnTo>
                  <a:pt x="19622" y="7446"/>
                </a:lnTo>
                <a:lnTo>
                  <a:pt x="8143" y="3213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538812" y="3075627"/>
            <a:ext cx="23321" cy="68051"/>
          </a:xfrm>
          <a:custGeom>
            <a:avLst/>
            <a:gdLst/>
            <a:ahLst/>
            <a:cxnLst/>
            <a:rect l="l" t="t" r="r" b="b"/>
            <a:pathLst>
              <a:path w="26236" h="105857">
                <a:moveTo>
                  <a:pt x="15959" y="0"/>
                </a:moveTo>
                <a:lnTo>
                  <a:pt x="13806" y="29818"/>
                </a:lnTo>
                <a:lnTo>
                  <a:pt x="17561" y="41984"/>
                </a:lnTo>
                <a:lnTo>
                  <a:pt x="21704" y="54019"/>
                </a:lnTo>
                <a:lnTo>
                  <a:pt x="26236" y="65920"/>
                </a:lnTo>
                <a:lnTo>
                  <a:pt x="25801" y="36935"/>
                </a:lnTo>
                <a:lnTo>
                  <a:pt x="22121" y="24750"/>
                </a:lnTo>
                <a:lnTo>
                  <a:pt x="18840" y="12437"/>
                </a:lnTo>
                <a:lnTo>
                  <a:pt x="15959" y="0"/>
                </a:lnTo>
                <a:close/>
              </a:path>
              <a:path w="26236" h="105857">
                <a:moveTo>
                  <a:pt x="4887" y="-7422"/>
                </a:moveTo>
                <a:lnTo>
                  <a:pt x="7468" y="5111"/>
                </a:lnTo>
                <a:lnTo>
                  <a:pt x="10441" y="17526"/>
                </a:lnTo>
                <a:lnTo>
                  <a:pt x="13806" y="29818"/>
                </a:lnTo>
                <a:lnTo>
                  <a:pt x="15959" y="0"/>
                </a:lnTo>
                <a:lnTo>
                  <a:pt x="13480" y="-12557"/>
                </a:lnTo>
                <a:lnTo>
                  <a:pt x="11404" y="-25230"/>
                </a:lnTo>
                <a:lnTo>
                  <a:pt x="21504" y="-21466"/>
                </a:lnTo>
                <a:lnTo>
                  <a:pt x="33123" y="-17452"/>
                </a:lnTo>
                <a:lnTo>
                  <a:pt x="44973" y="-13688"/>
                </a:lnTo>
                <a:lnTo>
                  <a:pt x="57046" y="-10175"/>
                </a:lnTo>
                <a:lnTo>
                  <a:pt x="69335" y="-6914"/>
                </a:lnTo>
                <a:lnTo>
                  <a:pt x="81835" y="-3907"/>
                </a:lnTo>
                <a:lnTo>
                  <a:pt x="94537" y="-1155"/>
                </a:lnTo>
                <a:lnTo>
                  <a:pt x="107435" y="1338"/>
                </a:lnTo>
                <a:lnTo>
                  <a:pt x="120522" y="3573"/>
                </a:lnTo>
                <a:lnTo>
                  <a:pt x="121299" y="11607"/>
                </a:lnTo>
                <a:lnTo>
                  <a:pt x="122784" y="24581"/>
                </a:lnTo>
                <a:lnTo>
                  <a:pt x="124541" y="37400"/>
                </a:lnTo>
                <a:lnTo>
                  <a:pt x="126566" y="50052"/>
                </a:lnTo>
                <a:lnTo>
                  <a:pt x="128858" y="62528"/>
                </a:lnTo>
                <a:lnTo>
                  <a:pt x="131415" y="74818"/>
                </a:lnTo>
                <a:lnTo>
                  <a:pt x="134233" y="86911"/>
                </a:lnTo>
                <a:lnTo>
                  <a:pt x="137312" y="98798"/>
                </a:lnTo>
                <a:lnTo>
                  <a:pt x="132922" y="98414"/>
                </a:lnTo>
                <a:lnTo>
                  <a:pt x="118908" y="97961"/>
                </a:lnTo>
                <a:lnTo>
                  <a:pt x="105628" y="98751"/>
                </a:lnTo>
                <a:lnTo>
                  <a:pt x="93100" y="100774"/>
                </a:lnTo>
                <a:lnTo>
                  <a:pt x="81340" y="104021"/>
                </a:lnTo>
                <a:lnTo>
                  <a:pt x="70367" y="108483"/>
                </a:lnTo>
                <a:lnTo>
                  <a:pt x="60197" y="114152"/>
                </a:lnTo>
                <a:lnTo>
                  <a:pt x="56198" y="107118"/>
                </a:lnTo>
                <a:lnTo>
                  <a:pt x="50148" y="95790"/>
                </a:lnTo>
                <a:lnTo>
                  <a:pt x="44490" y="84309"/>
                </a:lnTo>
                <a:lnTo>
                  <a:pt x="39225" y="72678"/>
                </a:lnTo>
                <a:lnTo>
                  <a:pt x="34354" y="60903"/>
                </a:lnTo>
                <a:lnTo>
                  <a:pt x="29879" y="48987"/>
                </a:lnTo>
                <a:lnTo>
                  <a:pt x="25801" y="36935"/>
                </a:lnTo>
                <a:lnTo>
                  <a:pt x="26236" y="65920"/>
                </a:lnTo>
                <a:lnTo>
                  <a:pt x="31153" y="77683"/>
                </a:lnTo>
                <a:lnTo>
                  <a:pt x="36456" y="89303"/>
                </a:lnTo>
                <a:lnTo>
                  <a:pt x="42142" y="100777"/>
                </a:lnTo>
                <a:lnTo>
                  <a:pt x="48210" y="112101"/>
                </a:lnTo>
                <a:lnTo>
                  <a:pt x="54660" y="123270"/>
                </a:lnTo>
                <a:lnTo>
                  <a:pt x="57315" y="127665"/>
                </a:lnTo>
                <a:lnTo>
                  <a:pt x="61455" y="124667"/>
                </a:lnTo>
                <a:lnTo>
                  <a:pt x="68323" y="120197"/>
                </a:lnTo>
                <a:lnTo>
                  <a:pt x="78661" y="115081"/>
                </a:lnTo>
                <a:lnTo>
                  <a:pt x="89892" y="111247"/>
                </a:lnTo>
                <a:lnTo>
                  <a:pt x="101983" y="108705"/>
                </a:lnTo>
                <a:lnTo>
                  <a:pt x="114899" y="107466"/>
                </a:lnTo>
                <a:lnTo>
                  <a:pt x="128604" y="107538"/>
                </a:lnTo>
                <a:lnTo>
                  <a:pt x="143065" y="108932"/>
                </a:lnTo>
                <a:lnTo>
                  <a:pt x="150240" y="109935"/>
                </a:lnTo>
                <a:lnTo>
                  <a:pt x="148221" y="102989"/>
                </a:lnTo>
                <a:lnTo>
                  <a:pt x="147185" y="99330"/>
                </a:lnTo>
                <a:lnTo>
                  <a:pt x="144044" y="87484"/>
                </a:lnTo>
                <a:lnTo>
                  <a:pt x="141168" y="75422"/>
                </a:lnTo>
                <a:lnTo>
                  <a:pt x="138558" y="63155"/>
                </a:lnTo>
                <a:lnTo>
                  <a:pt x="136218" y="50691"/>
                </a:lnTo>
                <a:lnTo>
                  <a:pt x="134147" y="38042"/>
                </a:lnTo>
                <a:lnTo>
                  <a:pt x="132349" y="25217"/>
                </a:lnTo>
                <a:lnTo>
                  <a:pt x="130825" y="12225"/>
                </a:lnTo>
                <a:lnTo>
                  <a:pt x="129578" y="-922"/>
                </a:lnTo>
                <a:lnTo>
                  <a:pt x="129273" y="-4592"/>
                </a:lnTo>
                <a:lnTo>
                  <a:pt x="125602" y="-5164"/>
                </a:lnTo>
                <a:lnTo>
                  <a:pt x="117207" y="-6508"/>
                </a:lnTo>
                <a:lnTo>
                  <a:pt x="104143" y="-8844"/>
                </a:lnTo>
                <a:lnTo>
                  <a:pt x="91280" y="-11445"/>
                </a:lnTo>
                <a:lnTo>
                  <a:pt x="78623" y="-14309"/>
                </a:lnTo>
                <a:lnTo>
                  <a:pt x="66182" y="-17435"/>
                </a:lnTo>
                <a:lnTo>
                  <a:pt x="53961" y="-20820"/>
                </a:lnTo>
                <a:lnTo>
                  <a:pt x="41968" y="-24462"/>
                </a:lnTo>
                <a:lnTo>
                  <a:pt x="30211" y="-28360"/>
                </a:lnTo>
                <a:lnTo>
                  <a:pt x="18695" y="-32511"/>
                </a:lnTo>
                <a:lnTo>
                  <a:pt x="7429" y="-36914"/>
                </a:lnTo>
                <a:lnTo>
                  <a:pt x="0" y="-39936"/>
                </a:lnTo>
                <a:lnTo>
                  <a:pt x="1015" y="-31973"/>
                </a:lnTo>
                <a:lnTo>
                  <a:pt x="2700" y="-20070"/>
                </a:lnTo>
                <a:lnTo>
                  <a:pt x="4887" y="-7422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590998" y="3141715"/>
            <a:ext cx="173182" cy="118225"/>
          </a:xfrm>
          <a:custGeom>
            <a:avLst/>
            <a:gdLst/>
            <a:ahLst/>
            <a:cxnLst/>
            <a:rect l="l" t="t" r="r" b="b"/>
            <a:pathLst>
              <a:path w="194830" h="183905">
                <a:moveTo>
                  <a:pt x="6873" y="29144"/>
                </a:moveTo>
                <a:lnTo>
                  <a:pt x="14095" y="39973"/>
                </a:lnTo>
                <a:lnTo>
                  <a:pt x="21659" y="50549"/>
                </a:lnTo>
                <a:lnTo>
                  <a:pt x="29556" y="60863"/>
                </a:lnTo>
                <a:lnTo>
                  <a:pt x="37778" y="70907"/>
                </a:lnTo>
                <a:lnTo>
                  <a:pt x="46319" y="80674"/>
                </a:lnTo>
                <a:lnTo>
                  <a:pt x="55169" y="90156"/>
                </a:lnTo>
                <a:lnTo>
                  <a:pt x="64321" y="99345"/>
                </a:lnTo>
                <a:lnTo>
                  <a:pt x="73767" y="108233"/>
                </a:lnTo>
                <a:lnTo>
                  <a:pt x="83499" y="116813"/>
                </a:lnTo>
                <a:lnTo>
                  <a:pt x="93509" y="125076"/>
                </a:lnTo>
                <a:lnTo>
                  <a:pt x="103790" y="133014"/>
                </a:lnTo>
                <a:lnTo>
                  <a:pt x="114334" y="140620"/>
                </a:lnTo>
                <a:lnTo>
                  <a:pt x="125132" y="147887"/>
                </a:lnTo>
                <a:lnTo>
                  <a:pt x="136177" y="154805"/>
                </a:lnTo>
                <a:lnTo>
                  <a:pt x="147461" y="161368"/>
                </a:lnTo>
                <a:lnTo>
                  <a:pt x="158977" y="167567"/>
                </a:lnTo>
                <a:lnTo>
                  <a:pt x="170715" y="173395"/>
                </a:lnTo>
                <a:lnTo>
                  <a:pt x="182669" y="178844"/>
                </a:lnTo>
                <a:lnTo>
                  <a:pt x="194830" y="183905"/>
                </a:lnTo>
                <a:lnTo>
                  <a:pt x="185833" y="175408"/>
                </a:lnTo>
                <a:lnTo>
                  <a:pt x="177133" y="166598"/>
                </a:lnTo>
                <a:lnTo>
                  <a:pt x="168734" y="157476"/>
                </a:lnTo>
                <a:lnTo>
                  <a:pt x="160639" y="148044"/>
                </a:lnTo>
                <a:lnTo>
                  <a:pt x="152849" y="138306"/>
                </a:lnTo>
                <a:lnTo>
                  <a:pt x="145367" y="128264"/>
                </a:lnTo>
                <a:lnTo>
                  <a:pt x="138196" y="117920"/>
                </a:lnTo>
                <a:lnTo>
                  <a:pt x="131338" y="107275"/>
                </a:lnTo>
                <a:lnTo>
                  <a:pt x="124795" y="96333"/>
                </a:lnTo>
                <a:lnTo>
                  <a:pt x="118571" y="85096"/>
                </a:lnTo>
                <a:lnTo>
                  <a:pt x="112667" y="73566"/>
                </a:lnTo>
                <a:lnTo>
                  <a:pt x="107086" y="61745"/>
                </a:lnTo>
                <a:lnTo>
                  <a:pt x="101831" y="49636"/>
                </a:lnTo>
                <a:lnTo>
                  <a:pt x="96904" y="37241"/>
                </a:lnTo>
                <a:lnTo>
                  <a:pt x="92308" y="24563"/>
                </a:lnTo>
                <a:lnTo>
                  <a:pt x="88044" y="11603"/>
                </a:lnTo>
                <a:lnTo>
                  <a:pt x="85001" y="1470"/>
                </a:lnTo>
                <a:lnTo>
                  <a:pt x="69491" y="8"/>
                </a:lnTo>
                <a:lnTo>
                  <a:pt x="55159" y="0"/>
                </a:lnTo>
                <a:lnTo>
                  <a:pt x="41977" y="1335"/>
                </a:lnTo>
                <a:lnTo>
                  <a:pt x="29917" y="3904"/>
                </a:lnTo>
                <a:lnTo>
                  <a:pt x="18951" y="7600"/>
                </a:lnTo>
                <a:lnTo>
                  <a:pt x="9051" y="12311"/>
                </a:lnTo>
                <a:lnTo>
                  <a:pt x="190" y="17930"/>
                </a:lnTo>
                <a:lnTo>
                  <a:pt x="0" y="18069"/>
                </a:lnTo>
                <a:lnTo>
                  <a:pt x="6873" y="29144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585442" y="3138652"/>
            <a:ext cx="198436" cy="130187"/>
          </a:xfrm>
          <a:custGeom>
            <a:avLst/>
            <a:gdLst/>
            <a:ahLst/>
            <a:cxnLst/>
            <a:rect l="l" t="t" r="r" b="b"/>
            <a:pathLst>
              <a:path w="223240" h="202513">
                <a:moveTo>
                  <a:pt x="3492" y="19036"/>
                </a:moveTo>
                <a:lnTo>
                  <a:pt x="0" y="21538"/>
                </a:lnTo>
                <a:lnTo>
                  <a:pt x="2209" y="25234"/>
                </a:lnTo>
                <a:lnTo>
                  <a:pt x="9194" y="36475"/>
                </a:lnTo>
                <a:lnTo>
                  <a:pt x="12547" y="24167"/>
                </a:lnTo>
                <a:lnTo>
                  <a:pt x="13852" y="23341"/>
                </a:lnTo>
                <a:lnTo>
                  <a:pt x="24004" y="17969"/>
                </a:lnTo>
                <a:lnTo>
                  <a:pt x="35052" y="13883"/>
                </a:lnTo>
                <a:lnTo>
                  <a:pt x="46966" y="11089"/>
                </a:lnTo>
                <a:lnTo>
                  <a:pt x="59716" y="9593"/>
                </a:lnTo>
                <a:lnTo>
                  <a:pt x="73272" y="9404"/>
                </a:lnTo>
                <a:lnTo>
                  <a:pt x="87604" y="10527"/>
                </a:lnTo>
                <a:lnTo>
                  <a:pt x="90729" y="20691"/>
                </a:lnTo>
                <a:lnTo>
                  <a:pt x="95010" y="33445"/>
                </a:lnTo>
                <a:lnTo>
                  <a:pt x="99615" y="45931"/>
                </a:lnTo>
                <a:lnTo>
                  <a:pt x="104541" y="58148"/>
                </a:lnTo>
                <a:lnTo>
                  <a:pt x="109787" y="70093"/>
                </a:lnTo>
                <a:lnTo>
                  <a:pt x="115352" y="81766"/>
                </a:lnTo>
                <a:lnTo>
                  <a:pt x="121235" y="93163"/>
                </a:lnTo>
                <a:lnTo>
                  <a:pt x="127434" y="104283"/>
                </a:lnTo>
                <a:lnTo>
                  <a:pt x="133948" y="115124"/>
                </a:lnTo>
                <a:lnTo>
                  <a:pt x="140776" y="125683"/>
                </a:lnTo>
                <a:lnTo>
                  <a:pt x="147916" y="135960"/>
                </a:lnTo>
                <a:lnTo>
                  <a:pt x="155368" y="145951"/>
                </a:lnTo>
                <a:lnTo>
                  <a:pt x="163129" y="155654"/>
                </a:lnTo>
                <a:lnTo>
                  <a:pt x="171200" y="165069"/>
                </a:lnTo>
                <a:lnTo>
                  <a:pt x="179577" y="174192"/>
                </a:lnTo>
                <a:lnTo>
                  <a:pt x="171731" y="170358"/>
                </a:lnTo>
                <a:lnTo>
                  <a:pt x="160330" y="164390"/>
                </a:lnTo>
                <a:lnTo>
                  <a:pt x="149137" y="158053"/>
                </a:lnTo>
                <a:lnTo>
                  <a:pt x="138161" y="151354"/>
                </a:lnTo>
                <a:lnTo>
                  <a:pt x="127412" y="144303"/>
                </a:lnTo>
                <a:lnTo>
                  <a:pt x="116898" y="136908"/>
                </a:lnTo>
                <a:lnTo>
                  <a:pt x="106630" y="129175"/>
                </a:lnTo>
                <a:lnTo>
                  <a:pt x="96616" y="121113"/>
                </a:lnTo>
                <a:lnTo>
                  <a:pt x="86866" y="112731"/>
                </a:lnTo>
                <a:lnTo>
                  <a:pt x="77389" y="104035"/>
                </a:lnTo>
                <a:lnTo>
                  <a:pt x="87117" y="125367"/>
                </a:lnTo>
                <a:lnTo>
                  <a:pt x="97271" y="133730"/>
                </a:lnTo>
                <a:lnTo>
                  <a:pt x="107688" y="141761"/>
                </a:lnTo>
                <a:lnTo>
                  <a:pt x="118359" y="149450"/>
                </a:lnTo>
                <a:lnTo>
                  <a:pt x="129275" y="156790"/>
                </a:lnTo>
                <a:lnTo>
                  <a:pt x="140425" y="163773"/>
                </a:lnTo>
                <a:lnTo>
                  <a:pt x="151799" y="170390"/>
                </a:lnTo>
                <a:lnTo>
                  <a:pt x="163389" y="176633"/>
                </a:lnTo>
                <a:lnTo>
                  <a:pt x="175184" y="182495"/>
                </a:lnTo>
                <a:lnTo>
                  <a:pt x="187175" y="187966"/>
                </a:lnTo>
                <a:lnTo>
                  <a:pt x="199351" y="193039"/>
                </a:lnTo>
                <a:lnTo>
                  <a:pt x="223240" y="202513"/>
                </a:lnTo>
                <a:lnTo>
                  <a:pt x="204241" y="185203"/>
                </a:lnTo>
                <a:lnTo>
                  <a:pt x="199080" y="180399"/>
                </a:lnTo>
                <a:lnTo>
                  <a:pt x="190202" y="171663"/>
                </a:lnTo>
                <a:lnTo>
                  <a:pt x="181640" y="162619"/>
                </a:lnTo>
                <a:lnTo>
                  <a:pt x="173396" y="153270"/>
                </a:lnTo>
                <a:lnTo>
                  <a:pt x="165471" y="143617"/>
                </a:lnTo>
                <a:lnTo>
                  <a:pt x="157866" y="133664"/>
                </a:lnTo>
                <a:lnTo>
                  <a:pt x="150584" y="123411"/>
                </a:lnTo>
                <a:lnTo>
                  <a:pt x="143624" y="112863"/>
                </a:lnTo>
                <a:lnTo>
                  <a:pt x="136990" y="102019"/>
                </a:lnTo>
                <a:lnTo>
                  <a:pt x="130681" y="90884"/>
                </a:lnTo>
                <a:lnTo>
                  <a:pt x="124700" y="79459"/>
                </a:lnTo>
                <a:lnTo>
                  <a:pt x="119048" y="67745"/>
                </a:lnTo>
                <a:lnTo>
                  <a:pt x="113726" y="55747"/>
                </a:lnTo>
                <a:lnTo>
                  <a:pt x="108736" y="43464"/>
                </a:lnTo>
                <a:lnTo>
                  <a:pt x="104079" y="30901"/>
                </a:lnTo>
                <a:lnTo>
                  <a:pt x="99757" y="18059"/>
                </a:lnTo>
                <a:lnTo>
                  <a:pt x="95770" y="4939"/>
                </a:lnTo>
                <a:lnTo>
                  <a:pt x="94919" y="2018"/>
                </a:lnTo>
                <a:lnTo>
                  <a:pt x="91897" y="1599"/>
                </a:lnTo>
                <a:lnTo>
                  <a:pt x="87725" y="1068"/>
                </a:lnTo>
                <a:lnTo>
                  <a:pt x="73540" y="0"/>
                </a:lnTo>
                <a:lnTo>
                  <a:pt x="60023" y="154"/>
                </a:lnTo>
                <a:lnTo>
                  <a:pt x="47202" y="1524"/>
                </a:lnTo>
                <a:lnTo>
                  <a:pt x="35109" y="4105"/>
                </a:lnTo>
                <a:lnTo>
                  <a:pt x="23773" y="7888"/>
                </a:lnTo>
                <a:lnTo>
                  <a:pt x="13224" y="12867"/>
                </a:lnTo>
                <a:lnTo>
                  <a:pt x="3492" y="19036"/>
                </a:lnTo>
                <a:close/>
              </a:path>
              <a:path w="223240" h="202513">
                <a:moveTo>
                  <a:pt x="87117" y="125367"/>
                </a:moveTo>
                <a:lnTo>
                  <a:pt x="77389" y="104035"/>
                </a:lnTo>
                <a:lnTo>
                  <a:pt x="68196" y="95035"/>
                </a:lnTo>
                <a:lnTo>
                  <a:pt x="59294" y="85737"/>
                </a:lnTo>
                <a:lnTo>
                  <a:pt x="50694" y="76151"/>
                </a:lnTo>
                <a:lnTo>
                  <a:pt x="42405" y="66284"/>
                </a:lnTo>
                <a:lnTo>
                  <a:pt x="34437" y="56144"/>
                </a:lnTo>
                <a:lnTo>
                  <a:pt x="26798" y="45740"/>
                </a:lnTo>
                <a:lnTo>
                  <a:pt x="19498" y="35078"/>
                </a:lnTo>
                <a:lnTo>
                  <a:pt x="12547" y="24167"/>
                </a:lnTo>
                <a:lnTo>
                  <a:pt x="9194" y="36475"/>
                </a:lnTo>
                <a:lnTo>
                  <a:pt x="16539" y="47464"/>
                </a:lnTo>
                <a:lnTo>
                  <a:pt x="24235" y="58195"/>
                </a:lnTo>
                <a:lnTo>
                  <a:pt x="32272" y="68658"/>
                </a:lnTo>
                <a:lnTo>
                  <a:pt x="40640" y="78846"/>
                </a:lnTo>
                <a:lnTo>
                  <a:pt x="49331" y="88751"/>
                </a:lnTo>
                <a:lnTo>
                  <a:pt x="58334" y="98363"/>
                </a:lnTo>
                <a:lnTo>
                  <a:pt x="67638" y="107675"/>
                </a:lnTo>
                <a:lnTo>
                  <a:pt x="77236" y="116679"/>
                </a:lnTo>
                <a:lnTo>
                  <a:pt x="87117" y="125367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649817" y="3030466"/>
            <a:ext cx="597961" cy="209216"/>
          </a:xfrm>
          <a:custGeom>
            <a:avLst/>
            <a:gdLst/>
            <a:ahLst/>
            <a:cxnLst/>
            <a:rect l="l" t="t" r="r" b="b"/>
            <a:pathLst>
              <a:path w="672706" h="325446">
                <a:moveTo>
                  <a:pt x="5060" y="70479"/>
                </a:moveTo>
                <a:lnTo>
                  <a:pt x="0" y="69723"/>
                </a:lnTo>
                <a:lnTo>
                  <a:pt x="1255" y="82978"/>
                </a:lnTo>
                <a:lnTo>
                  <a:pt x="2783" y="96031"/>
                </a:lnTo>
                <a:lnTo>
                  <a:pt x="4582" y="108881"/>
                </a:lnTo>
                <a:lnTo>
                  <a:pt x="6650" y="121527"/>
                </a:lnTo>
                <a:lnTo>
                  <a:pt x="8985" y="133967"/>
                </a:lnTo>
                <a:lnTo>
                  <a:pt x="11584" y="146200"/>
                </a:lnTo>
                <a:lnTo>
                  <a:pt x="14445" y="158224"/>
                </a:lnTo>
                <a:lnTo>
                  <a:pt x="17566" y="170040"/>
                </a:lnTo>
                <a:lnTo>
                  <a:pt x="18834" y="174523"/>
                </a:lnTo>
                <a:lnTo>
                  <a:pt x="28821" y="176172"/>
                </a:lnTo>
                <a:lnTo>
                  <a:pt x="39258" y="178420"/>
                </a:lnTo>
                <a:lnTo>
                  <a:pt x="50151" y="181292"/>
                </a:lnTo>
                <a:lnTo>
                  <a:pt x="61505" y="184812"/>
                </a:lnTo>
                <a:lnTo>
                  <a:pt x="73328" y="189006"/>
                </a:lnTo>
                <a:lnTo>
                  <a:pt x="85624" y="193899"/>
                </a:lnTo>
                <a:lnTo>
                  <a:pt x="98400" y="199517"/>
                </a:lnTo>
                <a:lnTo>
                  <a:pt x="111661" y="205885"/>
                </a:lnTo>
                <a:lnTo>
                  <a:pt x="125414" y="213027"/>
                </a:lnTo>
                <a:lnTo>
                  <a:pt x="129781" y="215404"/>
                </a:lnTo>
                <a:lnTo>
                  <a:pt x="156809" y="229965"/>
                </a:lnTo>
                <a:lnTo>
                  <a:pt x="182744" y="243331"/>
                </a:lnTo>
                <a:lnTo>
                  <a:pt x="207612" y="255539"/>
                </a:lnTo>
                <a:lnTo>
                  <a:pt x="231437" y="266627"/>
                </a:lnTo>
                <a:lnTo>
                  <a:pt x="254244" y="276629"/>
                </a:lnTo>
                <a:lnTo>
                  <a:pt x="276058" y="285583"/>
                </a:lnTo>
                <a:lnTo>
                  <a:pt x="296905" y="293524"/>
                </a:lnTo>
                <a:lnTo>
                  <a:pt x="316808" y="300490"/>
                </a:lnTo>
                <a:lnTo>
                  <a:pt x="335793" y="306516"/>
                </a:lnTo>
                <a:lnTo>
                  <a:pt x="353885" y="311638"/>
                </a:lnTo>
                <a:lnTo>
                  <a:pt x="371109" y="315895"/>
                </a:lnTo>
                <a:lnTo>
                  <a:pt x="403051" y="321952"/>
                </a:lnTo>
                <a:lnTo>
                  <a:pt x="431819" y="324979"/>
                </a:lnTo>
                <a:lnTo>
                  <a:pt x="445074" y="325446"/>
                </a:lnTo>
                <a:lnTo>
                  <a:pt x="457612" y="325266"/>
                </a:lnTo>
                <a:lnTo>
                  <a:pt x="480629" y="323104"/>
                </a:lnTo>
                <a:lnTo>
                  <a:pt x="506801" y="310529"/>
                </a:lnTo>
                <a:lnTo>
                  <a:pt x="521896" y="299149"/>
                </a:lnTo>
                <a:lnTo>
                  <a:pt x="536421" y="287081"/>
                </a:lnTo>
                <a:lnTo>
                  <a:pt x="550352" y="274349"/>
                </a:lnTo>
                <a:lnTo>
                  <a:pt x="563664" y="260977"/>
                </a:lnTo>
                <a:lnTo>
                  <a:pt x="576333" y="246988"/>
                </a:lnTo>
                <a:lnTo>
                  <a:pt x="588335" y="232408"/>
                </a:lnTo>
                <a:lnTo>
                  <a:pt x="599646" y="217260"/>
                </a:lnTo>
                <a:lnTo>
                  <a:pt x="610242" y="201568"/>
                </a:lnTo>
                <a:lnTo>
                  <a:pt x="620099" y="185358"/>
                </a:lnTo>
                <a:lnTo>
                  <a:pt x="629193" y="168651"/>
                </a:lnTo>
                <a:lnTo>
                  <a:pt x="637499" y="151474"/>
                </a:lnTo>
                <a:lnTo>
                  <a:pt x="644994" y="133850"/>
                </a:lnTo>
                <a:lnTo>
                  <a:pt x="651652" y="115804"/>
                </a:lnTo>
                <a:lnTo>
                  <a:pt x="657452" y="97358"/>
                </a:lnTo>
                <a:lnTo>
                  <a:pt x="662367" y="78539"/>
                </a:lnTo>
                <a:lnTo>
                  <a:pt x="666374" y="59369"/>
                </a:lnTo>
                <a:lnTo>
                  <a:pt x="669449" y="39873"/>
                </a:lnTo>
                <a:lnTo>
                  <a:pt x="671567" y="20075"/>
                </a:lnTo>
                <a:lnTo>
                  <a:pt x="672706" y="0"/>
                </a:lnTo>
                <a:lnTo>
                  <a:pt x="647258" y="11800"/>
                </a:lnTo>
                <a:lnTo>
                  <a:pt x="620389" y="22454"/>
                </a:lnTo>
                <a:lnTo>
                  <a:pt x="592253" y="32013"/>
                </a:lnTo>
                <a:lnTo>
                  <a:pt x="563003" y="40529"/>
                </a:lnTo>
                <a:lnTo>
                  <a:pt x="532792" y="48053"/>
                </a:lnTo>
                <a:lnTo>
                  <a:pt x="501773" y="54635"/>
                </a:lnTo>
                <a:lnTo>
                  <a:pt x="470099" y="60327"/>
                </a:lnTo>
                <a:lnTo>
                  <a:pt x="437923" y="65180"/>
                </a:lnTo>
                <a:lnTo>
                  <a:pt x="405399" y="69246"/>
                </a:lnTo>
                <a:lnTo>
                  <a:pt x="372679" y="72575"/>
                </a:lnTo>
                <a:lnTo>
                  <a:pt x="339917" y="75219"/>
                </a:lnTo>
                <a:lnTo>
                  <a:pt x="307266" y="77229"/>
                </a:lnTo>
                <a:lnTo>
                  <a:pt x="274878" y="78656"/>
                </a:lnTo>
                <a:lnTo>
                  <a:pt x="242908" y="79551"/>
                </a:lnTo>
                <a:lnTo>
                  <a:pt x="211507" y="79965"/>
                </a:lnTo>
                <a:lnTo>
                  <a:pt x="180830" y="79950"/>
                </a:lnTo>
                <a:lnTo>
                  <a:pt x="151029" y="79556"/>
                </a:lnTo>
                <a:lnTo>
                  <a:pt x="122257" y="78836"/>
                </a:lnTo>
                <a:lnTo>
                  <a:pt x="94668" y="77840"/>
                </a:lnTo>
                <a:lnTo>
                  <a:pt x="68414" y="76619"/>
                </a:lnTo>
                <a:lnTo>
                  <a:pt x="42565" y="74826"/>
                </a:lnTo>
                <a:lnTo>
                  <a:pt x="17394" y="72149"/>
                </a:lnTo>
                <a:lnTo>
                  <a:pt x="5060" y="70479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645209" y="3111850"/>
            <a:ext cx="220593" cy="177122"/>
          </a:xfrm>
          <a:custGeom>
            <a:avLst/>
            <a:gdLst/>
            <a:ahLst/>
            <a:cxnLst/>
            <a:rect l="l" t="t" r="r" b="b"/>
            <a:pathLst>
              <a:path w="248167" h="275523">
                <a:moveTo>
                  <a:pt x="137248" y="84693"/>
                </a:moveTo>
                <a:lnTo>
                  <a:pt x="121546" y="76398"/>
                </a:lnTo>
                <a:lnTo>
                  <a:pt x="108834" y="70192"/>
                </a:lnTo>
                <a:lnTo>
                  <a:pt x="96389" y="64586"/>
                </a:lnTo>
                <a:lnTo>
                  <a:pt x="84216" y="59583"/>
                </a:lnTo>
                <a:lnTo>
                  <a:pt x="72325" y="55188"/>
                </a:lnTo>
                <a:lnTo>
                  <a:pt x="60721" y="51402"/>
                </a:lnTo>
                <a:lnTo>
                  <a:pt x="49413" y="48229"/>
                </a:lnTo>
                <a:lnTo>
                  <a:pt x="38407" y="45672"/>
                </a:lnTo>
                <a:lnTo>
                  <a:pt x="27711" y="43735"/>
                </a:lnTo>
                <a:lnTo>
                  <a:pt x="25753" y="36546"/>
                </a:lnTo>
                <a:lnTo>
                  <a:pt x="22750" y="24568"/>
                </a:lnTo>
                <a:lnTo>
                  <a:pt x="20013" y="12383"/>
                </a:lnTo>
                <a:lnTo>
                  <a:pt x="17545" y="0"/>
                </a:lnTo>
                <a:lnTo>
                  <a:pt x="19519" y="49247"/>
                </a:lnTo>
                <a:lnTo>
                  <a:pt x="20370" y="52168"/>
                </a:lnTo>
                <a:lnTo>
                  <a:pt x="23367" y="52587"/>
                </a:lnTo>
                <a:lnTo>
                  <a:pt x="25230" y="52856"/>
                </a:lnTo>
                <a:lnTo>
                  <a:pt x="35904" y="54748"/>
                </a:lnTo>
                <a:lnTo>
                  <a:pt x="46913" y="57287"/>
                </a:lnTo>
                <a:lnTo>
                  <a:pt x="58247" y="60470"/>
                </a:lnTo>
                <a:lnTo>
                  <a:pt x="69901" y="64295"/>
                </a:lnTo>
                <a:lnTo>
                  <a:pt x="81868" y="68758"/>
                </a:lnTo>
                <a:lnTo>
                  <a:pt x="94139" y="73857"/>
                </a:lnTo>
                <a:lnTo>
                  <a:pt x="106709" y="79591"/>
                </a:lnTo>
                <a:lnTo>
                  <a:pt x="119570" y="85955"/>
                </a:lnTo>
                <a:lnTo>
                  <a:pt x="132714" y="92948"/>
                </a:lnTo>
                <a:lnTo>
                  <a:pt x="152541" y="103685"/>
                </a:lnTo>
                <a:lnTo>
                  <a:pt x="171980" y="113879"/>
                </a:lnTo>
                <a:lnTo>
                  <a:pt x="191028" y="123529"/>
                </a:lnTo>
                <a:lnTo>
                  <a:pt x="209684" y="132634"/>
                </a:lnTo>
                <a:lnTo>
                  <a:pt x="227946" y="141193"/>
                </a:lnTo>
                <a:lnTo>
                  <a:pt x="248167" y="139996"/>
                </a:lnTo>
                <a:lnTo>
                  <a:pt x="227111" y="130468"/>
                </a:lnTo>
                <a:lnTo>
                  <a:pt x="205489" y="120173"/>
                </a:lnTo>
                <a:lnTo>
                  <a:pt x="183303" y="109111"/>
                </a:lnTo>
                <a:lnTo>
                  <a:pt x="160555" y="97284"/>
                </a:lnTo>
                <a:lnTo>
                  <a:pt x="137248" y="84693"/>
                </a:lnTo>
                <a:close/>
              </a:path>
              <a:path w="248167" h="275523">
                <a:moveTo>
                  <a:pt x="17545" y="0"/>
                </a:moveTo>
                <a:lnTo>
                  <a:pt x="15347" y="-12573"/>
                </a:lnTo>
                <a:lnTo>
                  <a:pt x="13422" y="-25326"/>
                </a:lnTo>
                <a:lnTo>
                  <a:pt x="11772" y="-38250"/>
                </a:lnTo>
                <a:lnTo>
                  <a:pt x="10401" y="-51336"/>
                </a:lnTo>
                <a:lnTo>
                  <a:pt x="22531" y="-49715"/>
                </a:lnTo>
                <a:lnTo>
                  <a:pt x="35065" y="-48277"/>
                </a:lnTo>
                <a:lnTo>
                  <a:pt x="60502" y="-46062"/>
                </a:lnTo>
                <a:lnTo>
                  <a:pt x="88412" y="-44555"/>
                </a:lnTo>
                <a:lnTo>
                  <a:pt x="114085" y="-43503"/>
                </a:lnTo>
                <a:lnTo>
                  <a:pt x="139616" y="-42713"/>
                </a:lnTo>
                <a:lnTo>
                  <a:pt x="164950" y="-42185"/>
                </a:lnTo>
                <a:lnTo>
                  <a:pt x="202463" y="-41887"/>
                </a:lnTo>
                <a:lnTo>
                  <a:pt x="224162" y="-41993"/>
                </a:lnTo>
                <a:lnTo>
                  <a:pt x="246579" y="-42328"/>
                </a:lnTo>
                <a:lnTo>
                  <a:pt x="269626" y="-42920"/>
                </a:lnTo>
                <a:lnTo>
                  <a:pt x="293215" y="-43797"/>
                </a:lnTo>
                <a:lnTo>
                  <a:pt x="317259" y="-44986"/>
                </a:lnTo>
                <a:lnTo>
                  <a:pt x="341670" y="-46514"/>
                </a:lnTo>
                <a:lnTo>
                  <a:pt x="366360" y="-48409"/>
                </a:lnTo>
                <a:lnTo>
                  <a:pt x="391242" y="-50699"/>
                </a:lnTo>
                <a:lnTo>
                  <a:pt x="416228" y="-53411"/>
                </a:lnTo>
                <a:lnTo>
                  <a:pt x="441231" y="-56571"/>
                </a:lnTo>
                <a:lnTo>
                  <a:pt x="466162" y="-60209"/>
                </a:lnTo>
                <a:lnTo>
                  <a:pt x="490935" y="-64351"/>
                </a:lnTo>
                <a:lnTo>
                  <a:pt x="515461" y="-69025"/>
                </a:lnTo>
                <a:lnTo>
                  <a:pt x="539654" y="-74258"/>
                </a:lnTo>
                <a:lnTo>
                  <a:pt x="563424" y="-80078"/>
                </a:lnTo>
                <a:lnTo>
                  <a:pt x="586685" y="-86511"/>
                </a:lnTo>
                <a:lnTo>
                  <a:pt x="609349" y="-93587"/>
                </a:lnTo>
                <a:lnTo>
                  <a:pt x="631329" y="-101332"/>
                </a:lnTo>
                <a:lnTo>
                  <a:pt x="652536" y="-109773"/>
                </a:lnTo>
                <a:lnTo>
                  <a:pt x="672884" y="-118938"/>
                </a:lnTo>
                <a:lnTo>
                  <a:pt x="671466" y="-100221"/>
                </a:lnTo>
                <a:lnTo>
                  <a:pt x="669168" y="-81686"/>
                </a:lnTo>
                <a:lnTo>
                  <a:pt x="666003" y="-63358"/>
                </a:lnTo>
                <a:lnTo>
                  <a:pt x="661987" y="-45266"/>
                </a:lnTo>
                <a:lnTo>
                  <a:pt x="657136" y="-27436"/>
                </a:lnTo>
                <a:lnTo>
                  <a:pt x="651465" y="-9896"/>
                </a:lnTo>
                <a:lnTo>
                  <a:pt x="644988" y="7327"/>
                </a:lnTo>
                <a:lnTo>
                  <a:pt x="637723" y="24208"/>
                </a:lnTo>
                <a:lnTo>
                  <a:pt x="629683" y="40719"/>
                </a:lnTo>
                <a:lnTo>
                  <a:pt x="620883" y="56832"/>
                </a:lnTo>
                <a:lnTo>
                  <a:pt x="611341" y="72521"/>
                </a:lnTo>
                <a:lnTo>
                  <a:pt x="601069" y="87759"/>
                </a:lnTo>
                <a:lnTo>
                  <a:pt x="590085" y="102519"/>
                </a:lnTo>
                <a:lnTo>
                  <a:pt x="578403" y="116773"/>
                </a:lnTo>
                <a:lnTo>
                  <a:pt x="566038" y="130496"/>
                </a:lnTo>
                <a:lnTo>
                  <a:pt x="553006" y="143659"/>
                </a:lnTo>
                <a:lnTo>
                  <a:pt x="539322" y="156236"/>
                </a:lnTo>
                <a:lnTo>
                  <a:pt x="525002" y="168199"/>
                </a:lnTo>
                <a:lnTo>
                  <a:pt x="510060" y="179523"/>
                </a:lnTo>
                <a:lnTo>
                  <a:pt x="494512" y="190179"/>
                </a:lnTo>
                <a:lnTo>
                  <a:pt x="469333" y="193594"/>
                </a:lnTo>
                <a:lnTo>
                  <a:pt x="455846" y="194130"/>
                </a:lnTo>
                <a:lnTo>
                  <a:pt x="441762" y="193885"/>
                </a:lnTo>
                <a:lnTo>
                  <a:pt x="427085" y="192862"/>
                </a:lnTo>
                <a:lnTo>
                  <a:pt x="411816" y="191060"/>
                </a:lnTo>
                <a:lnTo>
                  <a:pt x="395958" y="188482"/>
                </a:lnTo>
                <a:lnTo>
                  <a:pt x="379514" y="185127"/>
                </a:lnTo>
                <a:lnTo>
                  <a:pt x="362485" y="180997"/>
                </a:lnTo>
                <a:lnTo>
                  <a:pt x="344874" y="176093"/>
                </a:lnTo>
                <a:lnTo>
                  <a:pt x="326684" y="170416"/>
                </a:lnTo>
                <a:lnTo>
                  <a:pt x="307915" y="163967"/>
                </a:lnTo>
                <a:lnTo>
                  <a:pt x="288571" y="156746"/>
                </a:lnTo>
                <a:lnTo>
                  <a:pt x="268655" y="148756"/>
                </a:lnTo>
                <a:lnTo>
                  <a:pt x="248167" y="139996"/>
                </a:lnTo>
                <a:lnTo>
                  <a:pt x="227946" y="141193"/>
                </a:lnTo>
                <a:lnTo>
                  <a:pt x="245811" y="149205"/>
                </a:lnTo>
                <a:lnTo>
                  <a:pt x="263276" y="156670"/>
                </a:lnTo>
                <a:lnTo>
                  <a:pt x="280341" y="163586"/>
                </a:lnTo>
                <a:lnTo>
                  <a:pt x="297001" y="169954"/>
                </a:lnTo>
                <a:lnTo>
                  <a:pt x="313256" y="175772"/>
                </a:lnTo>
                <a:lnTo>
                  <a:pt x="329103" y="181040"/>
                </a:lnTo>
                <a:lnTo>
                  <a:pt x="344539" y="185757"/>
                </a:lnTo>
                <a:lnTo>
                  <a:pt x="359562" y="189921"/>
                </a:lnTo>
                <a:lnTo>
                  <a:pt x="388363" y="196591"/>
                </a:lnTo>
                <a:lnTo>
                  <a:pt x="415485" y="201044"/>
                </a:lnTo>
                <a:lnTo>
                  <a:pt x="440911" y="203273"/>
                </a:lnTo>
                <a:lnTo>
                  <a:pt x="452983" y="203552"/>
                </a:lnTo>
                <a:lnTo>
                  <a:pt x="459774" y="203460"/>
                </a:lnTo>
                <a:lnTo>
                  <a:pt x="485332" y="201317"/>
                </a:lnTo>
                <a:lnTo>
                  <a:pt x="515214" y="187397"/>
                </a:lnTo>
                <a:lnTo>
                  <a:pt x="530873" y="175543"/>
                </a:lnTo>
                <a:lnTo>
                  <a:pt x="545865" y="163003"/>
                </a:lnTo>
                <a:lnTo>
                  <a:pt x="560175" y="149806"/>
                </a:lnTo>
                <a:lnTo>
                  <a:pt x="573785" y="135982"/>
                </a:lnTo>
                <a:lnTo>
                  <a:pt x="586679" y="121562"/>
                </a:lnTo>
                <a:lnTo>
                  <a:pt x="598839" y="106573"/>
                </a:lnTo>
                <a:lnTo>
                  <a:pt x="610250" y="91046"/>
                </a:lnTo>
                <a:lnTo>
                  <a:pt x="620894" y="75011"/>
                </a:lnTo>
                <a:lnTo>
                  <a:pt x="630755" y="58497"/>
                </a:lnTo>
                <a:lnTo>
                  <a:pt x="639815" y="41534"/>
                </a:lnTo>
                <a:lnTo>
                  <a:pt x="648058" y="24151"/>
                </a:lnTo>
                <a:lnTo>
                  <a:pt x="655467" y="6378"/>
                </a:lnTo>
                <a:lnTo>
                  <a:pt x="662026" y="-11754"/>
                </a:lnTo>
                <a:lnTo>
                  <a:pt x="667717" y="-30219"/>
                </a:lnTo>
                <a:lnTo>
                  <a:pt x="672524" y="-48985"/>
                </a:lnTo>
                <a:lnTo>
                  <a:pt x="676430" y="-68022"/>
                </a:lnTo>
                <a:lnTo>
                  <a:pt x="679418" y="-87302"/>
                </a:lnTo>
                <a:lnTo>
                  <a:pt x="681471" y="-106794"/>
                </a:lnTo>
                <a:lnTo>
                  <a:pt x="682574" y="-126469"/>
                </a:lnTo>
                <a:lnTo>
                  <a:pt x="682853" y="-134330"/>
                </a:lnTo>
                <a:lnTo>
                  <a:pt x="675779" y="-130812"/>
                </a:lnTo>
                <a:lnTo>
                  <a:pt x="655642" y="-121337"/>
                </a:lnTo>
                <a:lnTo>
                  <a:pt x="634581" y="-112612"/>
                </a:lnTo>
                <a:lnTo>
                  <a:pt x="612687" y="-104609"/>
                </a:lnTo>
                <a:lnTo>
                  <a:pt x="590054" y="-97299"/>
                </a:lnTo>
                <a:lnTo>
                  <a:pt x="566773" y="-90654"/>
                </a:lnTo>
                <a:lnTo>
                  <a:pt x="542936" y="-84645"/>
                </a:lnTo>
                <a:lnTo>
                  <a:pt x="518635" y="-79244"/>
                </a:lnTo>
                <a:lnTo>
                  <a:pt x="493964" y="-74421"/>
                </a:lnTo>
                <a:lnTo>
                  <a:pt x="469012" y="-70149"/>
                </a:lnTo>
                <a:lnTo>
                  <a:pt x="443874" y="-66398"/>
                </a:lnTo>
                <a:lnTo>
                  <a:pt x="418641" y="-63140"/>
                </a:lnTo>
                <a:lnTo>
                  <a:pt x="393404" y="-60347"/>
                </a:lnTo>
                <a:lnTo>
                  <a:pt x="368257" y="-57989"/>
                </a:lnTo>
                <a:lnTo>
                  <a:pt x="343291" y="-56039"/>
                </a:lnTo>
                <a:lnTo>
                  <a:pt x="318599" y="-54467"/>
                </a:lnTo>
                <a:lnTo>
                  <a:pt x="294272" y="-53245"/>
                </a:lnTo>
                <a:lnTo>
                  <a:pt x="270403" y="-52345"/>
                </a:lnTo>
                <a:lnTo>
                  <a:pt x="247084" y="-51737"/>
                </a:lnTo>
                <a:lnTo>
                  <a:pt x="224406" y="-51393"/>
                </a:lnTo>
                <a:lnTo>
                  <a:pt x="175865" y="-51434"/>
                </a:lnTo>
                <a:lnTo>
                  <a:pt x="150635" y="-51845"/>
                </a:lnTo>
                <a:lnTo>
                  <a:pt x="125184" y="-52519"/>
                </a:lnTo>
                <a:lnTo>
                  <a:pt x="99563" y="-53458"/>
                </a:lnTo>
                <a:lnTo>
                  <a:pt x="73825" y="-54663"/>
                </a:lnTo>
                <a:lnTo>
                  <a:pt x="43386" y="-56889"/>
                </a:lnTo>
                <a:lnTo>
                  <a:pt x="18239" y="-59747"/>
                </a:lnTo>
                <a:lnTo>
                  <a:pt x="0" y="-62398"/>
                </a:lnTo>
                <a:lnTo>
                  <a:pt x="520" y="-56479"/>
                </a:lnTo>
                <a:lnTo>
                  <a:pt x="1055" y="-50441"/>
                </a:lnTo>
                <a:lnTo>
                  <a:pt x="2421" y="-37372"/>
                </a:lnTo>
                <a:lnTo>
                  <a:pt x="4059" y="-24458"/>
                </a:lnTo>
                <a:lnTo>
                  <a:pt x="5969" y="-11707"/>
                </a:lnTo>
                <a:lnTo>
                  <a:pt x="8147" y="869"/>
                </a:lnTo>
                <a:lnTo>
                  <a:pt x="10593" y="13263"/>
                </a:lnTo>
                <a:lnTo>
                  <a:pt x="13305" y="25464"/>
                </a:lnTo>
                <a:lnTo>
                  <a:pt x="16281" y="37462"/>
                </a:lnTo>
                <a:lnTo>
                  <a:pt x="19519" y="49247"/>
                </a:lnTo>
                <a:lnTo>
                  <a:pt x="17545" y="0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666560" y="3142658"/>
            <a:ext cx="419844" cy="135225"/>
          </a:xfrm>
          <a:custGeom>
            <a:avLst/>
            <a:gdLst/>
            <a:ahLst/>
            <a:cxnLst/>
            <a:rect l="l" t="t" r="r" b="b"/>
            <a:pathLst>
              <a:path w="472325" h="210350">
                <a:moveTo>
                  <a:pt x="13176" y="2282"/>
                </a:moveTo>
                <a:lnTo>
                  <a:pt x="3050" y="449"/>
                </a:lnTo>
                <a:lnTo>
                  <a:pt x="0" y="0"/>
                </a:lnTo>
                <a:lnTo>
                  <a:pt x="4006" y="13176"/>
                </a:lnTo>
                <a:lnTo>
                  <a:pt x="13020" y="38686"/>
                </a:lnTo>
                <a:lnTo>
                  <a:pt x="23355" y="63058"/>
                </a:lnTo>
                <a:lnTo>
                  <a:pt x="34990" y="86273"/>
                </a:lnTo>
                <a:lnTo>
                  <a:pt x="47904" y="108313"/>
                </a:lnTo>
                <a:lnTo>
                  <a:pt x="62079" y="129161"/>
                </a:lnTo>
                <a:lnTo>
                  <a:pt x="77494" y="148798"/>
                </a:lnTo>
                <a:lnTo>
                  <a:pt x="94130" y="167206"/>
                </a:lnTo>
                <a:lnTo>
                  <a:pt x="109829" y="182435"/>
                </a:lnTo>
                <a:lnTo>
                  <a:pt x="133341" y="190917"/>
                </a:lnTo>
                <a:lnTo>
                  <a:pt x="157512" y="197938"/>
                </a:lnTo>
                <a:lnTo>
                  <a:pt x="182290" y="203444"/>
                </a:lnTo>
                <a:lnTo>
                  <a:pt x="207620" y="207381"/>
                </a:lnTo>
                <a:lnTo>
                  <a:pt x="233450" y="209696"/>
                </a:lnTo>
                <a:lnTo>
                  <a:pt x="256425" y="210350"/>
                </a:lnTo>
                <a:lnTo>
                  <a:pt x="269846" y="210127"/>
                </a:lnTo>
                <a:lnTo>
                  <a:pt x="296344" y="208370"/>
                </a:lnTo>
                <a:lnTo>
                  <a:pt x="322340" y="204910"/>
                </a:lnTo>
                <a:lnTo>
                  <a:pt x="347777" y="199803"/>
                </a:lnTo>
                <a:lnTo>
                  <a:pt x="372601" y="193105"/>
                </a:lnTo>
                <a:lnTo>
                  <a:pt x="396756" y="184872"/>
                </a:lnTo>
                <a:lnTo>
                  <a:pt x="420185" y="175160"/>
                </a:lnTo>
                <a:lnTo>
                  <a:pt x="442834" y="164025"/>
                </a:lnTo>
                <a:lnTo>
                  <a:pt x="464646" y="151523"/>
                </a:lnTo>
                <a:lnTo>
                  <a:pt x="472325" y="146672"/>
                </a:lnTo>
                <a:lnTo>
                  <a:pt x="461795" y="148580"/>
                </a:lnTo>
                <a:lnTo>
                  <a:pt x="450620" y="149949"/>
                </a:lnTo>
                <a:lnTo>
                  <a:pt x="438777" y="150742"/>
                </a:lnTo>
                <a:lnTo>
                  <a:pt x="426239" y="150923"/>
                </a:lnTo>
                <a:lnTo>
                  <a:pt x="412983" y="150455"/>
                </a:lnTo>
                <a:lnTo>
                  <a:pt x="398982" y="149303"/>
                </a:lnTo>
                <a:lnTo>
                  <a:pt x="384214" y="147429"/>
                </a:lnTo>
                <a:lnTo>
                  <a:pt x="368651" y="144797"/>
                </a:lnTo>
                <a:lnTo>
                  <a:pt x="352270" y="141371"/>
                </a:lnTo>
                <a:lnTo>
                  <a:pt x="335046" y="137115"/>
                </a:lnTo>
                <a:lnTo>
                  <a:pt x="316954" y="131992"/>
                </a:lnTo>
                <a:lnTo>
                  <a:pt x="297968" y="125966"/>
                </a:lnTo>
                <a:lnTo>
                  <a:pt x="278065" y="119001"/>
                </a:lnTo>
                <a:lnTo>
                  <a:pt x="257219" y="111059"/>
                </a:lnTo>
                <a:lnTo>
                  <a:pt x="235405" y="102106"/>
                </a:lnTo>
                <a:lnTo>
                  <a:pt x="212598" y="92103"/>
                </a:lnTo>
                <a:lnTo>
                  <a:pt x="188774" y="81016"/>
                </a:lnTo>
                <a:lnTo>
                  <a:pt x="163907" y="68807"/>
                </a:lnTo>
                <a:lnTo>
                  <a:pt x="137973" y="55441"/>
                </a:lnTo>
                <a:lnTo>
                  <a:pt x="110947" y="40881"/>
                </a:lnTo>
                <a:lnTo>
                  <a:pt x="97040" y="33496"/>
                </a:lnTo>
                <a:lnTo>
                  <a:pt x="83627" y="26893"/>
                </a:lnTo>
                <a:lnTo>
                  <a:pt x="70701" y="21046"/>
                </a:lnTo>
                <a:lnTo>
                  <a:pt x="58257" y="15930"/>
                </a:lnTo>
                <a:lnTo>
                  <a:pt x="46288" y="11520"/>
                </a:lnTo>
                <a:lnTo>
                  <a:pt x="34789" y="7793"/>
                </a:lnTo>
                <a:lnTo>
                  <a:pt x="23754" y="4721"/>
                </a:lnTo>
                <a:lnTo>
                  <a:pt x="13176" y="2282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660783" y="3146390"/>
            <a:ext cx="105652" cy="123134"/>
          </a:xfrm>
          <a:custGeom>
            <a:avLst/>
            <a:gdLst/>
            <a:ahLst/>
            <a:cxnLst/>
            <a:rect l="l" t="t" r="r" b="b"/>
            <a:pathLst>
              <a:path w="118859" h="191541">
                <a:moveTo>
                  <a:pt x="14759" y="33614"/>
                </a:moveTo>
                <a:lnTo>
                  <a:pt x="19707" y="45918"/>
                </a:lnTo>
                <a:lnTo>
                  <a:pt x="24980" y="57949"/>
                </a:lnTo>
                <a:lnTo>
                  <a:pt x="30578" y="69702"/>
                </a:lnTo>
                <a:lnTo>
                  <a:pt x="36498" y="81177"/>
                </a:lnTo>
                <a:lnTo>
                  <a:pt x="42739" y="92370"/>
                </a:lnTo>
                <a:lnTo>
                  <a:pt x="49300" y="103281"/>
                </a:lnTo>
                <a:lnTo>
                  <a:pt x="56180" y="113906"/>
                </a:lnTo>
                <a:lnTo>
                  <a:pt x="63378" y="124243"/>
                </a:lnTo>
                <a:lnTo>
                  <a:pt x="70891" y="134291"/>
                </a:lnTo>
                <a:lnTo>
                  <a:pt x="78720" y="144047"/>
                </a:lnTo>
                <a:lnTo>
                  <a:pt x="86862" y="153510"/>
                </a:lnTo>
                <a:lnTo>
                  <a:pt x="95316" y="162676"/>
                </a:lnTo>
                <a:lnTo>
                  <a:pt x="104082" y="171543"/>
                </a:lnTo>
                <a:lnTo>
                  <a:pt x="113157" y="180111"/>
                </a:lnTo>
                <a:lnTo>
                  <a:pt x="118859" y="172593"/>
                </a:lnTo>
                <a:lnTo>
                  <a:pt x="110363" y="164545"/>
                </a:lnTo>
                <a:lnTo>
                  <a:pt x="101611" y="155661"/>
                </a:lnTo>
                <a:lnTo>
                  <a:pt x="93177" y="146470"/>
                </a:lnTo>
                <a:lnTo>
                  <a:pt x="85063" y="136973"/>
                </a:lnTo>
                <a:lnTo>
                  <a:pt x="77270" y="127173"/>
                </a:lnTo>
                <a:lnTo>
                  <a:pt x="69800" y="117071"/>
                </a:lnTo>
                <a:lnTo>
                  <a:pt x="62654" y="106670"/>
                </a:lnTo>
                <a:lnTo>
                  <a:pt x="55833" y="95973"/>
                </a:lnTo>
                <a:lnTo>
                  <a:pt x="49338" y="84982"/>
                </a:lnTo>
                <a:lnTo>
                  <a:pt x="43171" y="73699"/>
                </a:lnTo>
                <a:lnTo>
                  <a:pt x="37332" y="62126"/>
                </a:lnTo>
                <a:lnTo>
                  <a:pt x="31824" y="50266"/>
                </a:lnTo>
                <a:lnTo>
                  <a:pt x="26647" y="38121"/>
                </a:lnTo>
                <a:lnTo>
                  <a:pt x="21803" y="25693"/>
                </a:lnTo>
                <a:lnTo>
                  <a:pt x="17293" y="12985"/>
                </a:lnTo>
                <a:lnTo>
                  <a:pt x="13119" y="0"/>
                </a:lnTo>
                <a:lnTo>
                  <a:pt x="10137" y="21036"/>
                </a:lnTo>
                <a:lnTo>
                  <a:pt x="14759" y="33614"/>
                </a:lnTo>
                <a:close/>
              </a:path>
              <a:path w="118859" h="191541">
                <a:moveTo>
                  <a:pt x="7137" y="-10439"/>
                </a:moveTo>
                <a:lnTo>
                  <a:pt x="0" y="-11429"/>
                </a:lnTo>
                <a:lnTo>
                  <a:pt x="2006" y="-4483"/>
                </a:lnTo>
                <a:lnTo>
                  <a:pt x="5844" y="8189"/>
                </a:lnTo>
                <a:lnTo>
                  <a:pt x="10137" y="21036"/>
                </a:lnTo>
                <a:lnTo>
                  <a:pt x="13119" y="0"/>
                </a:lnTo>
                <a:lnTo>
                  <a:pt x="19599" y="1260"/>
                </a:lnTo>
                <a:lnTo>
                  <a:pt x="30487" y="3832"/>
                </a:lnTo>
                <a:lnTo>
                  <a:pt x="41693" y="7029"/>
                </a:lnTo>
                <a:lnTo>
                  <a:pt x="53208" y="10849"/>
                </a:lnTo>
                <a:lnTo>
                  <a:pt x="65027" y="15289"/>
                </a:lnTo>
                <a:lnTo>
                  <a:pt x="77141" y="20348"/>
                </a:lnTo>
                <a:lnTo>
                  <a:pt x="89544" y="26024"/>
                </a:lnTo>
                <a:lnTo>
                  <a:pt x="102229" y="32314"/>
                </a:lnTo>
                <a:lnTo>
                  <a:pt x="115189" y="39217"/>
                </a:lnTo>
                <a:lnTo>
                  <a:pt x="135017" y="49955"/>
                </a:lnTo>
                <a:lnTo>
                  <a:pt x="154457" y="60149"/>
                </a:lnTo>
                <a:lnTo>
                  <a:pt x="173506" y="69798"/>
                </a:lnTo>
                <a:lnTo>
                  <a:pt x="192163" y="78903"/>
                </a:lnTo>
                <a:lnTo>
                  <a:pt x="210426" y="87462"/>
                </a:lnTo>
                <a:lnTo>
                  <a:pt x="228291" y="95474"/>
                </a:lnTo>
                <a:lnTo>
                  <a:pt x="245757" y="102939"/>
                </a:lnTo>
                <a:lnTo>
                  <a:pt x="262821" y="109856"/>
                </a:lnTo>
                <a:lnTo>
                  <a:pt x="279482" y="116224"/>
                </a:lnTo>
                <a:lnTo>
                  <a:pt x="295736" y="122042"/>
                </a:lnTo>
                <a:lnTo>
                  <a:pt x="311583" y="127309"/>
                </a:lnTo>
                <a:lnTo>
                  <a:pt x="327019" y="132026"/>
                </a:lnTo>
                <a:lnTo>
                  <a:pt x="342043" y="136190"/>
                </a:lnTo>
                <a:lnTo>
                  <a:pt x="356652" y="139802"/>
                </a:lnTo>
                <a:lnTo>
                  <a:pt x="370844" y="142860"/>
                </a:lnTo>
                <a:lnTo>
                  <a:pt x="384616" y="145364"/>
                </a:lnTo>
                <a:lnTo>
                  <a:pt x="397967" y="147313"/>
                </a:lnTo>
                <a:lnTo>
                  <a:pt x="410895" y="148706"/>
                </a:lnTo>
                <a:lnTo>
                  <a:pt x="423396" y="149542"/>
                </a:lnTo>
                <a:lnTo>
                  <a:pt x="435470" y="149821"/>
                </a:lnTo>
                <a:lnTo>
                  <a:pt x="442683" y="149821"/>
                </a:lnTo>
                <a:lnTo>
                  <a:pt x="449707" y="149529"/>
                </a:lnTo>
                <a:lnTo>
                  <a:pt x="456526" y="148907"/>
                </a:lnTo>
                <a:lnTo>
                  <a:pt x="447927" y="153643"/>
                </a:lnTo>
                <a:lnTo>
                  <a:pt x="436500" y="159512"/>
                </a:lnTo>
                <a:lnTo>
                  <a:pt x="424906" y="164995"/>
                </a:lnTo>
                <a:lnTo>
                  <a:pt x="413152" y="170087"/>
                </a:lnTo>
                <a:lnTo>
                  <a:pt x="401249" y="174788"/>
                </a:lnTo>
                <a:lnTo>
                  <a:pt x="389205" y="179093"/>
                </a:lnTo>
                <a:lnTo>
                  <a:pt x="377028" y="183001"/>
                </a:lnTo>
                <a:lnTo>
                  <a:pt x="364727" y="186508"/>
                </a:lnTo>
                <a:lnTo>
                  <a:pt x="352312" y="189613"/>
                </a:lnTo>
                <a:lnTo>
                  <a:pt x="339790" y="192312"/>
                </a:lnTo>
                <a:lnTo>
                  <a:pt x="327172" y="194604"/>
                </a:lnTo>
                <a:lnTo>
                  <a:pt x="314464" y="196484"/>
                </a:lnTo>
                <a:lnTo>
                  <a:pt x="301678" y="197951"/>
                </a:lnTo>
                <a:lnTo>
                  <a:pt x="288820" y="199003"/>
                </a:lnTo>
                <a:lnTo>
                  <a:pt x="275901" y="199635"/>
                </a:lnTo>
                <a:lnTo>
                  <a:pt x="262928" y="199847"/>
                </a:lnTo>
                <a:lnTo>
                  <a:pt x="255894" y="199785"/>
                </a:lnTo>
                <a:lnTo>
                  <a:pt x="243039" y="199355"/>
                </a:lnTo>
                <a:lnTo>
                  <a:pt x="230247" y="198513"/>
                </a:lnTo>
                <a:lnTo>
                  <a:pt x="217524" y="197260"/>
                </a:lnTo>
                <a:lnTo>
                  <a:pt x="204875" y="195599"/>
                </a:lnTo>
                <a:lnTo>
                  <a:pt x="192306" y="193529"/>
                </a:lnTo>
                <a:lnTo>
                  <a:pt x="179822" y="191052"/>
                </a:lnTo>
                <a:lnTo>
                  <a:pt x="167428" y="188169"/>
                </a:lnTo>
                <a:lnTo>
                  <a:pt x="155129" y="184880"/>
                </a:lnTo>
                <a:lnTo>
                  <a:pt x="142931" y="181187"/>
                </a:lnTo>
                <a:lnTo>
                  <a:pt x="130839" y="177091"/>
                </a:lnTo>
                <a:lnTo>
                  <a:pt x="118859" y="172593"/>
                </a:lnTo>
                <a:lnTo>
                  <a:pt x="113157" y="180111"/>
                </a:lnTo>
                <a:lnTo>
                  <a:pt x="125239" y="185050"/>
                </a:lnTo>
                <a:lnTo>
                  <a:pt x="149484" y="193018"/>
                </a:lnTo>
                <a:lnTo>
                  <a:pt x="174126" y="199408"/>
                </a:lnTo>
                <a:lnTo>
                  <a:pt x="199126" y="204212"/>
                </a:lnTo>
                <a:lnTo>
                  <a:pt x="224443" y="207422"/>
                </a:lnTo>
                <a:lnTo>
                  <a:pt x="250038" y="209031"/>
                </a:lnTo>
                <a:lnTo>
                  <a:pt x="262928" y="209232"/>
                </a:lnTo>
                <a:lnTo>
                  <a:pt x="275066" y="209051"/>
                </a:lnTo>
                <a:lnTo>
                  <a:pt x="300914" y="207454"/>
                </a:lnTo>
                <a:lnTo>
                  <a:pt x="326488" y="204225"/>
                </a:lnTo>
                <a:lnTo>
                  <a:pt x="351721" y="199382"/>
                </a:lnTo>
                <a:lnTo>
                  <a:pt x="376546" y="192946"/>
                </a:lnTo>
                <a:lnTo>
                  <a:pt x="400893" y="184936"/>
                </a:lnTo>
                <a:lnTo>
                  <a:pt x="424697" y="175374"/>
                </a:lnTo>
                <a:lnTo>
                  <a:pt x="447888" y="164279"/>
                </a:lnTo>
                <a:lnTo>
                  <a:pt x="470400" y="151670"/>
                </a:lnTo>
                <a:lnTo>
                  <a:pt x="502666" y="131025"/>
                </a:lnTo>
                <a:lnTo>
                  <a:pt x="477862" y="136283"/>
                </a:lnTo>
                <a:lnTo>
                  <a:pt x="465574" y="138425"/>
                </a:lnTo>
                <a:lnTo>
                  <a:pt x="452680" y="139782"/>
                </a:lnTo>
                <a:lnTo>
                  <a:pt x="439182" y="140356"/>
                </a:lnTo>
                <a:lnTo>
                  <a:pt x="425083" y="140148"/>
                </a:lnTo>
                <a:lnTo>
                  <a:pt x="410386" y="139158"/>
                </a:lnTo>
                <a:lnTo>
                  <a:pt x="395091" y="137386"/>
                </a:lnTo>
                <a:lnTo>
                  <a:pt x="379204" y="134835"/>
                </a:lnTo>
                <a:lnTo>
                  <a:pt x="362724" y="131503"/>
                </a:lnTo>
                <a:lnTo>
                  <a:pt x="345656" y="127393"/>
                </a:lnTo>
                <a:lnTo>
                  <a:pt x="328001" y="122504"/>
                </a:lnTo>
                <a:lnTo>
                  <a:pt x="309762" y="116837"/>
                </a:lnTo>
                <a:lnTo>
                  <a:pt x="290941" y="110394"/>
                </a:lnTo>
                <a:lnTo>
                  <a:pt x="271541" y="103174"/>
                </a:lnTo>
                <a:lnTo>
                  <a:pt x="251563" y="95179"/>
                </a:lnTo>
                <a:lnTo>
                  <a:pt x="231012" y="86409"/>
                </a:lnTo>
                <a:lnTo>
                  <a:pt x="209888" y="76865"/>
                </a:lnTo>
                <a:lnTo>
                  <a:pt x="188195" y="66548"/>
                </a:lnTo>
                <a:lnTo>
                  <a:pt x="165935" y="55458"/>
                </a:lnTo>
                <a:lnTo>
                  <a:pt x="143110" y="43595"/>
                </a:lnTo>
                <a:lnTo>
                  <a:pt x="119722" y="30962"/>
                </a:lnTo>
                <a:lnTo>
                  <a:pt x="113857" y="27786"/>
                </a:lnTo>
                <a:lnTo>
                  <a:pt x="100875" y="21090"/>
                </a:lnTo>
                <a:lnTo>
                  <a:pt x="88158" y="15000"/>
                </a:lnTo>
                <a:lnTo>
                  <a:pt x="75714" y="9517"/>
                </a:lnTo>
                <a:lnTo>
                  <a:pt x="63548" y="4645"/>
                </a:lnTo>
                <a:lnTo>
                  <a:pt x="51667" y="388"/>
                </a:lnTo>
                <a:lnTo>
                  <a:pt x="40079" y="-3252"/>
                </a:lnTo>
                <a:lnTo>
                  <a:pt x="28790" y="-6272"/>
                </a:lnTo>
                <a:lnTo>
                  <a:pt x="17807" y="-8669"/>
                </a:lnTo>
                <a:lnTo>
                  <a:pt x="7137" y="-10439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572794" y="2767454"/>
            <a:ext cx="292684" cy="239556"/>
          </a:xfrm>
          <a:custGeom>
            <a:avLst/>
            <a:gdLst/>
            <a:ahLst/>
            <a:cxnLst/>
            <a:rect l="l" t="t" r="r" b="b"/>
            <a:pathLst>
              <a:path w="329269" h="372643">
                <a:moveTo>
                  <a:pt x="620" y="266962"/>
                </a:moveTo>
                <a:lnTo>
                  <a:pt x="2318" y="280357"/>
                </a:lnTo>
                <a:lnTo>
                  <a:pt x="5130" y="293548"/>
                </a:lnTo>
                <a:lnTo>
                  <a:pt x="9091" y="306352"/>
                </a:lnTo>
                <a:lnTo>
                  <a:pt x="14238" y="318583"/>
                </a:lnTo>
                <a:lnTo>
                  <a:pt x="20605" y="330057"/>
                </a:lnTo>
                <a:lnTo>
                  <a:pt x="28229" y="340590"/>
                </a:lnTo>
                <a:lnTo>
                  <a:pt x="37146" y="349995"/>
                </a:lnTo>
                <a:lnTo>
                  <a:pt x="47390" y="358090"/>
                </a:lnTo>
                <a:lnTo>
                  <a:pt x="58999" y="364688"/>
                </a:lnTo>
                <a:lnTo>
                  <a:pt x="72007" y="369606"/>
                </a:lnTo>
                <a:lnTo>
                  <a:pt x="86330" y="372643"/>
                </a:lnTo>
                <a:lnTo>
                  <a:pt x="89002" y="346357"/>
                </a:lnTo>
                <a:lnTo>
                  <a:pt x="92778" y="320765"/>
                </a:lnTo>
                <a:lnTo>
                  <a:pt x="97642" y="295885"/>
                </a:lnTo>
                <a:lnTo>
                  <a:pt x="103576" y="271736"/>
                </a:lnTo>
                <a:lnTo>
                  <a:pt x="110561" y="248336"/>
                </a:lnTo>
                <a:lnTo>
                  <a:pt x="118579" y="225704"/>
                </a:lnTo>
                <a:lnTo>
                  <a:pt x="127613" y="203860"/>
                </a:lnTo>
                <a:lnTo>
                  <a:pt x="137644" y="182821"/>
                </a:lnTo>
                <a:lnTo>
                  <a:pt x="148655" y="162606"/>
                </a:lnTo>
                <a:lnTo>
                  <a:pt x="160627" y="143235"/>
                </a:lnTo>
                <a:lnTo>
                  <a:pt x="173542" y="124725"/>
                </a:lnTo>
                <a:lnTo>
                  <a:pt x="187383" y="107096"/>
                </a:lnTo>
                <a:lnTo>
                  <a:pt x="202132" y="90365"/>
                </a:lnTo>
                <a:lnTo>
                  <a:pt x="217770" y="74553"/>
                </a:lnTo>
                <a:lnTo>
                  <a:pt x="234279" y="59677"/>
                </a:lnTo>
                <a:lnTo>
                  <a:pt x="251642" y="45756"/>
                </a:lnTo>
                <a:lnTo>
                  <a:pt x="269840" y="32809"/>
                </a:lnTo>
                <a:lnTo>
                  <a:pt x="288856" y="20855"/>
                </a:lnTo>
                <a:lnTo>
                  <a:pt x="308672" y="9912"/>
                </a:lnTo>
                <a:lnTo>
                  <a:pt x="329269" y="0"/>
                </a:lnTo>
                <a:lnTo>
                  <a:pt x="307658" y="2354"/>
                </a:lnTo>
                <a:lnTo>
                  <a:pt x="286410" y="5846"/>
                </a:lnTo>
                <a:lnTo>
                  <a:pt x="265557" y="10445"/>
                </a:lnTo>
                <a:lnTo>
                  <a:pt x="245130" y="16118"/>
                </a:lnTo>
                <a:lnTo>
                  <a:pt x="225160" y="22834"/>
                </a:lnTo>
                <a:lnTo>
                  <a:pt x="205679" y="30562"/>
                </a:lnTo>
                <a:lnTo>
                  <a:pt x="186718" y="39270"/>
                </a:lnTo>
                <a:lnTo>
                  <a:pt x="168308" y="48928"/>
                </a:lnTo>
                <a:lnTo>
                  <a:pt x="150482" y="59503"/>
                </a:lnTo>
                <a:lnTo>
                  <a:pt x="133269" y="70964"/>
                </a:lnTo>
                <a:lnTo>
                  <a:pt x="116703" y="83280"/>
                </a:lnTo>
                <a:lnTo>
                  <a:pt x="100814" y="96419"/>
                </a:lnTo>
                <a:lnTo>
                  <a:pt x="85633" y="110351"/>
                </a:lnTo>
                <a:lnTo>
                  <a:pt x="71193" y="125043"/>
                </a:lnTo>
                <a:lnTo>
                  <a:pt x="57524" y="140463"/>
                </a:lnTo>
                <a:lnTo>
                  <a:pt x="44658" y="156582"/>
                </a:lnTo>
                <a:lnTo>
                  <a:pt x="32626" y="173367"/>
                </a:lnTo>
                <a:lnTo>
                  <a:pt x="21460" y="190787"/>
                </a:lnTo>
                <a:lnTo>
                  <a:pt x="11190" y="208810"/>
                </a:lnTo>
                <a:lnTo>
                  <a:pt x="1850" y="227406"/>
                </a:lnTo>
                <a:lnTo>
                  <a:pt x="421" y="240302"/>
                </a:lnTo>
                <a:lnTo>
                  <a:pt x="0" y="253549"/>
                </a:lnTo>
                <a:lnTo>
                  <a:pt x="620" y="266962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568676" y="2763018"/>
            <a:ext cx="320724" cy="247418"/>
          </a:xfrm>
          <a:custGeom>
            <a:avLst/>
            <a:gdLst/>
            <a:ahLst/>
            <a:cxnLst/>
            <a:rect l="l" t="t" r="r" b="b"/>
            <a:pathLst>
              <a:path w="360814" h="384873">
                <a:moveTo>
                  <a:pt x="42330" y="350938"/>
                </a:moveTo>
                <a:lnTo>
                  <a:pt x="33611" y="340842"/>
                </a:lnTo>
                <a:lnTo>
                  <a:pt x="29078" y="334230"/>
                </a:lnTo>
                <a:lnTo>
                  <a:pt x="23374" y="323953"/>
                </a:lnTo>
                <a:lnTo>
                  <a:pt x="18594" y="312810"/>
                </a:lnTo>
                <a:lnTo>
                  <a:pt x="19705" y="336882"/>
                </a:lnTo>
                <a:lnTo>
                  <a:pt x="26105" y="346481"/>
                </a:lnTo>
                <a:lnTo>
                  <a:pt x="33471" y="355261"/>
                </a:lnTo>
                <a:lnTo>
                  <a:pt x="42999" y="364095"/>
                </a:lnTo>
                <a:lnTo>
                  <a:pt x="53521" y="371446"/>
                </a:lnTo>
                <a:lnTo>
                  <a:pt x="64963" y="377272"/>
                </a:lnTo>
                <a:lnTo>
                  <a:pt x="77253" y="381529"/>
                </a:lnTo>
                <a:lnTo>
                  <a:pt x="90317" y="384175"/>
                </a:lnTo>
                <a:lnTo>
                  <a:pt x="95257" y="384873"/>
                </a:lnTo>
                <a:lnTo>
                  <a:pt x="95651" y="379907"/>
                </a:lnTo>
                <a:lnTo>
                  <a:pt x="98265" y="354039"/>
                </a:lnTo>
                <a:lnTo>
                  <a:pt x="101938" y="328844"/>
                </a:lnTo>
                <a:lnTo>
                  <a:pt x="106660" y="304341"/>
                </a:lnTo>
                <a:lnTo>
                  <a:pt x="112418" y="280548"/>
                </a:lnTo>
                <a:lnTo>
                  <a:pt x="119200" y="257483"/>
                </a:lnTo>
                <a:lnTo>
                  <a:pt x="126995" y="235165"/>
                </a:lnTo>
                <a:lnTo>
                  <a:pt x="135790" y="213610"/>
                </a:lnTo>
                <a:lnTo>
                  <a:pt x="145574" y="192838"/>
                </a:lnTo>
                <a:lnTo>
                  <a:pt x="156335" y="172867"/>
                </a:lnTo>
                <a:lnTo>
                  <a:pt x="168061" y="153714"/>
                </a:lnTo>
                <a:lnTo>
                  <a:pt x="180741" y="135398"/>
                </a:lnTo>
                <a:lnTo>
                  <a:pt x="194362" y="117936"/>
                </a:lnTo>
                <a:lnTo>
                  <a:pt x="208913" y="101348"/>
                </a:lnTo>
                <a:lnTo>
                  <a:pt x="224381" y="85650"/>
                </a:lnTo>
                <a:lnTo>
                  <a:pt x="240756" y="70862"/>
                </a:lnTo>
                <a:lnTo>
                  <a:pt x="258025" y="57000"/>
                </a:lnTo>
                <a:lnTo>
                  <a:pt x="276177" y="44084"/>
                </a:lnTo>
                <a:lnTo>
                  <a:pt x="295199" y="32131"/>
                </a:lnTo>
                <a:lnTo>
                  <a:pt x="315080" y="21160"/>
                </a:lnTo>
                <a:lnTo>
                  <a:pt x="335808" y="11188"/>
                </a:lnTo>
                <a:lnTo>
                  <a:pt x="360814" y="0"/>
                </a:lnTo>
                <a:lnTo>
                  <a:pt x="333509" y="2235"/>
                </a:lnTo>
                <a:lnTo>
                  <a:pt x="312167" y="4550"/>
                </a:lnTo>
                <a:lnTo>
                  <a:pt x="291105" y="7987"/>
                </a:lnTo>
                <a:lnTo>
                  <a:pt x="270360" y="12521"/>
                </a:lnTo>
                <a:lnTo>
                  <a:pt x="249969" y="18125"/>
                </a:lnTo>
                <a:lnTo>
                  <a:pt x="229970" y="24775"/>
                </a:lnTo>
                <a:lnTo>
                  <a:pt x="210399" y="32444"/>
                </a:lnTo>
                <a:lnTo>
                  <a:pt x="191294" y="41105"/>
                </a:lnTo>
                <a:lnTo>
                  <a:pt x="172692" y="50734"/>
                </a:lnTo>
                <a:lnTo>
                  <a:pt x="154630" y="61305"/>
                </a:lnTo>
                <a:lnTo>
                  <a:pt x="137145" y="72791"/>
                </a:lnTo>
                <a:lnTo>
                  <a:pt x="120274" y="85167"/>
                </a:lnTo>
                <a:lnTo>
                  <a:pt x="104055" y="98407"/>
                </a:lnTo>
                <a:lnTo>
                  <a:pt x="88524" y="112484"/>
                </a:lnTo>
                <a:lnTo>
                  <a:pt x="73720" y="127374"/>
                </a:lnTo>
                <a:lnTo>
                  <a:pt x="59678" y="143051"/>
                </a:lnTo>
                <a:lnTo>
                  <a:pt x="46437" y="159487"/>
                </a:lnTo>
                <a:lnTo>
                  <a:pt x="34033" y="176658"/>
                </a:lnTo>
                <a:lnTo>
                  <a:pt x="22503" y="194538"/>
                </a:lnTo>
                <a:lnTo>
                  <a:pt x="11886" y="213101"/>
                </a:lnTo>
                <a:lnTo>
                  <a:pt x="2217" y="232321"/>
                </a:lnTo>
                <a:lnTo>
                  <a:pt x="83" y="251533"/>
                </a:lnTo>
                <a:lnTo>
                  <a:pt x="0" y="264806"/>
                </a:lnTo>
                <a:lnTo>
                  <a:pt x="923" y="277925"/>
                </a:lnTo>
                <a:lnTo>
                  <a:pt x="2827" y="290767"/>
                </a:lnTo>
                <a:lnTo>
                  <a:pt x="5684" y="303207"/>
                </a:lnTo>
                <a:lnTo>
                  <a:pt x="9467" y="315122"/>
                </a:lnTo>
                <a:lnTo>
                  <a:pt x="14149" y="326388"/>
                </a:lnTo>
                <a:lnTo>
                  <a:pt x="14768" y="300943"/>
                </a:lnTo>
                <a:lnTo>
                  <a:pt x="11926" y="288492"/>
                </a:lnTo>
                <a:lnTo>
                  <a:pt x="10100" y="275601"/>
                </a:lnTo>
                <a:lnTo>
                  <a:pt x="9320" y="262411"/>
                </a:lnTo>
                <a:lnTo>
                  <a:pt x="9615" y="249063"/>
                </a:lnTo>
                <a:lnTo>
                  <a:pt x="11018" y="235699"/>
                </a:lnTo>
                <a:lnTo>
                  <a:pt x="19825" y="218186"/>
                </a:lnTo>
                <a:lnTo>
                  <a:pt x="29440" y="201230"/>
                </a:lnTo>
                <a:lnTo>
                  <a:pt x="39833" y="184853"/>
                </a:lnTo>
                <a:lnTo>
                  <a:pt x="50975" y="169075"/>
                </a:lnTo>
                <a:lnTo>
                  <a:pt x="62836" y="153916"/>
                </a:lnTo>
                <a:lnTo>
                  <a:pt x="75387" y="139396"/>
                </a:lnTo>
                <a:lnTo>
                  <a:pt x="88598" y="125537"/>
                </a:lnTo>
                <a:lnTo>
                  <a:pt x="102441" y="112359"/>
                </a:lnTo>
                <a:lnTo>
                  <a:pt x="116884" y="99882"/>
                </a:lnTo>
                <a:lnTo>
                  <a:pt x="131900" y="88126"/>
                </a:lnTo>
                <a:lnTo>
                  <a:pt x="147457" y="77113"/>
                </a:lnTo>
                <a:lnTo>
                  <a:pt x="163528" y="66863"/>
                </a:lnTo>
                <a:lnTo>
                  <a:pt x="180082" y="57396"/>
                </a:lnTo>
                <a:lnTo>
                  <a:pt x="197090" y="48733"/>
                </a:lnTo>
                <a:lnTo>
                  <a:pt x="214522" y="40894"/>
                </a:lnTo>
                <a:lnTo>
                  <a:pt x="232349" y="33900"/>
                </a:lnTo>
                <a:lnTo>
                  <a:pt x="250541" y="27771"/>
                </a:lnTo>
                <a:lnTo>
                  <a:pt x="269070" y="22528"/>
                </a:lnTo>
                <a:lnTo>
                  <a:pt x="287905" y="18192"/>
                </a:lnTo>
                <a:lnTo>
                  <a:pt x="307017" y="14782"/>
                </a:lnTo>
                <a:lnTo>
                  <a:pt x="288186" y="25372"/>
                </a:lnTo>
                <a:lnTo>
                  <a:pt x="270119" y="36828"/>
                </a:lnTo>
                <a:lnTo>
                  <a:pt x="252826" y="49134"/>
                </a:lnTo>
                <a:lnTo>
                  <a:pt x="236317" y="62277"/>
                </a:lnTo>
                <a:lnTo>
                  <a:pt x="220601" y="76241"/>
                </a:lnTo>
                <a:lnTo>
                  <a:pt x="205689" y="91011"/>
                </a:lnTo>
                <a:lnTo>
                  <a:pt x="191589" y="106572"/>
                </a:lnTo>
                <a:lnTo>
                  <a:pt x="178313" y="122910"/>
                </a:lnTo>
                <a:lnTo>
                  <a:pt x="165868" y="140009"/>
                </a:lnTo>
                <a:lnTo>
                  <a:pt x="154266" y="157854"/>
                </a:lnTo>
                <a:lnTo>
                  <a:pt x="143515" y="176431"/>
                </a:lnTo>
                <a:lnTo>
                  <a:pt x="133626" y="195725"/>
                </a:lnTo>
                <a:lnTo>
                  <a:pt x="124609" y="215720"/>
                </a:lnTo>
                <a:lnTo>
                  <a:pt x="116472" y="236402"/>
                </a:lnTo>
                <a:lnTo>
                  <a:pt x="109226" y="257756"/>
                </a:lnTo>
                <a:lnTo>
                  <a:pt x="102880" y="279766"/>
                </a:lnTo>
                <a:lnTo>
                  <a:pt x="97445" y="302419"/>
                </a:lnTo>
                <a:lnTo>
                  <a:pt x="92929" y="325698"/>
                </a:lnTo>
                <a:lnTo>
                  <a:pt x="89344" y="349589"/>
                </a:lnTo>
                <a:lnTo>
                  <a:pt x="86697" y="374078"/>
                </a:lnTo>
                <a:lnTo>
                  <a:pt x="74767" y="371005"/>
                </a:lnTo>
                <a:lnTo>
                  <a:pt x="62928" y="366032"/>
                </a:lnTo>
                <a:lnTo>
                  <a:pt x="52109" y="359339"/>
                </a:lnTo>
                <a:lnTo>
                  <a:pt x="42330" y="350938"/>
                </a:lnTo>
                <a:close/>
              </a:path>
              <a:path w="360814" h="384873">
                <a:moveTo>
                  <a:pt x="14768" y="300943"/>
                </a:moveTo>
                <a:lnTo>
                  <a:pt x="14149" y="326388"/>
                </a:lnTo>
                <a:lnTo>
                  <a:pt x="19705" y="336882"/>
                </a:lnTo>
                <a:lnTo>
                  <a:pt x="18594" y="312810"/>
                </a:lnTo>
                <a:lnTo>
                  <a:pt x="14768" y="300943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541011" y="2913646"/>
            <a:ext cx="108813" cy="161645"/>
          </a:xfrm>
          <a:custGeom>
            <a:avLst/>
            <a:gdLst/>
            <a:ahLst/>
            <a:cxnLst/>
            <a:rect l="l" t="t" r="r" b="b"/>
            <a:pathLst>
              <a:path w="122415" h="251447">
                <a:moveTo>
                  <a:pt x="63916" y="113095"/>
                </a:moveTo>
                <a:lnTo>
                  <a:pt x="56302" y="102553"/>
                </a:lnTo>
                <a:lnTo>
                  <a:pt x="49944" y="91072"/>
                </a:lnTo>
                <a:lnTo>
                  <a:pt x="44807" y="78834"/>
                </a:lnTo>
                <a:lnTo>
                  <a:pt x="40856" y="66026"/>
                </a:lnTo>
                <a:lnTo>
                  <a:pt x="38053" y="52831"/>
                </a:lnTo>
                <a:lnTo>
                  <a:pt x="36364" y="39435"/>
                </a:lnTo>
                <a:lnTo>
                  <a:pt x="35753" y="26023"/>
                </a:lnTo>
                <a:lnTo>
                  <a:pt x="36184" y="12779"/>
                </a:lnTo>
                <a:lnTo>
                  <a:pt x="37604" y="0"/>
                </a:lnTo>
                <a:lnTo>
                  <a:pt x="32470" y="11382"/>
                </a:lnTo>
                <a:lnTo>
                  <a:pt x="27685" y="22952"/>
                </a:lnTo>
                <a:lnTo>
                  <a:pt x="23257" y="34701"/>
                </a:lnTo>
                <a:lnTo>
                  <a:pt x="19191" y="46624"/>
                </a:lnTo>
                <a:lnTo>
                  <a:pt x="15496" y="58713"/>
                </a:lnTo>
                <a:lnTo>
                  <a:pt x="12178" y="70962"/>
                </a:lnTo>
                <a:lnTo>
                  <a:pt x="9244" y="83363"/>
                </a:lnTo>
                <a:lnTo>
                  <a:pt x="6701" y="95911"/>
                </a:lnTo>
                <a:lnTo>
                  <a:pt x="4555" y="108599"/>
                </a:lnTo>
                <a:lnTo>
                  <a:pt x="2814" y="121419"/>
                </a:lnTo>
                <a:lnTo>
                  <a:pt x="1484" y="134366"/>
                </a:lnTo>
                <a:lnTo>
                  <a:pt x="572" y="147432"/>
                </a:lnTo>
                <a:lnTo>
                  <a:pt x="85" y="160610"/>
                </a:lnTo>
                <a:lnTo>
                  <a:pt x="0" y="168922"/>
                </a:lnTo>
                <a:lnTo>
                  <a:pt x="204" y="181745"/>
                </a:lnTo>
                <a:lnTo>
                  <a:pt x="812" y="194477"/>
                </a:lnTo>
                <a:lnTo>
                  <a:pt x="1814" y="207106"/>
                </a:lnTo>
                <a:lnTo>
                  <a:pt x="3175" y="219417"/>
                </a:lnTo>
                <a:lnTo>
                  <a:pt x="14491" y="223835"/>
                </a:lnTo>
                <a:lnTo>
                  <a:pt x="26032" y="227996"/>
                </a:lnTo>
                <a:lnTo>
                  <a:pt x="37793" y="231900"/>
                </a:lnTo>
                <a:lnTo>
                  <a:pt x="49774" y="235547"/>
                </a:lnTo>
                <a:lnTo>
                  <a:pt x="61970" y="238936"/>
                </a:lnTo>
                <a:lnTo>
                  <a:pt x="74381" y="242067"/>
                </a:lnTo>
                <a:lnTo>
                  <a:pt x="87004" y="244940"/>
                </a:lnTo>
                <a:lnTo>
                  <a:pt x="99836" y="247553"/>
                </a:lnTo>
                <a:lnTo>
                  <a:pt x="112875" y="249908"/>
                </a:lnTo>
                <a:lnTo>
                  <a:pt x="122415" y="251447"/>
                </a:lnTo>
                <a:lnTo>
                  <a:pt x="121497" y="239048"/>
                </a:lnTo>
                <a:lnTo>
                  <a:pt x="120811" y="226475"/>
                </a:lnTo>
                <a:lnTo>
                  <a:pt x="120360" y="213731"/>
                </a:lnTo>
                <a:lnTo>
                  <a:pt x="120147" y="200820"/>
                </a:lnTo>
                <a:lnTo>
                  <a:pt x="120252" y="182860"/>
                </a:lnTo>
                <a:lnTo>
                  <a:pt x="120621" y="170100"/>
                </a:lnTo>
                <a:lnTo>
                  <a:pt x="121237" y="157479"/>
                </a:lnTo>
                <a:lnTo>
                  <a:pt x="122085" y="145224"/>
                </a:lnTo>
                <a:lnTo>
                  <a:pt x="107652" y="142158"/>
                </a:lnTo>
                <a:lnTo>
                  <a:pt x="94654" y="137227"/>
                </a:lnTo>
                <a:lnTo>
                  <a:pt x="83056" y="130616"/>
                </a:lnTo>
                <a:lnTo>
                  <a:pt x="72822" y="122510"/>
                </a:lnTo>
                <a:lnTo>
                  <a:pt x="63916" y="113095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536843" y="2973015"/>
            <a:ext cx="117585" cy="163931"/>
          </a:xfrm>
          <a:custGeom>
            <a:avLst/>
            <a:gdLst/>
            <a:ahLst/>
            <a:cxnLst/>
            <a:rect l="l" t="t" r="r" b="b"/>
            <a:pathLst>
              <a:path w="132283" h="255003">
                <a:moveTo>
                  <a:pt x="3225" y="127671"/>
                </a:moveTo>
                <a:lnTo>
                  <a:pt x="3568" y="130388"/>
                </a:lnTo>
                <a:lnTo>
                  <a:pt x="6108" y="131417"/>
                </a:lnTo>
                <a:lnTo>
                  <a:pt x="11228" y="114667"/>
                </a:lnTo>
                <a:lnTo>
                  <a:pt x="10215" y="102005"/>
                </a:lnTo>
                <a:lnTo>
                  <a:pt x="9603" y="89290"/>
                </a:lnTo>
                <a:lnTo>
                  <a:pt x="9398" y="76566"/>
                </a:lnTo>
                <a:lnTo>
                  <a:pt x="7243" y="0"/>
                </a:lnTo>
                <a:lnTo>
                  <a:pt x="5033" y="12553"/>
                </a:lnTo>
                <a:lnTo>
                  <a:pt x="3223" y="25194"/>
                </a:lnTo>
                <a:lnTo>
                  <a:pt x="1814" y="37920"/>
                </a:lnTo>
                <a:lnTo>
                  <a:pt x="807" y="50726"/>
                </a:lnTo>
                <a:lnTo>
                  <a:pt x="201" y="63609"/>
                </a:lnTo>
                <a:lnTo>
                  <a:pt x="0" y="76566"/>
                </a:lnTo>
                <a:lnTo>
                  <a:pt x="0" y="76973"/>
                </a:lnTo>
                <a:lnTo>
                  <a:pt x="213" y="89702"/>
                </a:lnTo>
                <a:lnTo>
                  <a:pt x="825" y="102422"/>
                </a:lnTo>
                <a:lnTo>
                  <a:pt x="1831" y="115091"/>
                </a:lnTo>
                <a:lnTo>
                  <a:pt x="3225" y="127671"/>
                </a:lnTo>
                <a:close/>
              </a:path>
              <a:path w="132283" h="255003">
                <a:moveTo>
                  <a:pt x="126403" y="163726"/>
                </a:moveTo>
                <a:lnTo>
                  <a:pt x="132283" y="164653"/>
                </a:lnTo>
                <a:lnTo>
                  <a:pt x="131787" y="158697"/>
                </a:lnTo>
                <a:lnTo>
                  <a:pt x="131430" y="154239"/>
                </a:lnTo>
                <a:lnTo>
                  <a:pt x="130590" y="141673"/>
                </a:lnTo>
                <a:lnTo>
                  <a:pt x="129987" y="128987"/>
                </a:lnTo>
                <a:lnTo>
                  <a:pt x="129623" y="116217"/>
                </a:lnTo>
                <a:lnTo>
                  <a:pt x="129615" y="91219"/>
                </a:lnTo>
                <a:lnTo>
                  <a:pt x="129979" y="78463"/>
                </a:lnTo>
                <a:lnTo>
                  <a:pt x="130596" y="65792"/>
                </a:lnTo>
                <a:lnTo>
                  <a:pt x="131470" y="53249"/>
                </a:lnTo>
                <a:lnTo>
                  <a:pt x="131813" y="48816"/>
                </a:lnTo>
                <a:lnTo>
                  <a:pt x="127419" y="48245"/>
                </a:lnTo>
                <a:lnTo>
                  <a:pt x="110592" y="44362"/>
                </a:lnTo>
                <a:lnTo>
                  <a:pt x="98749" y="39380"/>
                </a:lnTo>
                <a:lnTo>
                  <a:pt x="87928" y="32681"/>
                </a:lnTo>
                <a:lnTo>
                  <a:pt x="78148" y="24278"/>
                </a:lnTo>
                <a:lnTo>
                  <a:pt x="69430" y="14183"/>
                </a:lnTo>
                <a:lnTo>
                  <a:pt x="64546" y="7012"/>
                </a:lnTo>
                <a:lnTo>
                  <a:pt x="58896" y="-3308"/>
                </a:lnTo>
                <a:lnTo>
                  <a:pt x="54170" y="-14487"/>
                </a:lnTo>
                <a:lnTo>
                  <a:pt x="50400" y="-26381"/>
                </a:lnTo>
                <a:lnTo>
                  <a:pt x="47615" y="-38849"/>
                </a:lnTo>
                <a:lnTo>
                  <a:pt x="45845" y="-51749"/>
                </a:lnTo>
                <a:lnTo>
                  <a:pt x="45120" y="-64941"/>
                </a:lnTo>
                <a:lnTo>
                  <a:pt x="45470" y="-78282"/>
                </a:lnTo>
                <a:lnTo>
                  <a:pt x="46926" y="-91632"/>
                </a:lnTo>
                <a:lnTo>
                  <a:pt x="51765" y="-123585"/>
                </a:lnTo>
                <a:lnTo>
                  <a:pt x="38023" y="-94337"/>
                </a:lnTo>
                <a:lnTo>
                  <a:pt x="33830" y="-85114"/>
                </a:lnTo>
                <a:lnTo>
                  <a:pt x="28847" y="-73275"/>
                </a:lnTo>
                <a:lnTo>
                  <a:pt x="24257" y="-61324"/>
                </a:lnTo>
                <a:lnTo>
                  <a:pt x="20061" y="-49264"/>
                </a:lnTo>
                <a:lnTo>
                  <a:pt x="16261" y="-37097"/>
                </a:lnTo>
                <a:lnTo>
                  <a:pt x="12858" y="-24829"/>
                </a:lnTo>
                <a:lnTo>
                  <a:pt x="9851" y="-12462"/>
                </a:lnTo>
                <a:lnTo>
                  <a:pt x="7243" y="0"/>
                </a:lnTo>
                <a:lnTo>
                  <a:pt x="9398" y="76566"/>
                </a:lnTo>
                <a:lnTo>
                  <a:pt x="9423" y="72045"/>
                </a:lnTo>
                <a:lnTo>
                  <a:pt x="9773" y="59138"/>
                </a:lnTo>
                <a:lnTo>
                  <a:pt x="10534" y="46306"/>
                </a:lnTo>
                <a:lnTo>
                  <a:pt x="11706" y="33554"/>
                </a:lnTo>
                <a:lnTo>
                  <a:pt x="13288" y="20885"/>
                </a:lnTo>
                <a:lnTo>
                  <a:pt x="15277" y="8303"/>
                </a:lnTo>
                <a:lnTo>
                  <a:pt x="17674" y="-4187"/>
                </a:lnTo>
                <a:lnTo>
                  <a:pt x="20476" y="-16583"/>
                </a:lnTo>
                <a:lnTo>
                  <a:pt x="23684" y="-28880"/>
                </a:lnTo>
                <a:lnTo>
                  <a:pt x="27295" y="-41074"/>
                </a:lnTo>
                <a:lnTo>
                  <a:pt x="31309" y="-53162"/>
                </a:lnTo>
                <a:lnTo>
                  <a:pt x="35725" y="-65140"/>
                </a:lnTo>
                <a:lnTo>
                  <a:pt x="36450" y="-51512"/>
                </a:lnTo>
                <a:lnTo>
                  <a:pt x="38229" y="-38148"/>
                </a:lnTo>
                <a:lnTo>
                  <a:pt x="41031" y="-25192"/>
                </a:lnTo>
                <a:lnTo>
                  <a:pt x="44829" y="-12780"/>
                </a:lnTo>
                <a:lnTo>
                  <a:pt x="49594" y="-1051"/>
                </a:lnTo>
                <a:lnTo>
                  <a:pt x="55298" y="9858"/>
                </a:lnTo>
                <a:lnTo>
                  <a:pt x="61912" y="19810"/>
                </a:lnTo>
                <a:lnTo>
                  <a:pt x="66443" y="25450"/>
                </a:lnTo>
                <a:lnTo>
                  <a:pt x="75625" y="34746"/>
                </a:lnTo>
                <a:lnTo>
                  <a:pt x="85818" y="42574"/>
                </a:lnTo>
                <a:lnTo>
                  <a:pt x="96953" y="48893"/>
                </a:lnTo>
                <a:lnTo>
                  <a:pt x="108959" y="53663"/>
                </a:lnTo>
                <a:lnTo>
                  <a:pt x="121767" y="56843"/>
                </a:lnTo>
                <a:lnTo>
                  <a:pt x="121222" y="65240"/>
                </a:lnTo>
                <a:lnTo>
                  <a:pt x="120605" y="77904"/>
                </a:lnTo>
                <a:lnTo>
                  <a:pt x="120230" y="90641"/>
                </a:lnTo>
                <a:lnTo>
                  <a:pt x="120212" y="115560"/>
                </a:lnTo>
                <a:lnTo>
                  <a:pt x="120559" y="128310"/>
                </a:lnTo>
                <a:lnTo>
                  <a:pt x="121145" y="140982"/>
                </a:lnTo>
                <a:lnTo>
                  <a:pt x="121970" y="153541"/>
                </a:lnTo>
                <a:lnTo>
                  <a:pt x="109430" y="151361"/>
                </a:lnTo>
                <a:lnTo>
                  <a:pt x="96504" y="148819"/>
                </a:lnTo>
                <a:lnTo>
                  <a:pt x="83784" y="146013"/>
                </a:lnTo>
                <a:lnTo>
                  <a:pt x="71277" y="142945"/>
                </a:lnTo>
                <a:lnTo>
                  <a:pt x="58992" y="139616"/>
                </a:lnTo>
                <a:lnTo>
                  <a:pt x="46934" y="136030"/>
                </a:lnTo>
                <a:lnTo>
                  <a:pt x="35112" y="132188"/>
                </a:lnTo>
                <a:lnTo>
                  <a:pt x="23533" y="128093"/>
                </a:lnTo>
                <a:lnTo>
                  <a:pt x="12204" y="123746"/>
                </a:lnTo>
                <a:lnTo>
                  <a:pt x="11228" y="114667"/>
                </a:lnTo>
                <a:lnTo>
                  <a:pt x="6108" y="131417"/>
                </a:lnTo>
                <a:lnTo>
                  <a:pt x="15192" y="134995"/>
                </a:lnTo>
                <a:lnTo>
                  <a:pt x="26660" y="139201"/>
                </a:lnTo>
                <a:lnTo>
                  <a:pt x="38367" y="143157"/>
                </a:lnTo>
                <a:lnTo>
                  <a:pt x="50306" y="146863"/>
                </a:lnTo>
                <a:lnTo>
                  <a:pt x="62469" y="150315"/>
                </a:lnTo>
                <a:lnTo>
                  <a:pt x="74850" y="153513"/>
                </a:lnTo>
                <a:lnTo>
                  <a:pt x="87441" y="156455"/>
                </a:lnTo>
                <a:lnTo>
                  <a:pt x="100235" y="159139"/>
                </a:lnTo>
                <a:lnTo>
                  <a:pt x="113224" y="161563"/>
                </a:lnTo>
                <a:lnTo>
                  <a:pt x="126403" y="163726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647898" y="2847564"/>
            <a:ext cx="600079" cy="234308"/>
          </a:xfrm>
          <a:custGeom>
            <a:avLst/>
            <a:gdLst/>
            <a:ahLst/>
            <a:cxnLst/>
            <a:rect l="l" t="t" r="r" b="b"/>
            <a:pathLst>
              <a:path w="675089" h="364480">
                <a:moveTo>
                  <a:pt x="1" y="311531"/>
                </a:moveTo>
                <a:lnTo>
                  <a:pt x="955" y="336980"/>
                </a:lnTo>
                <a:lnTo>
                  <a:pt x="14428" y="356002"/>
                </a:lnTo>
                <a:lnTo>
                  <a:pt x="39459" y="358861"/>
                </a:lnTo>
                <a:lnTo>
                  <a:pt x="65172" y="360833"/>
                </a:lnTo>
                <a:lnTo>
                  <a:pt x="96825" y="362351"/>
                </a:lnTo>
                <a:lnTo>
                  <a:pt x="124415" y="363349"/>
                </a:lnTo>
                <a:lnTo>
                  <a:pt x="153188" y="364071"/>
                </a:lnTo>
                <a:lnTo>
                  <a:pt x="182990" y="364465"/>
                </a:lnTo>
                <a:lnTo>
                  <a:pt x="213667" y="364480"/>
                </a:lnTo>
                <a:lnTo>
                  <a:pt x="245068" y="364066"/>
                </a:lnTo>
                <a:lnTo>
                  <a:pt x="277039" y="363171"/>
                </a:lnTo>
                <a:lnTo>
                  <a:pt x="309426" y="361744"/>
                </a:lnTo>
                <a:lnTo>
                  <a:pt x="342077" y="359734"/>
                </a:lnTo>
                <a:lnTo>
                  <a:pt x="374839" y="357090"/>
                </a:lnTo>
                <a:lnTo>
                  <a:pt x="407558" y="353760"/>
                </a:lnTo>
                <a:lnTo>
                  <a:pt x="440082" y="349694"/>
                </a:lnTo>
                <a:lnTo>
                  <a:pt x="472257" y="344840"/>
                </a:lnTo>
                <a:lnTo>
                  <a:pt x="503930" y="339147"/>
                </a:lnTo>
                <a:lnTo>
                  <a:pt x="534949" y="332564"/>
                </a:lnTo>
                <a:lnTo>
                  <a:pt x="565159" y="325040"/>
                </a:lnTo>
                <a:lnTo>
                  <a:pt x="594409" y="316524"/>
                </a:lnTo>
                <a:lnTo>
                  <a:pt x="622544" y="306964"/>
                </a:lnTo>
                <a:lnTo>
                  <a:pt x="649413" y="296310"/>
                </a:lnTo>
                <a:lnTo>
                  <a:pt x="674861" y="284510"/>
                </a:lnTo>
                <a:lnTo>
                  <a:pt x="675089" y="276001"/>
                </a:lnTo>
                <a:lnTo>
                  <a:pt x="675089" y="271708"/>
                </a:lnTo>
                <a:lnTo>
                  <a:pt x="673887" y="240563"/>
                </a:lnTo>
                <a:lnTo>
                  <a:pt x="670339" y="210074"/>
                </a:lnTo>
                <a:lnTo>
                  <a:pt x="664535" y="180332"/>
                </a:lnTo>
                <a:lnTo>
                  <a:pt x="656563" y="151424"/>
                </a:lnTo>
                <a:lnTo>
                  <a:pt x="646513" y="123440"/>
                </a:lnTo>
                <a:lnTo>
                  <a:pt x="634474" y="96470"/>
                </a:lnTo>
                <a:lnTo>
                  <a:pt x="620534" y="70601"/>
                </a:lnTo>
                <a:lnTo>
                  <a:pt x="604784" y="45924"/>
                </a:lnTo>
                <a:lnTo>
                  <a:pt x="587311" y="22527"/>
                </a:lnTo>
                <a:lnTo>
                  <a:pt x="568206" y="499"/>
                </a:lnTo>
                <a:lnTo>
                  <a:pt x="556161" y="0"/>
                </a:lnTo>
                <a:lnTo>
                  <a:pt x="543502" y="202"/>
                </a:lnTo>
                <a:lnTo>
                  <a:pt x="516256" y="2890"/>
                </a:lnTo>
                <a:lnTo>
                  <a:pt x="486288" y="8918"/>
                </a:lnTo>
                <a:lnTo>
                  <a:pt x="453421" y="18638"/>
                </a:lnTo>
                <a:lnTo>
                  <a:pt x="417476" y="32407"/>
                </a:lnTo>
                <a:lnTo>
                  <a:pt x="378274" y="50576"/>
                </a:lnTo>
                <a:lnTo>
                  <a:pt x="357396" y="61421"/>
                </a:lnTo>
                <a:lnTo>
                  <a:pt x="335637" y="73499"/>
                </a:lnTo>
                <a:lnTo>
                  <a:pt x="312974" y="86855"/>
                </a:lnTo>
                <a:lnTo>
                  <a:pt x="289386" y="101532"/>
                </a:lnTo>
                <a:lnTo>
                  <a:pt x="264849" y="117574"/>
                </a:lnTo>
                <a:lnTo>
                  <a:pt x="239342" y="135026"/>
                </a:lnTo>
                <a:lnTo>
                  <a:pt x="212842" y="153933"/>
                </a:lnTo>
                <a:lnTo>
                  <a:pt x="185327" y="174337"/>
                </a:lnTo>
                <a:lnTo>
                  <a:pt x="170334" y="185344"/>
                </a:lnTo>
                <a:lnTo>
                  <a:pt x="155831" y="195368"/>
                </a:lnTo>
                <a:lnTo>
                  <a:pt x="141814" y="204436"/>
                </a:lnTo>
                <a:lnTo>
                  <a:pt x="128277" y="212578"/>
                </a:lnTo>
                <a:lnTo>
                  <a:pt x="115214" y="219819"/>
                </a:lnTo>
                <a:lnTo>
                  <a:pt x="102620" y="226188"/>
                </a:lnTo>
                <a:lnTo>
                  <a:pt x="90490" y="231712"/>
                </a:lnTo>
                <a:lnTo>
                  <a:pt x="78818" y="236419"/>
                </a:lnTo>
                <a:lnTo>
                  <a:pt x="67599" y="240336"/>
                </a:lnTo>
                <a:lnTo>
                  <a:pt x="56828" y="243490"/>
                </a:lnTo>
                <a:lnTo>
                  <a:pt x="46499" y="245909"/>
                </a:lnTo>
                <a:lnTo>
                  <a:pt x="36606" y="247621"/>
                </a:lnTo>
                <a:lnTo>
                  <a:pt x="27145" y="248654"/>
                </a:lnTo>
                <a:lnTo>
                  <a:pt x="18111" y="249034"/>
                </a:lnTo>
                <a:lnTo>
                  <a:pt x="9496" y="248789"/>
                </a:lnTo>
                <a:lnTo>
                  <a:pt x="1837" y="248022"/>
                </a:lnTo>
                <a:lnTo>
                  <a:pt x="976" y="260502"/>
                </a:lnTo>
                <a:lnTo>
                  <a:pt x="364" y="273122"/>
                </a:lnTo>
                <a:lnTo>
                  <a:pt x="0" y="285885"/>
                </a:lnTo>
                <a:lnTo>
                  <a:pt x="1" y="311531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643628" y="2844539"/>
            <a:ext cx="608519" cy="240381"/>
          </a:xfrm>
          <a:custGeom>
            <a:avLst/>
            <a:gdLst/>
            <a:ahLst/>
            <a:cxnLst/>
            <a:rect l="l" t="t" r="r" b="b"/>
            <a:pathLst>
              <a:path w="684584" h="373926">
                <a:moveTo>
                  <a:pt x="544462" y="9809"/>
                </a:moveTo>
                <a:lnTo>
                  <a:pt x="558207" y="9372"/>
                </a:lnTo>
                <a:lnTo>
                  <a:pt x="562537" y="9372"/>
                </a:lnTo>
                <a:lnTo>
                  <a:pt x="590131" y="32246"/>
                </a:lnTo>
                <a:lnTo>
                  <a:pt x="607550" y="55932"/>
                </a:lnTo>
                <a:lnTo>
                  <a:pt x="623072" y="80720"/>
                </a:lnTo>
                <a:lnTo>
                  <a:pt x="636657" y="106507"/>
                </a:lnTo>
                <a:lnTo>
                  <a:pt x="648264" y="133189"/>
                </a:lnTo>
                <a:lnTo>
                  <a:pt x="657852" y="160664"/>
                </a:lnTo>
                <a:lnTo>
                  <a:pt x="665380" y="188827"/>
                </a:lnTo>
                <a:lnTo>
                  <a:pt x="670808" y="217576"/>
                </a:lnTo>
                <a:lnTo>
                  <a:pt x="674094" y="246806"/>
                </a:lnTo>
                <a:lnTo>
                  <a:pt x="675199" y="276415"/>
                </a:lnTo>
                <a:lnTo>
                  <a:pt x="675059" y="286270"/>
                </a:lnTo>
                <a:lnTo>
                  <a:pt x="654929" y="295590"/>
                </a:lnTo>
                <a:lnTo>
                  <a:pt x="633897" y="304173"/>
                </a:lnTo>
                <a:lnTo>
                  <a:pt x="612055" y="312046"/>
                </a:lnTo>
                <a:lnTo>
                  <a:pt x="589492" y="319237"/>
                </a:lnTo>
                <a:lnTo>
                  <a:pt x="566299" y="325775"/>
                </a:lnTo>
                <a:lnTo>
                  <a:pt x="542567" y="331687"/>
                </a:lnTo>
                <a:lnTo>
                  <a:pt x="518385" y="337002"/>
                </a:lnTo>
                <a:lnTo>
                  <a:pt x="493845" y="341748"/>
                </a:lnTo>
                <a:lnTo>
                  <a:pt x="469035" y="345953"/>
                </a:lnTo>
                <a:lnTo>
                  <a:pt x="444048" y="349645"/>
                </a:lnTo>
                <a:lnTo>
                  <a:pt x="418973" y="352852"/>
                </a:lnTo>
                <a:lnTo>
                  <a:pt x="393900" y="355602"/>
                </a:lnTo>
                <a:lnTo>
                  <a:pt x="368919" y="357923"/>
                </a:lnTo>
                <a:lnTo>
                  <a:pt x="344122" y="359844"/>
                </a:lnTo>
                <a:lnTo>
                  <a:pt x="319599" y="361392"/>
                </a:lnTo>
                <a:lnTo>
                  <a:pt x="295439" y="362596"/>
                </a:lnTo>
                <a:lnTo>
                  <a:pt x="271733" y="363483"/>
                </a:lnTo>
                <a:lnTo>
                  <a:pt x="248572" y="364082"/>
                </a:lnTo>
                <a:lnTo>
                  <a:pt x="226046" y="364421"/>
                </a:lnTo>
                <a:lnTo>
                  <a:pt x="177643" y="364379"/>
                </a:lnTo>
                <a:lnTo>
                  <a:pt x="152406" y="363968"/>
                </a:lnTo>
                <a:lnTo>
                  <a:pt x="126950" y="363294"/>
                </a:lnTo>
                <a:lnTo>
                  <a:pt x="101331" y="362355"/>
                </a:lnTo>
                <a:lnTo>
                  <a:pt x="75607" y="361149"/>
                </a:lnTo>
                <a:lnTo>
                  <a:pt x="48908" y="359278"/>
                </a:lnTo>
                <a:lnTo>
                  <a:pt x="23727" y="356552"/>
                </a:lnTo>
                <a:lnTo>
                  <a:pt x="11357" y="354850"/>
                </a:lnTo>
                <a:lnTo>
                  <a:pt x="11784" y="364404"/>
                </a:lnTo>
                <a:lnTo>
                  <a:pt x="36750" y="367522"/>
                </a:lnTo>
                <a:lnTo>
                  <a:pt x="62242" y="369753"/>
                </a:lnTo>
                <a:lnTo>
                  <a:pt x="90189" y="371258"/>
                </a:lnTo>
                <a:lnTo>
                  <a:pt x="115855" y="372310"/>
                </a:lnTo>
                <a:lnTo>
                  <a:pt x="141384" y="373100"/>
                </a:lnTo>
                <a:lnTo>
                  <a:pt x="166720" y="373628"/>
                </a:lnTo>
                <a:lnTo>
                  <a:pt x="204245" y="373926"/>
                </a:lnTo>
                <a:lnTo>
                  <a:pt x="226356" y="373816"/>
                </a:lnTo>
                <a:lnTo>
                  <a:pt x="249196" y="373468"/>
                </a:lnTo>
                <a:lnTo>
                  <a:pt x="272685" y="372852"/>
                </a:lnTo>
                <a:lnTo>
                  <a:pt x="296732" y="371940"/>
                </a:lnTo>
                <a:lnTo>
                  <a:pt x="321243" y="370703"/>
                </a:lnTo>
                <a:lnTo>
                  <a:pt x="346127" y="369111"/>
                </a:lnTo>
                <a:lnTo>
                  <a:pt x="371290" y="367136"/>
                </a:lnTo>
                <a:lnTo>
                  <a:pt x="396640" y="364749"/>
                </a:lnTo>
                <a:lnTo>
                  <a:pt x="422085" y="361921"/>
                </a:lnTo>
                <a:lnTo>
                  <a:pt x="447532" y="358622"/>
                </a:lnTo>
                <a:lnTo>
                  <a:pt x="472889" y="354824"/>
                </a:lnTo>
                <a:lnTo>
                  <a:pt x="498063" y="350499"/>
                </a:lnTo>
                <a:lnTo>
                  <a:pt x="522962" y="345616"/>
                </a:lnTo>
                <a:lnTo>
                  <a:pt x="547493" y="340147"/>
                </a:lnTo>
                <a:lnTo>
                  <a:pt x="571564" y="334063"/>
                </a:lnTo>
                <a:lnTo>
                  <a:pt x="595082" y="327336"/>
                </a:lnTo>
                <a:lnTo>
                  <a:pt x="617955" y="319935"/>
                </a:lnTo>
                <a:lnTo>
                  <a:pt x="640090" y="311833"/>
                </a:lnTo>
                <a:lnTo>
                  <a:pt x="661395" y="303000"/>
                </a:lnTo>
                <a:lnTo>
                  <a:pt x="681778" y="293408"/>
                </a:lnTo>
                <a:lnTo>
                  <a:pt x="684356" y="289344"/>
                </a:lnTo>
                <a:lnTo>
                  <a:pt x="684508" y="285051"/>
                </a:lnTo>
                <a:lnTo>
                  <a:pt x="684297" y="261120"/>
                </a:lnTo>
                <a:lnTo>
                  <a:pt x="682016" y="230798"/>
                </a:lnTo>
                <a:lnTo>
                  <a:pt x="677494" y="200924"/>
                </a:lnTo>
                <a:lnTo>
                  <a:pt x="670774" y="171605"/>
                </a:lnTo>
                <a:lnTo>
                  <a:pt x="661899" y="142950"/>
                </a:lnTo>
                <a:lnTo>
                  <a:pt x="650911" y="115065"/>
                </a:lnTo>
                <a:lnTo>
                  <a:pt x="637852" y="88059"/>
                </a:lnTo>
                <a:lnTo>
                  <a:pt x="622766" y="62038"/>
                </a:lnTo>
                <a:lnTo>
                  <a:pt x="605694" y="37111"/>
                </a:lnTo>
                <a:lnTo>
                  <a:pt x="586679" y="13385"/>
                </a:lnTo>
                <a:lnTo>
                  <a:pt x="573358" y="520"/>
                </a:lnTo>
                <a:lnTo>
                  <a:pt x="563414" y="0"/>
                </a:lnTo>
                <a:lnTo>
                  <a:pt x="558207" y="0"/>
                </a:lnTo>
                <a:lnTo>
                  <a:pt x="529350" y="1722"/>
                </a:lnTo>
                <a:lnTo>
                  <a:pt x="498775" y="6904"/>
                </a:lnTo>
                <a:lnTo>
                  <a:pt x="466439" y="15564"/>
                </a:lnTo>
                <a:lnTo>
                  <a:pt x="449598" y="21205"/>
                </a:lnTo>
                <a:lnTo>
                  <a:pt x="432301" y="27723"/>
                </a:lnTo>
                <a:lnTo>
                  <a:pt x="414543" y="35120"/>
                </a:lnTo>
                <a:lnTo>
                  <a:pt x="396320" y="43400"/>
                </a:lnTo>
                <a:lnTo>
                  <a:pt x="377625" y="52564"/>
                </a:lnTo>
                <a:lnTo>
                  <a:pt x="358453" y="62616"/>
                </a:lnTo>
                <a:lnTo>
                  <a:pt x="338800" y="73557"/>
                </a:lnTo>
                <a:lnTo>
                  <a:pt x="318660" y="85390"/>
                </a:lnTo>
                <a:lnTo>
                  <a:pt x="298028" y="98117"/>
                </a:lnTo>
                <a:lnTo>
                  <a:pt x="276898" y="111742"/>
                </a:lnTo>
                <a:lnTo>
                  <a:pt x="255266" y="126266"/>
                </a:lnTo>
                <a:lnTo>
                  <a:pt x="233126" y="141692"/>
                </a:lnTo>
                <a:lnTo>
                  <a:pt x="210474" y="158022"/>
                </a:lnTo>
                <a:lnTo>
                  <a:pt x="187303" y="175259"/>
                </a:lnTo>
                <a:lnTo>
                  <a:pt x="177836" y="182283"/>
                </a:lnTo>
                <a:lnTo>
                  <a:pt x="164366" y="191831"/>
                </a:lnTo>
                <a:lnTo>
                  <a:pt x="151172" y="200651"/>
                </a:lnTo>
                <a:lnTo>
                  <a:pt x="138259" y="208739"/>
                </a:lnTo>
                <a:lnTo>
                  <a:pt x="125633" y="216095"/>
                </a:lnTo>
                <a:lnTo>
                  <a:pt x="113300" y="222716"/>
                </a:lnTo>
                <a:lnTo>
                  <a:pt x="101265" y="228600"/>
                </a:lnTo>
                <a:lnTo>
                  <a:pt x="89534" y="233746"/>
                </a:lnTo>
                <a:lnTo>
                  <a:pt x="78113" y="238151"/>
                </a:lnTo>
                <a:lnTo>
                  <a:pt x="67006" y="241814"/>
                </a:lnTo>
                <a:lnTo>
                  <a:pt x="56220" y="244733"/>
                </a:lnTo>
                <a:lnTo>
                  <a:pt x="45760" y="246905"/>
                </a:lnTo>
                <a:lnTo>
                  <a:pt x="35632" y="248329"/>
                </a:lnTo>
                <a:lnTo>
                  <a:pt x="25841" y="249003"/>
                </a:lnTo>
                <a:lnTo>
                  <a:pt x="16393" y="248926"/>
                </a:lnTo>
                <a:lnTo>
                  <a:pt x="7293" y="248094"/>
                </a:lnTo>
                <a:lnTo>
                  <a:pt x="9680" y="283228"/>
                </a:lnTo>
                <a:lnTo>
                  <a:pt x="10195" y="270532"/>
                </a:lnTo>
                <a:lnTo>
                  <a:pt x="10964" y="257936"/>
                </a:lnTo>
                <a:lnTo>
                  <a:pt x="18337" y="258375"/>
                </a:lnTo>
                <a:lnTo>
                  <a:pt x="28003" y="258295"/>
                </a:lnTo>
                <a:lnTo>
                  <a:pt x="37965" y="257501"/>
                </a:lnTo>
                <a:lnTo>
                  <a:pt x="48220" y="255994"/>
                </a:lnTo>
                <a:lnTo>
                  <a:pt x="58765" y="253775"/>
                </a:lnTo>
                <a:lnTo>
                  <a:pt x="69597" y="250845"/>
                </a:lnTo>
                <a:lnTo>
                  <a:pt x="80712" y="247207"/>
                </a:lnTo>
                <a:lnTo>
                  <a:pt x="92107" y="242861"/>
                </a:lnTo>
                <a:lnTo>
                  <a:pt x="103780" y="237808"/>
                </a:lnTo>
                <a:lnTo>
                  <a:pt x="115726" y="232051"/>
                </a:lnTo>
                <a:lnTo>
                  <a:pt x="127944" y="225590"/>
                </a:lnTo>
                <a:lnTo>
                  <a:pt x="140428" y="218427"/>
                </a:lnTo>
                <a:lnTo>
                  <a:pt x="153178" y="210562"/>
                </a:lnTo>
                <a:lnTo>
                  <a:pt x="166188" y="201999"/>
                </a:lnTo>
                <a:lnTo>
                  <a:pt x="179457" y="192737"/>
                </a:lnTo>
                <a:lnTo>
                  <a:pt x="192980" y="182778"/>
                </a:lnTo>
                <a:lnTo>
                  <a:pt x="215611" y="165944"/>
                </a:lnTo>
                <a:lnTo>
                  <a:pt x="237797" y="149962"/>
                </a:lnTo>
                <a:lnTo>
                  <a:pt x="259537" y="134834"/>
                </a:lnTo>
                <a:lnTo>
                  <a:pt x="280826" y="120560"/>
                </a:lnTo>
                <a:lnTo>
                  <a:pt x="301664" y="107141"/>
                </a:lnTo>
                <a:lnTo>
                  <a:pt x="322046" y="94580"/>
                </a:lnTo>
                <a:lnTo>
                  <a:pt x="341972" y="82876"/>
                </a:lnTo>
                <a:lnTo>
                  <a:pt x="361437" y="72032"/>
                </a:lnTo>
                <a:lnTo>
                  <a:pt x="380440" y="62049"/>
                </a:lnTo>
                <a:lnTo>
                  <a:pt x="398977" y="52927"/>
                </a:lnTo>
                <a:lnTo>
                  <a:pt x="417047" y="44668"/>
                </a:lnTo>
                <a:lnTo>
                  <a:pt x="434647" y="37273"/>
                </a:lnTo>
                <a:lnTo>
                  <a:pt x="451774" y="30744"/>
                </a:lnTo>
                <a:lnTo>
                  <a:pt x="468425" y="25081"/>
                </a:lnTo>
                <a:lnTo>
                  <a:pt x="484599" y="20286"/>
                </a:lnTo>
                <a:lnTo>
                  <a:pt x="500292" y="16360"/>
                </a:lnTo>
                <a:lnTo>
                  <a:pt x="515501" y="13305"/>
                </a:lnTo>
                <a:lnTo>
                  <a:pt x="530226" y="11121"/>
                </a:lnTo>
                <a:lnTo>
                  <a:pt x="544462" y="9809"/>
                </a:lnTo>
                <a:close/>
              </a:path>
              <a:path w="684584" h="373926">
                <a:moveTo>
                  <a:pt x="7293" y="248094"/>
                </a:moveTo>
                <a:lnTo>
                  <a:pt x="2353" y="247395"/>
                </a:lnTo>
                <a:lnTo>
                  <a:pt x="1959" y="252361"/>
                </a:lnTo>
                <a:lnTo>
                  <a:pt x="1087" y="265035"/>
                </a:lnTo>
                <a:lnTo>
                  <a:pt x="471" y="277712"/>
                </a:lnTo>
                <a:lnTo>
                  <a:pt x="101" y="290468"/>
                </a:lnTo>
                <a:lnTo>
                  <a:pt x="0" y="308648"/>
                </a:lnTo>
                <a:lnTo>
                  <a:pt x="221" y="321448"/>
                </a:lnTo>
                <a:lnTo>
                  <a:pt x="680" y="334185"/>
                </a:lnTo>
                <a:lnTo>
                  <a:pt x="1375" y="346828"/>
                </a:lnTo>
                <a:lnTo>
                  <a:pt x="2302" y="359346"/>
                </a:lnTo>
                <a:lnTo>
                  <a:pt x="6277" y="363588"/>
                </a:lnTo>
                <a:lnTo>
                  <a:pt x="11784" y="364404"/>
                </a:lnTo>
                <a:lnTo>
                  <a:pt x="11357" y="354850"/>
                </a:lnTo>
                <a:lnTo>
                  <a:pt x="11294" y="354027"/>
                </a:lnTo>
                <a:lnTo>
                  <a:pt x="10455" y="341481"/>
                </a:lnTo>
                <a:lnTo>
                  <a:pt x="9855" y="328812"/>
                </a:lnTo>
                <a:lnTo>
                  <a:pt x="9496" y="316056"/>
                </a:lnTo>
                <a:lnTo>
                  <a:pt x="9416" y="295976"/>
                </a:lnTo>
                <a:lnTo>
                  <a:pt x="9680" y="283228"/>
                </a:lnTo>
                <a:lnTo>
                  <a:pt x="7293" y="248094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649537" y="2766589"/>
            <a:ext cx="503428" cy="241068"/>
          </a:xfrm>
          <a:custGeom>
            <a:avLst/>
            <a:gdLst/>
            <a:ahLst/>
            <a:cxnLst/>
            <a:rect l="l" t="t" r="r" b="b"/>
            <a:pathLst>
              <a:path w="566356" h="374995">
                <a:moveTo>
                  <a:pt x="6448" y="322111"/>
                </a:moveTo>
                <a:lnTo>
                  <a:pt x="2671" y="347703"/>
                </a:lnTo>
                <a:lnTo>
                  <a:pt x="0" y="373989"/>
                </a:lnTo>
                <a:lnTo>
                  <a:pt x="8224" y="374792"/>
                </a:lnTo>
                <a:lnTo>
                  <a:pt x="16865" y="374995"/>
                </a:lnTo>
                <a:lnTo>
                  <a:pt x="25927" y="374572"/>
                </a:lnTo>
                <a:lnTo>
                  <a:pt x="35415" y="373494"/>
                </a:lnTo>
                <a:lnTo>
                  <a:pt x="45336" y="371735"/>
                </a:lnTo>
                <a:lnTo>
                  <a:pt x="55694" y="369266"/>
                </a:lnTo>
                <a:lnTo>
                  <a:pt x="66495" y="366061"/>
                </a:lnTo>
                <a:lnTo>
                  <a:pt x="77744" y="362091"/>
                </a:lnTo>
                <a:lnTo>
                  <a:pt x="89447" y="357329"/>
                </a:lnTo>
                <a:lnTo>
                  <a:pt x="101608" y="351748"/>
                </a:lnTo>
                <a:lnTo>
                  <a:pt x="114234" y="345320"/>
                </a:lnTo>
                <a:lnTo>
                  <a:pt x="127329" y="338017"/>
                </a:lnTo>
                <a:lnTo>
                  <a:pt x="140899" y="329811"/>
                </a:lnTo>
                <a:lnTo>
                  <a:pt x="154949" y="320677"/>
                </a:lnTo>
                <a:lnTo>
                  <a:pt x="169485" y="310585"/>
                </a:lnTo>
                <a:lnTo>
                  <a:pt x="183476" y="300291"/>
                </a:lnTo>
                <a:lnTo>
                  <a:pt x="210993" y="279888"/>
                </a:lnTo>
                <a:lnTo>
                  <a:pt x="237495" y="260983"/>
                </a:lnTo>
                <a:lnTo>
                  <a:pt x="263003" y="243532"/>
                </a:lnTo>
                <a:lnTo>
                  <a:pt x="287540" y="227491"/>
                </a:lnTo>
                <a:lnTo>
                  <a:pt x="311129" y="212814"/>
                </a:lnTo>
                <a:lnTo>
                  <a:pt x="333792" y="199459"/>
                </a:lnTo>
                <a:lnTo>
                  <a:pt x="355552" y="187381"/>
                </a:lnTo>
                <a:lnTo>
                  <a:pt x="376430" y="176535"/>
                </a:lnTo>
                <a:lnTo>
                  <a:pt x="396449" y="166878"/>
                </a:lnTo>
                <a:lnTo>
                  <a:pt x="415631" y="158365"/>
                </a:lnTo>
                <a:lnTo>
                  <a:pt x="433999" y="150953"/>
                </a:lnTo>
                <a:lnTo>
                  <a:pt x="451575" y="144596"/>
                </a:lnTo>
                <a:lnTo>
                  <a:pt x="468381" y="139251"/>
                </a:lnTo>
                <a:lnTo>
                  <a:pt x="484441" y="134874"/>
                </a:lnTo>
                <a:lnTo>
                  <a:pt x="499775" y="131420"/>
                </a:lnTo>
                <a:lnTo>
                  <a:pt x="514407" y="128845"/>
                </a:lnTo>
                <a:lnTo>
                  <a:pt x="528358" y="127105"/>
                </a:lnTo>
                <a:lnTo>
                  <a:pt x="541652" y="126156"/>
                </a:lnTo>
                <a:lnTo>
                  <a:pt x="554311" y="125954"/>
                </a:lnTo>
                <a:lnTo>
                  <a:pt x="566356" y="126453"/>
                </a:lnTo>
                <a:lnTo>
                  <a:pt x="555242" y="115006"/>
                </a:lnTo>
                <a:lnTo>
                  <a:pt x="531684" y="93481"/>
                </a:lnTo>
                <a:lnTo>
                  <a:pt x="506450" y="73878"/>
                </a:lnTo>
                <a:lnTo>
                  <a:pt x="479658" y="56317"/>
                </a:lnTo>
                <a:lnTo>
                  <a:pt x="451423" y="40912"/>
                </a:lnTo>
                <a:lnTo>
                  <a:pt x="421863" y="27783"/>
                </a:lnTo>
                <a:lnTo>
                  <a:pt x="391095" y="17046"/>
                </a:lnTo>
                <a:lnTo>
                  <a:pt x="359235" y="8819"/>
                </a:lnTo>
                <a:lnTo>
                  <a:pt x="326401" y="3219"/>
                </a:lnTo>
                <a:lnTo>
                  <a:pt x="292708" y="362"/>
                </a:lnTo>
                <a:lnTo>
                  <a:pt x="275577" y="0"/>
                </a:lnTo>
                <a:lnTo>
                  <a:pt x="262807" y="212"/>
                </a:lnTo>
                <a:lnTo>
                  <a:pt x="242938" y="1346"/>
                </a:lnTo>
                <a:lnTo>
                  <a:pt x="222341" y="11259"/>
                </a:lnTo>
                <a:lnTo>
                  <a:pt x="202525" y="22201"/>
                </a:lnTo>
                <a:lnTo>
                  <a:pt x="183510" y="34156"/>
                </a:lnTo>
                <a:lnTo>
                  <a:pt x="165311" y="47102"/>
                </a:lnTo>
                <a:lnTo>
                  <a:pt x="147948" y="61023"/>
                </a:lnTo>
                <a:lnTo>
                  <a:pt x="131439" y="75899"/>
                </a:lnTo>
                <a:lnTo>
                  <a:pt x="115801" y="91712"/>
                </a:lnTo>
                <a:lnTo>
                  <a:pt x="101053" y="108442"/>
                </a:lnTo>
                <a:lnTo>
                  <a:pt x="87212" y="126071"/>
                </a:lnTo>
                <a:lnTo>
                  <a:pt x="74296" y="144581"/>
                </a:lnTo>
                <a:lnTo>
                  <a:pt x="62324" y="163953"/>
                </a:lnTo>
                <a:lnTo>
                  <a:pt x="51313" y="184167"/>
                </a:lnTo>
                <a:lnTo>
                  <a:pt x="41282" y="205206"/>
                </a:lnTo>
                <a:lnTo>
                  <a:pt x="32248" y="227051"/>
                </a:lnTo>
                <a:lnTo>
                  <a:pt x="24230" y="249682"/>
                </a:lnTo>
                <a:lnTo>
                  <a:pt x="17245" y="273082"/>
                </a:lnTo>
                <a:lnTo>
                  <a:pt x="11312" y="297231"/>
                </a:lnTo>
                <a:lnTo>
                  <a:pt x="6448" y="322111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645057" y="2763580"/>
            <a:ext cx="25772" cy="247092"/>
          </a:xfrm>
          <a:custGeom>
            <a:avLst/>
            <a:gdLst/>
            <a:ahLst/>
            <a:cxnLst/>
            <a:rect l="l" t="t" r="r" b="b"/>
            <a:pathLst>
              <a:path w="28994" h="384365">
                <a:moveTo>
                  <a:pt x="19380" y="375001"/>
                </a:moveTo>
                <a:lnTo>
                  <a:pt x="10096" y="374523"/>
                </a:lnTo>
                <a:lnTo>
                  <a:pt x="9550" y="384022"/>
                </a:lnTo>
                <a:lnTo>
                  <a:pt x="14935" y="384365"/>
                </a:lnTo>
                <a:lnTo>
                  <a:pt x="20434" y="384365"/>
                </a:lnTo>
                <a:lnTo>
                  <a:pt x="28994" y="374728"/>
                </a:lnTo>
                <a:lnTo>
                  <a:pt x="19380" y="375001"/>
                </a:lnTo>
                <a:close/>
              </a:path>
              <a:path w="28994" h="384365">
                <a:moveTo>
                  <a:pt x="20434" y="384365"/>
                </a:moveTo>
                <a:lnTo>
                  <a:pt x="27379" y="384183"/>
                </a:lnTo>
                <a:lnTo>
                  <a:pt x="37296" y="383325"/>
                </a:lnTo>
                <a:lnTo>
                  <a:pt x="47503" y="381765"/>
                </a:lnTo>
                <a:lnTo>
                  <a:pt x="57994" y="379503"/>
                </a:lnTo>
                <a:lnTo>
                  <a:pt x="68768" y="376541"/>
                </a:lnTo>
                <a:lnTo>
                  <a:pt x="79821" y="372881"/>
                </a:lnTo>
                <a:lnTo>
                  <a:pt x="91151" y="368523"/>
                </a:lnTo>
                <a:lnTo>
                  <a:pt x="102753" y="363469"/>
                </a:lnTo>
                <a:lnTo>
                  <a:pt x="114626" y="357720"/>
                </a:lnTo>
                <a:lnTo>
                  <a:pt x="126766" y="351278"/>
                </a:lnTo>
                <a:lnTo>
                  <a:pt x="139170" y="344144"/>
                </a:lnTo>
                <a:lnTo>
                  <a:pt x="151834" y="336318"/>
                </a:lnTo>
                <a:lnTo>
                  <a:pt x="164757" y="327804"/>
                </a:lnTo>
                <a:lnTo>
                  <a:pt x="177934" y="318601"/>
                </a:lnTo>
                <a:lnTo>
                  <a:pt x="191363" y="308711"/>
                </a:lnTo>
                <a:lnTo>
                  <a:pt x="213996" y="291877"/>
                </a:lnTo>
                <a:lnTo>
                  <a:pt x="236184" y="275896"/>
                </a:lnTo>
                <a:lnTo>
                  <a:pt x="257924" y="260767"/>
                </a:lnTo>
                <a:lnTo>
                  <a:pt x="279214" y="246493"/>
                </a:lnTo>
                <a:lnTo>
                  <a:pt x="300052" y="233075"/>
                </a:lnTo>
                <a:lnTo>
                  <a:pt x="320435" y="220513"/>
                </a:lnTo>
                <a:lnTo>
                  <a:pt x="340360" y="208810"/>
                </a:lnTo>
                <a:lnTo>
                  <a:pt x="359825" y="197965"/>
                </a:lnTo>
                <a:lnTo>
                  <a:pt x="378828" y="187982"/>
                </a:lnTo>
                <a:lnTo>
                  <a:pt x="397365" y="178860"/>
                </a:lnTo>
                <a:lnTo>
                  <a:pt x="415434" y="170601"/>
                </a:lnTo>
                <a:lnTo>
                  <a:pt x="433034" y="163206"/>
                </a:lnTo>
                <a:lnTo>
                  <a:pt x="450160" y="156677"/>
                </a:lnTo>
                <a:lnTo>
                  <a:pt x="466811" y="151014"/>
                </a:lnTo>
                <a:lnTo>
                  <a:pt x="482983" y="146219"/>
                </a:lnTo>
                <a:lnTo>
                  <a:pt x="498676" y="142294"/>
                </a:lnTo>
                <a:lnTo>
                  <a:pt x="513885" y="139238"/>
                </a:lnTo>
                <a:lnTo>
                  <a:pt x="528609" y="137054"/>
                </a:lnTo>
                <a:lnTo>
                  <a:pt x="542845" y="135743"/>
                </a:lnTo>
                <a:lnTo>
                  <a:pt x="556590" y="135305"/>
                </a:lnTo>
                <a:lnTo>
                  <a:pt x="561581" y="135305"/>
                </a:lnTo>
                <a:lnTo>
                  <a:pt x="566394" y="135483"/>
                </a:lnTo>
                <a:lnTo>
                  <a:pt x="571080" y="135826"/>
                </a:lnTo>
                <a:lnTo>
                  <a:pt x="582980" y="136664"/>
                </a:lnTo>
                <a:lnTo>
                  <a:pt x="563238" y="116005"/>
                </a:lnTo>
                <a:lnTo>
                  <a:pt x="538682" y="93733"/>
                </a:lnTo>
                <a:lnTo>
                  <a:pt x="512492" y="73648"/>
                </a:lnTo>
                <a:lnTo>
                  <a:pt x="484834" y="55823"/>
                </a:lnTo>
                <a:lnTo>
                  <a:pt x="455871" y="40330"/>
                </a:lnTo>
                <a:lnTo>
                  <a:pt x="425768" y="27240"/>
                </a:lnTo>
                <a:lnTo>
                  <a:pt x="394690" y="16625"/>
                </a:lnTo>
                <a:lnTo>
                  <a:pt x="362803" y="8557"/>
                </a:lnTo>
                <a:lnTo>
                  <a:pt x="330269" y="3107"/>
                </a:lnTo>
                <a:lnTo>
                  <a:pt x="297255" y="348"/>
                </a:lnTo>
                <a:lnTo>
                  <a:pt x="280619" y="0"/>
                </a:lnTo>
                <a:lnTo>
                  <a:pt x="273044" y="75"/>
                </a:lnTo>
                <a:lnTo>
                  <a:pt x="247573" y="1358"/>
                </a:lnTo>
                <a:lnTo>
                  <a:pt x="224827" y="11953"/>
                </a:lnTo>
                <a:lnTo>
                  <a:pt x="204485" y="23172"/>
                </a:lnTo>
                <a:lnTo>
                  <a:pt x="185022" y="35393"/>
                </a:lnTo>
                <a:lnTo>
                  <a:pt x="166449" y="48595"/>
                </a:lnTo>
                <a:lnTo>
                  <a:pt x="148781" y="62760"/>
                </a:lnTo>
                <a:lnTo>
                  <a:pt x="132027" y="77871"/>
                </a:lnTo>
                <a:lnTo>
                  <a:pt x="116201" y="93908"/>
                </a:lnTo>
                <a:lnTo>
                  <a:pt x="101314" y="110853"/>
                </a:lnTo>
                <a:lnTo>
                  <a:pt x="87379" y="128688"/>
                </a:lnTo>
                <a:lnTo>
                  <a:pt x="74407" y="147394"/>
                </a:lnTo>
                <a:lnTo>
                  <a:pt x="62411" y="166953"/>
                </a:lnTo>
                <a:lnTo>
                  <a:pt x="51403" y="187345"/>
                </a:lnTo>
                <a:lnTo>
                  <a:pt x="41394" y="208553"/>
                </a:lnTo>
                <a:lnTo>
                  <a:pt x="32398" y="230559"/>
                </a:lnTo>
                <a:lnTo>
                  <a:pt x="24425" y="253342"/>
                </a:lnTo>
                <a:lnTo>
                  <a:pt x="17488" y="276887"/>
                </a:lnTo>
                <a:lnTo>
                  <a:pt x="11600" y="301172"/>
                </a:lnTo>
                <a:lnTo>
                  <a:pt x="6771" y="326181"/>
                </a:lnTo>
                <a:lnTo>
                  <a:pt x="3015" y="351895"/>
                </a:lnTo>
                <a:lnTo>
                  <a:pt x="342" y="378294"/>
                </a:lnTo>
                <a:lnTo>
                  <a:pt x="0" y="382714"/>
                </a:lnTo>
                <a:lnTo>
                  <a:pt x="4394" y="383298"/>
                </a:lnTo>
                <a:lnTo>
                  <a:pt x="9550" y="384022"/>
                </a:lnTo>
                <a:lnTo>
                  <a:pt x="12862" y="349033"/>
                </a:lnTo>
                <a:lnTo>
                  <a:pt x="16663" y="324207"/>
                </a:lnTo>
                <a:lnTo>
                  <a:pt x="21488" y="300061"/>
                </a:lnTo>
                <a:lnTo>
                  <a:pt x="27327" y="276613"/>
                </a:lnTo>
                <a:lnTo>
                  <a:pt x="34166" y="253880"/>
                </a:lnTo>
                <a:lnTo>
                  <a:pt x="41996" y="231880"/>
                </a:lnTo>
                <a:lnTo>
                  <a:pt x="50804" y="210630"/>
                </a:lnTo>
                <a:lnTo>
                  <a:pt x="60579" y="190148"/>
                </a:lnTo>
                <a:lnTo>
                  <a:pt x="71309" y="170452"/>
                </a:lnTo>
                <a:lnTo>
                  <a:pt x="82984" y="151558"/>
                </a:lnTo>
                <a:lnTo>
                  <a:pt x="95592" y="133485"/>
                </a:lnTo>
                <a:lnTo>
                  <a:pt x="109122" y="116250"/>
                </a:lnTo>
                <a:lnTo>
                  <a:pt x="123561" y="99871"/>
                </a:lnTo>
                <a:lnTo>
                  <a:pt x="138899" y="84364"/>
                </a:lnTo>
                <a:lnTo>
                  <a:pt x="155125" y="69749"/>
                </a:lnTo>
                <a:lnTo>
                  <a:pt x="172226" y="56041"/>
                </a:lnTo>
                <a:lnTo>
                  <a:pt x="190192" y="43259"/>
                </a:lnTo>
                <a:lnTo>
                  <a:pt x="209010" y="31420"/>
                </a:lnTo>
                <a:lnTo>
                  <a:pt x="228670" y="20542"/>
                </a:lnTo>
                <a:lnTo>
                  <a:pt x="249161" y="10642"/>
                </a:lnTo>
                <a:lnTo>
                  <a:pt x="268032" y="9601"/>
                </a:lnTo>
                <a:lnTo>
                  <a:pt x="280619" y="9398"/>
                </a:lnTo>
                <a:lnTo>
                  <a:pt x="296286" y="9714"/>
                </a:lnTo>
                <a:lnTo>
                  <a:pt x="327390" y="12220"/>
                </a:lnTo>
                <a:lnTo>
                  <a:pt x="358065" y="17173"/>
                </a:lnTo>
                <a:lnTo>
                  <a:pt x="388167" y="24509"/>
                </a:lnTo>
                <a:lnTo>
                  <a:pt x="417553" y="34167"/>
                </a:lnTo>
                <a:lnTo>
                  <a:pt x="446077" y="46082"/>
                </a:lnTo>
                <a:lnTo>
                  <a:pt x="473596" y="60192"/>
                </a:lnTo>
                <a:lnTo>
                  <a:pt x="499966" y="76434"/>
                </a:lnTo>
                <a:lnTo>
                  <a:pt x="525042" y="94747"/>
                </a:lnTo>
                <a:lnTo>
                  <a:pt x="548682" y="115066"/>
                </a:lnTo>
                <a:lnTo>
                  <a:pt x="559917" y="125958"/>
                </a:lnTo>
                <a:lnTo>
                  <a:pt x="545640" y="126213"/>
                </a:lnTo>
                <a:lnTo>
                  <a:pt x="530928" y="127347"/>
                </a:lnTo>
                <a:lnTo>
                  <a:pt x="515775" y="129361"/>
                </a:lnTo>
                <a:lnTo>
                  <a:pt x="500177" y="132259"/>
                </a:lnTo>
                <a:lnTo>
                  <a:pt x="484127" y="136044"/>
                </a:lnTo>
                <a:lnTo>
                  <a:pt x="467621" y="140718"/>
                </a:lnTo>
                <a:lnTo>
                  <a:pt x="450653" y="146285"/>
                </a:lnTo>
                <a:lnTo>
                  <a:pt x="433219" y="152748"/>
                </a:lnTo>
                <a:lnTo>
                  <a:pt x="415312" y="160109"/>
                </a:lnTo>
                <a:lnTo>
                  <a:pt x="396928" y="168371"/>
                </a:lnTo>
                <a:lnTo>
                  <a:pt x="378062" y="177538"/>
                </a:lnTo>
                <a:lnTo>
                  <a:pt x="358708" y="187612"/>
                </a:lnTo>
                <a:lnTo>
                  <a:pt x="338861" y="198595"/>
                </a:lnTo>
                <a:lnTo>
                  <a:pt x="318515" y="210492"/>
                </a:lnTo>
                <a:lnTo>
                  <a:pt x="297666" y="223304"/>
                </a:lnTo>
                <a:lnTo>
                  <a:pt x="276309" y="237035"/>
                </a:lnTo>
                <a:lnTo>
                  <a:pt x="254437" y="251688"/>
                </a:lnTo>
                <a:lnTo>
                  <a:pt x="232046" y="267265"/>
                </a:lnTo>
                <a:lnTo>
                  <a:pt x="209131" y="283770"/>
                </a:lnTo>
                <a:lnTo>
                  <a:pt x="185686" y="301205"/>
                </a:lnTo>
                <a:lnTo>
                  <a:pt x="182130" y="303875"/>
                </a:lnTo>
                <a:lnTo>
                  <a:pt x="168596" y="313709"/>
                </a:lnTo>
                <a:lnTo>
                  <a:pt x="155340" y="322820"/>
                </a:lnTo>
                <a:lnTo>
                  <a:pt x="142366" y="331206"/>
                </a:lnTo>
                <a:lnTo>
                  <a:pt x="129677" y="338865"/>
                </a:lnTo>
                <a:lnTo>
                  <a:pt x="117279" y="345795"/>
                </a:lnTo>
                <a:lnTo>
                  <a:pt x="105174" y="351993"/>
                </a:lnTo>
                <a:lnTo>
                  <a:pt x="93367" y="357458"/>
                </a:lnTo>
                <a:lnTo>
                  <a:pt x="81861" y="362188"/>
                </a:lnTo>
                <a:lnTo>
                  <a:pt x="70661" y="366179"/>
                </a:lnTo>
                <a:lnTo>
                  <a:pt x="59770" y="369432"/>
                </a:lnTo>
                <a:lnTo>
                  <a:pt x="49192" y="371942"/>
                </a:lnTo>
                <a:lnTo>
                  <a:pt x="38932" y="373708"/>
                </a:lnTo>
                <a:lnTo>
                  <a:pt x="28994" y="374728"/>
                </a:lnTo>
                <a:lnTo>
                  <a:pt x="20434" y="384365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893253" y="3129270"/>
            <a:ext cx="234075" cy="128599"/>
          </a:xfrm>
          <a:custGeom>
            <a:avLst/>
            <a:gdLst/>
            <a:ahLst/>
            <a:cxnLst/>
            <a:rect l="l" t="t" r="r" b="b"/>
            <a:pathLst>
              <a:path w="263334" h="200043">
                <a:moveTo>
                  <a:pt x="95356" y="9531"/>
                </a:moveTo>
                <a:lnTo>
                  <a:pt x="86041" y="15699"/>
                </a:lnTo>
                <a:lnTo>
                  <a:pt x="83794" y="17411"/>
                </a:lnTo>
                <a:lnTo>
                  <a:pt x="0" y="95745"/>
                </a:lnTo>
                <a:lnTo>
                  <a:pt x="78879" y="134391"/>
                </a:lnTo>
                <a:lnTo>
                  <a:pt x="82029" y="129768"/>
                </a:lnTo>
                <a:lnTo>
                  <a:pt x="88401" y="139612"/>
                </a:lnTo>
                <a:lnTo>
                  <a:pt x="95758" y="149242"/>
                </a:lnTo>
                <a:lnTo>
                  <a:pt x="104090" y="158511"/>
                </a:lnTo>
                <a:lnTo>
                  <a:pt x="113385" y="167271"/>
                </a:lnTo>
                <a:lnTo>
                  <a:pt x="123631" y="175374"/>
                </a:lnTo>
                <a:lnTo>
                  <a:pt x="134817" y="182672"/>
                </a:lnTo>
                <a:lnTo>
                  <a:pt x="146931" y="189017"/>
                </a:lnTo>
                <a:lnTo>
                  <a:pt x="159962" y="194261"/>
                </a:lnTo>
                <a:lnTo>
                  <a:pt x="168656" y="196938"/>
                </a:lnTo>
                <a:lnTo>
                  <a:pt x="182311" y="199568"/>
                </a:lnTo>
                <a:lnTo>
                  <a:pt x="195711" y="200043"/>
                </a:lnTo>
                <a:lnTo>
                  <a:pt x="208601" y="198464"/>
                </a:lnTo>
                <a:lnTo>
                  <a:pt x="220727" y="194935"/>
                </a:lnTo>
                <a:lnTo>
                  <a:pt x="231834" y="189557"/>
                </a:lnTo>
                <a:lnTo>
                  <a:pt x="241667" y="182432"/>
                </a:lnTo>
                <a:lnTo>
                  <a:pt x="249972" y="173664"/>
                </a:lnTo>
                <a:lnTo>
                  <a:pt x="256495" y="163352"/>
                </a:lnTo>
                <a:lnTo>
                  <a:pt x="260980" y="151601"/>
                </a:lnTo>
                <a:lnTo>
                  <a:pt x="263173" y="138512"/>
                </a:lnTo>
                <a:lnTo>
                  <a:pt x="263334" y="131660"/>
                </a:lnTo>
                <a:lnTo>
                  <a:pt x="263156" y="123697"/>
                </a:lnTo>
                <a:lnTo>
                  <a:pt x="262216" y="115582"/>
                </a:lnTo>
                <a:lnTo>
                  <a:pt x="260527" y="107518"/>
                </a:lnTo>
                <a:lnTo>
                  <a:pt x="202933" y="165938"/>
                </a:lnTo>
                <a:lnTo>
                  <a:pt x="159423" y="145795"/>
                </a:lnTo>
                <a:lnTo>
                  <a:pt x="144195" y="109905"/>
                </a:lnTo>
                <a:lnTo>
                  <a:pt x="227342" y="39776"/>
                </a:lnTo>
                <a:lnTo>
                  <a:pt x="218307" y="30297"/>
                </a:lnTo>
                <a:lnTo>
                  <a:pt x="208418" y="21842"/>
                </a:lnTo>
                <a:lnTo>
                  <a:pt x="197722" y="14556"/>
                </a:lnTo>
                <a:lnTo>
                  <a:pt x="186268" y="8584"/>
                </a:lnTo>
                <a:lnTo>
                  <a:pt x="174104" y="4070"/>
                </a:lnTo>
                <a:lnTo>
                  <a:pt x="161280" y="1160"/>
                </a:lnTo>
                <a:lnTo>
                  <a:pt x="147993" y="0"/>
                </a:lnTo>
                <a:lnTo>
                  <a:pt x="132630" y="311"/>
                </a:lnTo>
                <a:lnTo>
                  <a:pt x="118702" y="1937"/>
                </a:lnTo>
                <a:lnTo>
                  <a:pt x="106260" y="4977"/>
                </a:lnTo>
                <a:lnTo>
                  <a:pt x="95356" y="9531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87237" y="3126753"/>
            <a:ext cx="212987" cy="133667"/>
          </a:xfrm>
          <a:custGeom>
            <a:avLst/>
            <a:gdLst/>
            <a:ahLst/>
            <a:cxnLst/>
            <a:rect l="l" t="t" r="r" b="b"/>
            <a:pathLst>
              <a:path w="239610" h="207927">
                <a:moveTo>
                  <a:pt x="150736" y="7750"/>
                </a:moveTo>
                <a:lnTo>
                  <a:pt x="154685" y="7775"/>
                </a:lnTo>
                <a:lnTo>
                  <a:pt x="160401" y="8063"/>
                </a:lnTo>
                <a:lnTo>
                  <a:pt x="172840" y="9939"/>
                </a:lnTo>
                <a:lnTo>
                  <a:pt x="184978" y="13482"/>
                </a:lnTo>
                <a:lnTo>
                  <a:pt x="196716" y="18639"/>
                </a:lnTo>
                <a:lnTo>
                  <a:pt x="207955" y="25362"/>
                </a:lnTo>
                <a:lnTo>
                  <a:pt x="218599" y="33598"/>
                </a:lnTo>
                <a:lnTo>
                  <a:pt x="228549" y="43297"/>
                </a:lnTo>
                <a:lnTo>
                  <a:pt x="155625" y="114938"/>
                </a:lnTo>
                <a:lnTo>
                  <a:pt x="239610" y="44123"/>
                </a:lnTo>
                <a:lnTo>
                  <a:pt x="234804" y="38646"/>
                </a:lnTo>
                <a:lnTo>
                  <a:pt x="224974" y="28870"/>
                </a:lnTo>
                <a:lnTo>
                  <a:pt x="214467" y="20440"/>
                </a:lnTo>
                <a:lnTo>
                  <a:pt x="203373" y="13401"/>
                </a:lnTo>
                <a:lnTo>
                  <a:pt x="191776" y="7796"/>
                </a:lnTo>
                <a:lnTo>
                  <a:pt x="179763" y="3667"/>
                </a:lnTo>
                <a:lnTo>
                  <a:pt x="167422" y="1060"/>
                </a:lnTo>
                <a:lnTo>
                  <a:pt x="154838" y="16"/>
                </a:lnTo>
                <a:lnTo>
                  <a:pt x="150517" y="0"/>
                </a:lnTo>
                <a:lnTo>
                  <a:pt x="135256" y="727"/>
                </a:lnTo>
                <a:lnTo>
                  <a:pt x="121630" y="2726"/>
                </a:lnTo>
                <a:lnTo>
                  <a:pt x="109613" y="6033"/>
                </a:lnTo>
                <a:lnTo>
                  <a:pt x="99243" y="19705"/>
                </a:lnTo>
                <a:lnTo>
                  <a:pt x="109183" y="14447"/>
                </a:lnTo>
                <a:lnTo>
                  <a:pt x="121035" y="10714"/>
                </a:lnTo>
                <a:lnTo>
                  <a:pt x="134865" y="8488"/>
                </a:lnTo>
                <a:lnTo>
                  <a:pt x="150736" y="7750"/>
                </a:lnTo>
                <a:close/>
              </a:path>
              <a:path w="239610" h="207927">
                <a:moveTo>
                  <a:pt x="99177" y="10680"/>
                </a:moveTo>
                <a:lnTo>
                  <a:pt x="90296" y="16703"/>
                </a:lnTo>
                <a:lnTo>
                  <a:pt x="89992" y="16538"/>
                </a:lnTo>
                <a:lnTo>
                  <a:pt x="0" y="100676"/>
                </a:lnTo>
                <a:lnTo>
                  <a:pt x="86969" y="143259"/>
                </a:lnTo>
                <a:lnTo>
                  <a:pt x="88658" y="140808"/>
                </a:lnTo>
                <a:lnTo>
                  <a:pt x="91732" y="145380"/>
                </a:lnTo>
                <a:lnTo>
                  <a:pt x="99742" y="155870"/>
                </a:lnTo>
                <a:lnTo>
                  <a:pt x="108558" y="165589"/>
                </a:lnTo>
                <a:lnTo>
                  <a:pt x="118109" y="174480"/>
                </a:lnTo>
                <a:lnTo>
                  <a:pt x="128325" y="182489"/>
                </a:lnTo>
                <a:lnTo>
                  <a:pt x="139134" y="189560"/>
                </a:lnTo>
                <a:lnTo>
                  <a:pt x="150465" y="195639"/>
                </a:lnTo>
                <a:lnTo>
                  <a:pt x="162247" y="200671"/>
                </a:lnTo>
                <a:lnTo>
                  <a:pt x="174409" y="204600"/>
                </a:lnTo>
                <a:lnTo>
                  <a:pt x="182460" y="206810"/>
                </a:lnTo>
                <a:lnTo>
                  <a:pt x="190677" y="207927"/>
                </a:lnTo>
                <a:lnTo>
                  <a:pt x="198818" y="207927"/>
                </a:lnTo>
                <a:lnTo>
                  <a:pt x="209013" y="207325"/>
                </a:lnTo>
                <a:lnTo>
                  <a:pt x="222067" y="204715"/>
                </a:lnTo>
                <a:lnTo>
                  <a:pt x="234259" y="200145"/>
                </a:lnTo>
                <a:lnTo>
                  <a:pt x="245294" y="193735"/>
                </a:lnTo>
                <a:lnTo>
                  <a:pt x="254876" y="185601"/>
                </a:lnTo>
                <a:lnTo>
                  <a:pt x="264608" y="172944"/>
                </a:lnTo>
                <a:lnTo>
                  <a:pt x="269983" y="161453"/>
                </a:lnTo>
                <a:lnTo>
                  <a:pt x="273130" y="148924"/>
                </a:lnTo>
                <a:lnTo>
                  <a:pt x="273989" y="135499"/>
                </a:lnTo>
                <a:lnTo>
                  <a:pt x="273824" y="127384"/>
                </a:lnTo>
                <a:lnTo>
                  <a:pt x="272859" y="119027"/>
                </a:lnTo>
                <a:lnTo>
                  <a:pt x="271119" y="110645"/>
                </a:lnTo>
                <a:lnTo>
                  <a:pt x="269659" y="103546"/>
                </a:lnTo>
                <a:lnTo>
                  <a:pt x="208864" y="165192"/>
                </a:lnTo>
                <a:lnTo>
                  <a:pt x="169176" y="146828"/>
                </a:lnTo>
                <a:lnTo>
                  <a:pt x="155625" y="114938"/>
                </a:lnTo>
                <a:lnTo>
                  <a:pt x="228549" y="43297"/>
                </a:lnTo>
                <a:lnTo>
                  <a:pt x="146253" y="112677"/>
                </a:lnTo>
                <a:lnTo>
                  <a:pt x="163194" y="152619"/>
                </a:lnTo>
                <a:lnTo>
                  <a:pt x="210565" y="174514"/>
                </a:lnTo>
                <a:lnTo>
                  <a:pt x="264820" y="119497"/>
                </a:lnTo>
                <a:lnTo>
                  <a:pt x="265633" y="124958"/>
                </a:lnTo>
                <a:lnTo>
                  <a:pt x="266103" y="130368"/>
                </a:lnTo>
                <a:lnTo>
                  <a:pt x="266230" y="135677"/>
                </a:lnTo>
                <a:lnTo>
                  <a:pt x="265684" y="146066"/>
                </a:lnTo>
                <a:lnTo>
                  <a:pt x="262703" y="158687"/>
                </a:lnTo>
                <a:lnTo>
                  <a:pt x="257222" y="170118"/>
                </a:lnTo>
                <a:lnTo>
                  <a:pt x="249313" y="180165"/>
                </a:lnTo>
                <a:lnTo>
                  <a:pt x="237704" y="189388"/>
                </a:lnTo>
                <a:lnTo>
                  <a:pt x="226877" y="194771"/>
                </a:lnTo>
                <a:lnTo>
                  <a:pt x="215008" y="198319"/>
                </a:lnTo>
                <a:lnTo>
                  <a:pt x="202429" y="199948"/>
                </a:lnTo>
                <a:lnTo>
                  <a:pt x="189471" y="199572"/>
                </a:lnTo>
                <a:lnTo>
                  <a:pt x="176466" y="197107"/>
                </a:lnTo>
                <a:lnTo>
                  <a:pt x="159531" y="191223"/>
                </a:lnTo>
                <a:lnTo>
                  <a:pt x="147963" y="185648"/>
                </a:lnTo>
                <a:lnTo>
                  <a:pt x="136910" y="178993"/>
                </a:lnTo>
                <a:lnTo>
                  <a:pt x="126451" y="171322"/>
                </a:lnTo>
                <a:lnTo>
                  <a:pt x="116665" y="162695"/>
                </a:lnTo>
                <a:lnTo>
                  <a:pt x="107634" y="153175"/>
                </a:lnTo>
                <a:lnTo>
                  <a:pt x="99436" y="142823"/>
                </a:lnTo>
                <a:lnTo>
                  <a:pt x="92151" y="131702"/>
                </a:lnTo>
                <a:lnTo>
                  <a:pt x="89026" y="126444"/>
                </a:lnTo>
                <a:lnTo>
                  <a:pt x="84340" y="133340"/>
                </a:lnTo>
                <a:lnTo>
                  <a:pt x="13525" y="98657"/>
                </a:lnTo>
                <a:lnTo>
                  <a:pt x="91109" y="26114"/>
                </a:lnTo>
                <a:lnTo>
                  <a:pt x="93395" y="24298"/>
                </a:lnTo>
                <a:lnTo>
                  <a:pt x="99243" y="19705"/>
                </a:lnTo>
                <a:lnTo>
                  <a:pt x="109613" y="6033"/>
                </a:lnTo>
                <a:lnTo>
                  <a:pt x="99177" y="10680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115002" y="3176973"/>
            <a:ext cx="26833" cy="21415"/>
          </a:xfrm>
          <a:custGeom>
            <a:avLst/>
            <a:gdLst/>
            <a:ahLst/>
            <a:cxnLst/>
            <a:rect l="l" t="t" r="r" b="b"/>
            <a:pathLst>
              <a:path w="30187" h="33312">
                <a:moveTo>
                  <a:pt x="0" y="0"/>
                </a:moveTo>
                <a:lnTo>
                  <a:pt x="4934" y="11843"/>
                </a:lnTo>
                <a:lnTo>
                  <a:pt x="8822" y="23959"/>
                </a:lnTo>
                <a:lnTo>
                  <a:pt x="11061" y="33312"/>
                </a:lnTo>
                <a:lnTo>
                  <a:pt x="30187" y="13919"/>
                </a:lnTo>
                <a:lnTo>
                  <a:pt x="17066" y="11158"/>
                </a:lnTo>
                <a:lnTo>
                  <a:pt x="5922" y="4974"/>
                </a:lnTo>
                <a:lnTo>
                  <a:pt x="0" y="0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104177" y="3166037"/>
            <a:ext cx="45572" cy="37424"/>
          </a:xfrm>
          <a:custGeom>
            <a:avLst/>
            <a:gdLst/>
            <a:ahLst/>
            <a:cxnLst/>
            <a:rect l="l" t="t" r="r" b="b"/>
            <a:pathLst>
              <a:path w="51269" h="58216">
                <a:moveTo>
                  <a:pt x="21158" y="28600"/>
                </a:moveTo>
                <a:lnTo>
                  <a:pt x="25855" y="22342"/>
                </a:lnTo>
                <a:lnTo>
                  <a:pt x="14858" y="14211"/>
                </a:lnTo>
                <a:lnTo>
                  <a:pt x="0" y="0"/>
                </a:lnTo>
                <a:lnTo>
                  <a:pt x="8686" y="18656"/>
                </a:lnTo>
                <a:lnTo>
                  <a:pt x="12179" y="26798"/>
                </a:lnTo>
                <a:lnTo>
                  <a:pt x="16353" y="38837"/>
                </a:lnTo>
                <a:lnTo>
                  <a:pt x="19443" y="51092"/>
                </a:lnTo>
                <a:lnTo>
                  <a:pt x="20904" y="58216"/>
                </a:lnTo>
                <a:lnTo>
                  <a:pt x="25450" y="42570"/>
                </a:lnTo>
                <a:lnTo>
                  <a:pt x="24231" y="37871"/>
                </a:lnTo>
                <a:lnTo>
                  <a:pt x="22821" y="33210"/>
                </a:lnTo>
                <a:lnTo>
                  <a:pt x="21158" y="28600"/>
                </a:lnTo>
                <a:close/>
              </a:path>
              <a:path w="51269" h="58216">
                <a:moveTo>
                  <a:pt x="21158" y="28600"/>
                </a:moveTo>
                <a:lnTo>
                  <a:pt x="25349" y="31000"/>
                </a:lnTo>
                <a:lnTo>
                  <a:pt x="29692" y="32715"/>
                </a:lnTo>
                <a:lnTo>
                  <a:pt x="34175" y="33731"/>
                </a:lnTo>
                <a:lnTo>
                  <a:pt x="25450" y="42570"/>
                </a:lnTo>
                <a:lnTo>
                  <a:pt x="20904" y="58216"/>
                </a:lnTo>
                <a:lnTo>
                  <a:pt x="51269" y="27432"/>
                </a:lnTo>
                <a:lnTo>
                  <a:pt x="42544" y="27063"/>
                </a:lnTo>
                <a:lnTo>
                  <a:pt x="37609" y="26512"/>
                </a:lnTo>
                <a:lnTo>
                  <a:pt x="25855" y="22342"/>
                </a:lnTo>
                <a:lnTo>
                  <a:pt x="21158" y="28600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095423" y="3154796"/>
            <a:ext cx="90" cy="204"/>
          </a:xfrm>
          <a:custGeom>
            <a:avLst/>
            <a:gdLst/>
            <a:ahLst/>
            <a:cxnLst/>
            <a:rect l="l" t="t" r="r" b="b"/>
            <a:pathLst>
              <a:path w="101" h="317">
                <a:moveTo>
                  <a:pt x="0" y="0"/>
                </a:moveTo>
                <a:lnTo>
                  <a:pt x="101" y="317"/>
                </a:lnTo>
                <a:lnTo>
                  <a:pt x="0" y="0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090375" y="3150765"/>
            <a:ext cx="15872" cy="17537"/>
          </a:xfrm>
          <a:custGeom>
            <a:avLst/>
            <a:gdLst/>
            <a:ahLst/>
            <a:cxnLst/>
            <a:rect l="l" t="t" r="r" b="b"/>
            <a:pathLst>
              <a:path w="17856" h="27279">
                <a:moveTo>
                  <a:pt x="7289" y="0"/>
                </a:moveTo>
                <a:lnTo>
                  <a:pt x="0" y="5829"/>
                </a:lnTo>
                <a:lnTo>
                  <a:pt x="2628" y="8877"/>
                </a:lnTo>
                <a:lnTo>
                  <a:pt x="5778" y="6591"/>
                </a:lnTo>
                <a:lnTo>
                  <a:pt x="2768" y="9042"/>
                </a:lnTo>
                <a:lnTo>
                  <a:pt x="17856" y="27279"/>
                </a:lnTo>
                <a:lnTo>
                  <a:pt x="9296" y="4876"/>
                </a:lnTo>
                <a:lnTo>
                  <a:pt x="7289" y="0"/>
                </a:lnTo>
                <a:close/>
              </a:path>
            </a:pathLst>
          </a:custGeom>
          <a:solidFill>
            <a:srgbClr val="23BC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021429" y="3154840"/>
            <a:ext cx="103406" cy="81104"/>
          </a:xfrm>
          <a:custGeom>
            <a:avLst/>
            <a:gdLst/>
            <a:ahLst/>
            <a:cxnLst/>
            <a:rect l="l" t="t" r="r" b="b"/>
            <a:pathLst>
              <a:path w="116331" h="126161">
                <a:moveTo>
                  <a:pt x="15227" y="106019"/>
                </a:moveTo>
                <a:lnTo>
                  <a:pt x="58737" y="126161"/>
                </a:lnTo>
                <a:lnTo>
                  <a:pt x="116332" y="67741"/>
                </a:lnTo>
                <a:lnTo>
                  <a:pt x="113267" y="55510"/>
                </a:lnTo>
                <a:lnTo>
                  <a:pt x="109127" y="43446"/>
                </a:lnTo>
                <a:lnTo>
                  <a:pt x="105270" y="34429"/>
                </a:lnTo>
                <a:lnTo>
                  <a:pt x="94188" y="21114"/>
                </a:lnTo>
                <a:lnTo>
                  <a:pt x="87010" y="8666"/>
                </a:lnTo>
                <a:lnTo>
                  <a:pt x="83583" y="902"/>
                </a:lnTo>
                <a:lnTo>
                  <a:pt x="83146" y="0"/>
                </a:lnTo>
                <a:lnTo>
                  <a:pt x="0" y="70129"/>
                </a:lnTo>
                <a:lnTo>
                  <a:pt x="15227" y="106019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017235" y="3151349"/>
            <a:ext cx="86334" cy="87595"/>
          </a:xfrm>
          <a:custGeom>
            <a:avLst/>
            <a:gdLst/>
            <a:ahLst/>
            <a:cxnLst/>
            <a:rect l="l" t="t" r="r" b="b"/>
            <a:pathLst>
              <a:path w="97126" h="136258">
                <a:moveTo>
                  <a:pt x="9385" y="76669"/>
                </a:moveTo>
                <a:lnTo>
                  <a:pt x="86347" y="11785"/>
                </a:lnTo>
                <a:lnTo>
                  <a:pt x="90234" y="19702"/>
                </a:lnTo>
                <a:lnTo>
                  <a:pt x="97126" y="30794"/>
                </a:lnTo>
                <a:lnTo>
                  <a:pt x="94407" y="10679"/>
                </a:lnTo>
                <a:lnTo>
                  <a:pt x="91706" y="4343"/>
                </a:lnTo>
                <a:lnTo>
                  <a:pt x="88277" y="0"/>
                </a:lnTo>
                <a:lnTo>
                  <a:pt x="9385" y="76669"/>
                </a:lnTo>
                <a:close/>
              </a:path>
              <a:path w="97126" h="136258">
                <a:moveTo>
                  <a:pt x="64325" y="136258"/>
                </a:moveTo>
                <a:lnTo>
                  <a:pt x="125298" y="74422"/>
                </a:lnTo>
                <a:lnTo>
                  <a:pt x="124866" y="72377"/>
                </a:lnTo>
                <a:lnTo>
                  <a:pt x="122381" y="62151"/>
                </a:lnTo>
                <a:lnTo>
                  <a:pt x="118450" y="50052"/>
                </a:lnTo>
                <a:lnTo>
                  <a:pt x="113512" y="38227"/>
                </a:lnTo>
                <a:lnTo>
                  <a:pt x="111914" y="36307"/>
                </a:lnTo>
                <a:lnTo>
                  <a:pt x="101108" y="22805"/>
                </a:lnTo>
                <a:lnTo>
                  <a:pt x="94407" y="10679"/>
                </a:lnTo>
                <a:lnTo>
                  <a:pt x="97126" y="30794"/>
                </a:lnTo>
                <a:lnTo>
                  <a:pt x="106794" y="42151"/>
                </a:lnTo>
                <a:lnTo>
                  <a:pt x="109216" y="47737"/>
                </a:lnTo>
                <a:lnTo>
                  <a:pt x="113558" y="59720"/>
                </a:lnTo>
                <a:lnTo>
                  <a:pt x="116840" y="71932"/>
                </a:lnTo>
                <a:lnTo>
                  <a:pt x="62611" y="126923"/>
                </a:lnTo>
                <a:lnTo>
                  <a:pt x="22923" y="108572"/>
                </a:lnTo>
                <a:lnTo>
                  <a:pt x="9385" y="76669"/>
                </a:lnTo>
                <a:lnTo>
                  <a:pt x="88277" y="0"/>
                </a:lnTo>
                <a:lnTo>
                  <a:pt x="0" y="74422"/>
                </a:lnTo>
                <a:lnTo>
                  <a:pt x="16941" y="114350"/>
                </a:lnTo>
                <a:lnTo>
                  <a:pt x="64325" y="136258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882389" y="3176132"/>
            <a:ext cx="396815" cy="169295"/>
          </a:xfrm>
          <a:custGeom>
            <a:avLst/>
            <a:gdLst/>
            <a:ahLst/>
            <a:cxnLst/>
            <a:rect l="l" t="t" r="r" b="b"/>
            <a:pathLst>
              <a:path w="446417" h="263347">
                <a:moveTo>
                  <a:pt x="186384" y="78574"/>
                </a:moveTo>
                <a:lnTo>
                  <a:pt x="180520" y="66395"/>
                </a:lnTo>
                <a:lnTo>
                  <a:pt x="173599" y="54768"/>
                </a:lnTo>
                <a:lnTo>
                  <a:pt x="165671" y="43848"/>
                </a:lnTo>
                <a:lnTo>
                  <a:pt x="156785" y="33788"/>
                </a:lnTo>
                <a:lnTo>
                  <a:pt x="146991" y="24742"/>
                </a:lnTo>
                <a:lnTo>
                  <a:pt x="136339" y="16864"/>
                </a:lnTo>
                <a:lnTo>
                  <a:pt x="124877" y="10308"/>
                </a:lnTo>
                <a:lnTo>
                  <a:pt x="112656" y="5229"/>
                </a:lnTo>
                <a:lnTo>
                  <a:pt x="99725" y="1779"/>
                </a:lnTo>
                <a:lnTo>
                  <a:pt x="86134" y="114"/>
                </a:lnTo>
                <a:lnTo>
                  <a:pt x="82943" y="0"/>
                </a:lnTo>
                <a:lnTo>
                  <a:pt x="66428" y="388"/>
                </a:lnTo>
                <a:lnTo>
                  <a:pt x="51589" y="2320"/>
                </a:lnTo>
                <a:lnTo>
                  <a:pt x="38492" y="5919"/>
                </a:lnTo>
                <a:lnTo>
                  <a:pt x="27197" y="11310"/>
                </a:lnTo>
                <a:lnTo>
                  <a:pt x="17770" y="18618"/>
                </a:lnTo>
                <a:lnTo>
                  <a:pt x="10273" y="27966"/>
                </a:lnTo>
                <a:lnTo>
                  <a:pt x="4770" y="39480"/>
                </a:lnTo>
                <a:lnTo>
                  <a:pt x="1325" y="53284"/>
                </a:lnTo>
                <a:lnTo>
                  <a:pt x="0" y="69501"/>
                </a:lnTo>
                <a:lnTo>
                  <a:pt x="253" y="80517"/>
                </a:lnTo>
                <a:lnTo>
                  <a:pt x="1459" y="90255"/>
                </a:lnTo>
                <a:lnTo>
                  <a:pt x="4010" y="100678"/>
                </a:lnTo>
                <a:lnTo>
                  <a:pt x="7887" y="111576"/>
                </a:lnTo>
                <a:lnTo>
                  <a:pt x="13072" y="122733"/>
                </a:lnTo>
                <a:lnTo>
                  <a:pt x="19548" y="133938"/>
                </a:lnTo>
                <a:lnTo>
                  <a:pt x="27297" y="144977"/>
                </a:lnTo>
                <a:lnTo>
                  <a:pt x="36300" y="155637"/>
                </a:lnTo>
                <a:lnTo>
                  <a:pt x="46540" y="165705"/>
                </a:lnTo>
                <a:lnTo>
                  <a:pt x="57998" y="174967"/>
                </a:lnTo>
                <a:lnTo>
                  <a:pt x="70658" y="183211"/>
                </a:lnTo>
                <a:lnTo>
                  <a:pt x="84501" y="190223"/>
                </a:lnTo>
                <a:lnTo>
                  <a:pt x="99509" y="195790"/>
                </a:lnTo>
                <a:lnTo>
                  <a:pt x="117268" y="199598"/>
                </a:lnTo>
                <a:lnTo>
                  <a:pt x="130675" y="200065"/>
                </a:lnTo>
                <a:lnTo>
                  <a:pt x="143569" y="198481"/>
                </a:lnTo>
                <a:lnTo>
                  <a:pt x="155698" y="194947"/>
                </a:lnTo>
                <a:lnTo>
                  <a:pt x="166806" y="189564"/>
                </a:lnTo>
                <a:lnTo>
                  <a:pt x="176639" y="182435"/>
                </a:lnTo>
                <a:lnTo>
                  <a:pt x="184942" y="173662"/>
                </a:lnTo>
                <a:lnTo>
                  <a:pt x="191461" y="163346"/>
                </a:lnTo>
                <a:lnTo>
                  <a:pt x="195940" y="151588"/>
                </a:lnTo>
                <a:lnTo>
                  <a:pt x="198126" y="138492"/>
                </a:lnTo>
                <a:lnTo>
                  <a:pt x="198284" y="131686"/>
                </a:lnTo>
                <a:lnTo>
                  <a:pt x="232028" y="132753"/>
                </a:lnTo>
                <a:lnTo>
                  <a:pt x="377849" y="263347"/>
                </a:lnTo>
                <a:lnTo>
                  <a:pt x="391817" y="254736"/>
                </a:lnTo>
                <a:lnTo>
                  <a:pt x="398740" y="247901"/>
                </a:lnTo>
                <a:lnTo>
                  <a:pt x="403973" y="239407"/>
                </a:lnTo>
                <a:lnTo>
                  <a:pt x="410046" y="230091"/>
                </a:lnTo>
                <a:lnTo>
                  <a:pt x="418815" y="217731"/>
                </a:lnTo>
                <a:lnTo>
                  <a:pt x="428559" y="204345"/>
                </a:lnTo>
                <a:lnTo>
                  <a:pt x="437558" y="191952"/>
                </a:lnTo>
                <a:lnTo>
                  <a:pt x="444090" y="182568"/>
                </a:lnTo>
                <a:lnTo>
                  <a:pt x="446417" y="178473"/>
                </a:lnTo>
                <a:lnTo>
                  <a:pt x="445177" y="176312"/>
                </a:lnTo>
                <a:lnTo>
                  <a:pt x="435151" y="164482"/>
                </a:lnTo>
                <a:lnTo>
                  <a:pt x="427029" y="155488"/>
                </a:lnTo>
                <a:lnTo>
                  <a:pt x="417280" y="144894"/>
                </a:lnTo>
                <a:lnTo>
                  <a:pt x="406236" y="133036"/>
                </a:lnTo>
                <a:lnTo>
                  <a:pt x="394230" y="120254"/>
                </a:lnTo>
                <a:lnTo>
                  <a:pt x="381595" y="106886"/>
                </a:lnTo>
                <a:lnTo>
                  <a:pt x="368664" y="93269"/>
                </a:lnTo>
                <a:lnTo>
                  <a:pt x="355770" y="79742"/>
                </a:lnTo>
                <a:lnTo>
                  <a:pt x="343246" y="66643"/>
                </a:lnTo>
                <a:lnTo>
                  <a:pt x="331425" y="54311"/>
                </a:lnTo>
                <a:lnTo>
                  <a:pt x="320640" y="43083"/>
                </a:lnTo>
                <a:lnTo>
                  <a:pt x="311224" y="33298"/>
                </a:lnTo>
                <a:lnTo>
                  <a:pt x="303510" y="25294"/>
                </a:lnTo>
                <a:lnTo>
                  <a:pt x="297830" y="19410"/>
                </a:lnTo>
                <a:lnTo>
                  <a:pt x="293788" y="15227"/>
                </a:lnTo>
                <a:lnTo>
                  <a:pt x="214616" y="91401"/>
                </a:lnTo>
                <a:lnTo>
                  <a:pt x="186333" y="78358"/>
                </a:lnTo>
                <a:lnTo>
                  <a:pt x="186384" y="78574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879043" y="3227758"/>
            <a:ext cx="14038" cy="85311"/>
          </a:xfrm>
          <a:custGeom>
            <a:avLst/>
            <a:gdLst/>
            <a:ahLst/>
            <a:cxnLst/>
            <a:rect l="l" t="t" r="r" b="b"/>
            <a:pathLst>
              <a:path w="15793" h="132706">
                <a:moveTo>
                  <a:pt x="10137" y="37361"/>
                </a:moveTo>
                <a:lnTo>
                  <a:pt x="15793" y="48531"/>
                </a:lnTo>
                <a:lnTo>
                  <a:pt x="11537" y="19458"/>
                </a:lnTo>
                <a:lnTo>
                  <a:pt x="9042" y="9318"/>
                </a:lnTo>
                <a:lnTo>
                  <a:pt x="7875" y="0"/>
                </a:lnTo>
                <a:lnTo>
                  <a:pt x="5735" y="26420"/>
                </a:lnTo>
                <a:lnTo>
                  <a:pt x="10137" y="37361"/>
                </a:lnTo>
                <a:close/>
              </a:path>
              <a:path w="15793" h="132706">
                <a:moveTo>
                  <a:pt x="186818" y="101384"/>
                </a:moveTo>
                <a:lnTo>
                  <a:pt x="194395" y="92144"/>
                </a:lnTo>
                <a:lnTo>
                  <a:pt x="200497" y="80934"/>
                </a:lnTo>
                <a:lnTo>
                  <a:pt x="204356" y="68625"/>
                </a:lnTo>
                <a:lnTo>
                  <a:pt x="205919" y="55372"/>
                </a:lnTo>
                <a:lnTo>
                  <a:pt x="234278" y="56286"/>
                </a:lnTo>
                <a:lnTo>
                  <a:pt x="381141" y="187833"/>
                </a:lnTo>
                <a:lnTo>
                  <a:pt x="383592" y="186385"/>
                </a:lnTo>
                <a:lnTo>
                  <a:pt x="388924" y="182915"/>
                </a:lnTo>
                <a:lnTo>
                  <a:pt x="400334" y="173841"/>
                </a:lnTo>
                <a:lnTo>
                  <a:pt x="411088" y="161036"/>
                </a:lnTo>
                <a:lnTo>
                  <a:pt x="411969" y="159571"/>
                </a:lnTo>
                <a:lnTo>
                  <a:pt x="417891" y="150685"/>
                </a:lnTo>
                <a:lnTo>
                  <a:pt x="425877" y="139468"/>
                </a:lnTo>
                <a:lnTo>
                  <a:pt x="434545" y="127571"/>
                </a:lnTo>
                <a:lnTo>
                  <a:pt x="444054" y="114473"/>
                </a:lnTo>
                <a:lnTo>
                  <a:pt x="451477" y="103799"/>
                </a:lnTo>
                <a:lnTo>
                  <a:pt x="453950" y="99098"/>
                </a:lnTo>
                <a:lnTo>
                  <a:pt x="453564" y="96898"/>
                </a:lnTo>
                <a:lnTo>
                  <a:pt x="448855" y="90200"/>
                </a:lnTo>
                <a:lnTo>
                  <a:pt x="441181" y="81104"/>
                </a:lnTo>
                <a:lnTo>
                  <a:pt x="435503" y="74688"/>
                </a:lnTo>
                <a:lnTo>
                  <a:pt x="428384" y="66814"/>
                </a:lnTo>
                <a:lnTo>
                  <a:pt x="419665" y="57323"/>
                </a:lnTo>
                <a:lnTo>
                  <a:pt x="409185" y="46056"/>
                </a:lnTo>
                <a:lnTo>
                  <a:pt x="396783" y="32853"/>
                </a:lnTo>
                <a:lnTo>
                  <a:pt x="382301" y="17554"/>
                </a:lnTo>
                <a:lnTo>
                  <a:pt x="365577" y="1"/>
                </a:lnTo>
                <a:lnTo>
                  <a:pt x="346452" y="-19965"/>
                </a:lnTo>
                <a:lnTo>
                  <a:pt x="324765" y="-42506"/>
                </a:lnTo>
                <a:lnTo>
                  <a:pt x="300356" y="-67779"/>
                </a:lnTo>
                <a:lnTo>
                  <a:pt x="297651" y="-70561"/>
                </a:lnTo>
                <a:lnTo>
                  <a:pt x="217603" y="6451"/>
                </a:lnTo>
                <a:lnTo>
                  <a:pt x="193003" y="-4902"/>
                </a:lnTo>
                <a:lnTo>
                  <a:pt x="184957" y="-20600"/>
                </a:lnTo>
                <a:lnTo>
                  <a:pt x="178062" y="-31340"/>
                </a:lnTo>
                <a:lnTo>
                  <a:pt x="170124" y="-41674"/>
                </a:lnTo>
                <a:lnTo>
                  <a:pt x="161161" y="-51381"/>
                </a:lnTo>
                <a:lnTo>
                  <a:pt x="151190" y="-60243"/>
                </a:lnTo>
                <a:lnTo>
                  <a:pt x="140226" y="-68039"/>
                </a:lnTo>
                <a:lnTo>
                  <a:pt x="128286" y="-74550"/>
                </a:lnTo>
                <a:lnTo>
                  <a:pt x="115387" y="-79556"/>
                </a:lnTo>
                <a:lnTo>
                  <a:pt x="101547" y="-82838"/>
                </a:lnTo>
                <a:lnTo>
                  <a:pt x="86781" y="-84175"/>
                </a:lnTo>
                <a:lnTo>
                  <a:pt x="74590" y="-84064"/>
                </a:lnTo>
                <a:lnTo>
                  <a:pt x="59817" y="-82685"/>
                </a:lnTo>
                <a:lnTo>
                  <a:pt x="46730" y="-79894"/>
                </a:lnTo>
                <a:lnTo>
                  <a:pt x="35308" y="-75683"/>
                </a:lnTo>
                <a:lnTo>
                  <a:pt x="25526" y="-70047"/>
                </a:lnTo>
                <a:lnTo>
                  <a:pt x="17362" y="-62979"/>
                </a:lnTo>
                <a:lnTo>
                  <a:pt x="9215" y="-51835"/>
                </a:lnTo>
                <a:lnTo>
                  <a:pt x="4524" y="-41184"/>
                </a:lnTo>
                <a:lnTo>
                  <a:pt x="1456" y="-28953"/>
                </a:lnTo>
                <a:lnTo>
                  <a:pt x="0" y="-15096"/>
                </a:lnTo>
                <a:lnTo>
                  <a:pt x="141" y="431"/>
                </a:lnTo>
                <a:lnTo>
                  <a:pt x="688" y="6081"/>
                </a:lnTo>
                <a:lnTo>
                  <a:pt x="2586" y="15922"/>
                </a:lnTo>
                <a:lnTo>
                  <a:pt x="5735" y="26420"/>
                </a:lnTo>
                <a:lnTo>
                  <a:pt x="7875" y="0"/>
                </a:lnTo>
                <a:lnTo>
                  <a:pt x="7648" y="-12075"/>
                </a:lnTo>
                <a:lnTo>
                  <a:pt x="8866" y="-26262"/>
                </a:lnTo>
                <a:lnTo>
                  <a:pt x="11825" y="-38544"/>
                </a:lnTo>
                <a:lnTo>
                  <a:pt x="16536" y="-48985"/>
                </a:lnTo>
                <a:lnTo>
                  <a:pt x="23014" y="-57645"/>
                </a:lnTo>
                <a:lnTo>
                  <a:pt x="33454" y="-65974"/>
                </a:lnTo>
                <a:lnTo>
                  <a:pt x="43858" y="-70870"/>
                </a:lnTo>
                <a:lnTo>
                  <a:pt x="56168" y="-74244"/>
                </a:lnTo>
                <a:lnTo>
                  <a:pt x="70418" y="-76093"/>
                </a:lnTo>
                <a:lnTo>
                  <a:pt x="86641" y="-76415"/>
                </a:lnTo>
                <a:lnTo>
                  <a:pt x="99846" y="-75246"/>
                </a:lnTo>
                <a:lnTo>
                  <a:pt x="113647" y="-71953"/>
                </a:lnTo>
                <a:lnTo>
                  <a:pt x="126455" y="-66808"/>
                </a:lnTo>
                <a:lnTo>
                  <a:pt x="138248" y="-60063"/>
                </a:lnTo>
                <a:lnTo>
                  <a:pt x="149007" y="-51973"/>
                </a:lnTo>
                <a:lnTo>
                  <a:pt x="158712" y="-42790"/>
                </a:lnTo>
                <a:lnTo>
                  <a:pt x="167341" y="-32767"/>
                </a:lnTo>
                <a:lnTo>
                  <a:pt x="174876" y="-22157"/>
                </a:lnTo>
                <a:lnTo>
                  <a:pt x="181294" y="-11214"/>
                </a:lnTo>
                <a:lnTo>
                  <a:pt x="186577" y="-190"/>
                </a:lnTo>
                <a:lnTo>
                  <a:pt x="189828" y="-1384"/>
                </a:lnTo>
                <a:lnTo>
                  <a:pt x="188457" y="1574"/>
                </a:lnTo>
                <a:lnTo>
                  <a:pt x="219165" y="15735"/>
                </a:lnTo>
                <a:lnTo>
                  <a:pt x="297448" y="-59601"/>
                </a:lnTo>
                <a:lnTo>
                  <a:pt x="298027" y="-59002"/>
                </a:lnTo>
                <a:lnTo>
                  <a:pt x="308262" y="-48401"/>
                </a:lnTo>
                <a:lnTo>
                  <a:pt x="318899" y="-37359"/>
                </a:lnTo>
                <a:lnTo>
                  <a:pt x="329819" y="-25998"/>
                </a:lnTo>
                <a:lnTo>
                  <a:pt x="340903" y="-14441"/>
                </a:lnTo>
                <a:lnTo>
                  <a:pt x="352033" y="-2809"/>
                </a:lnTo>
                <a:lnTo>
                  <a:pt x="363089" y="8775"/>
                </a:lnTo>
                <a:lnTo>
                  <a:pt x="373952" y="20191"/>
                </a:lnTo>
                <a:lnTo>
                  <a:pt x="384503" y="31317"/>
                </a:lnTo>
                <a:lnTo>
                  <a:pt x="394624" y="42030"/>
                </a:lnTo>
                <a:lnTo>
                  <a:pt x="404195" y="52208"/>
                </a:lnTo>
                <a:lnTo>
                  <a:pt x="413097" y="61730"/>
                </a:lnTo>
                <a:lnTo>
                  <a:pt x="421212" y="70475"/>
                </a:lnTo>
                <a:lnTo>
                  <a:pt x="428421" y="78319"/>
                </a:lnTo>
                <a:lnTo>
                  <a:pt x="434604" y="85141"/>
                </a:lnTo>
                <a:lnTo>
                  <a:pt x="439642" y="90820"/>
                </a:lnTo>
                <a:lnTo>
                  <a:pt x="445810" y="98259"/>
                </a:lnTo>
                <a:lnTo>
                  <a:pt x="444172" y="100802"/>
                </a:lnTo>
                <a:lnTo>
                  <a:pt x="437046" y="110941"/>
                </a:lnTo>
                <a:lnTo>
                  <a:pt x="428271" y="123012"/>
                </a:lnTo>
                <a:lnTo>
                  <a:pt x="425770" y="126431"/>
                </a:lnTo>
                <a:lnTo>
                  <a:pt x="417104" y="138373"/>
                </a:lnTo>
                <a:lnTo>
                  <a:pt x="409621" y="149018"/>
                </a:lnTo>
                <a:lnTo>
                  <a:pt x="404382" y="157149"/>
                </a:lnTo>
                <a:lnTo>
                  <a:pt x="401052" y="161889"/>
                </a:lnTo>
                <a:lnTo>
                  <a:pt x="390860" y="171773"/>
                </a:lnTo>
                <a:lnTo>
                  <a:pt x="382030" y="178206"/>
                </a:lnTo>
                <a:lnTo>
                  <a:pt x="238393" y="49568"/>
                </a:lnTo>
                <a:lnTo>
                  <a:pt x="237326" y="48628"/>
                </a:lnTo>
                <a:lnTo>
                  <a:pt x="198109" y="47358"/>
                </a:lnTo>
                <a:lnTo>
                  <a:pt x="198185" y="51447"/>
                </a:lnTo>
                <a:lnTo>
                  <a:pt x="197637" y="61868"/>
                </a:lnTo>
                <a:lnTo>
                  <a:pt x="194657" y="74485"/>
                </a:lnTo>
                <a:lnTo>
                  <a:pt x="189184" y="85913"/>
                </a:lnTo>
                <a:lnTo>
                  <a:pt x="181294" y="95973"/>
                </a:lnTo>
                <a:lnTo>
                  <a:pt x="169669" y="105185"/>
                </a:lnTo>
                <a:lnTo>
                  <a:pt x="158836" y="110559"/>
                </a:lnTo>
                <a:lnTo>
                  <a:pt x="146962" y="114103"/>
                </a:lnTo>
                <a:lnTo>
                  <a:pt x="134380" y="115734"/>
                </a:lnTo>
                <a:lnTo>
                  <a:pt x="121418" y="115366"/>
                </a:lnTo>
                <a:lnTo>
                  <a:pt x="108409" y="112915"/>
                </a:lnTo>
                <a:lnTo>
                  <a:pt x="94101" y="108160"/>
                </a:lnTo>
                <a:lnTo>
                  <a:pt x="79562" y="101409"/>
                </a:lnTo>
                <a:lnTo>
                  <a:pt x="66369" y="93322"/>
                </a:lnTo>
                <a:lnTo>
                  <a:pt x="54519" y="84140"/>
                </a:lnTo>
                <a:lnTo>
                  <a:pt x="44012" y="74101"/>
                </a:lnTo>
                <a:lnTo>
                  <a:pt x="34844" y="63446"/>
                </a:lnTo>
                <a:lnTo>
                  <a:pt x="27015" y="52414"/>
                </a:lnTo>
                <a:lnTo>
                  <a:pt x="20522" y="41246"/>
                </a:lnTo>
                <a:lnTo>
                  <a:pt x="15363" y="30181"/>
                </a:lnTo>
                <a:lnTo>
                  <a:pt x="11537" y="19458"/>
                </a:lnTo>
                <a:lnTo>
                  <a:pt x="15793" y="48531"/>
                </a:lnTo>
                <a:lnTo>
                  <a:pt x="22704" y="59714"/>
                </a:lnTo>
                <a:lnTo>
                  <a:pt x="30873" y="70698"/>
                </a:lnTo>
                <a:lnTo>
                  <a:pt x="40299" y="81268"/>
                </a:lnTo>
                <a:lnTo>
                  <a:pt x="50986" y="91209"/>
                </a:lnTo>
                <a:lnTo>
                  <a:pt x="62932" y="100308"/>
                </a:lnTo>
                <a:lnTo>
                  <a:pt x="76141" y="108351"/>
                </a:lnTo>
                <a:lnTo>
                  <a:pt x="90614" y="115122"/>
                </a:lnTo>
                <a:lnTo>
                  <a:pt x="106351" y="120408"/>
                </a:lnTo>
                <a:lnTo>
                  <a:pt x="118198" y="122805"/>
                </a:lnTo>
                <a:lnTo>
                  <a:pt x="131150" y="123596"/>
                </a:lnTo>
                <a:lnTo>
                  <a:pt x="143857" y="122550"/>
                </a:lnTo>
                <a:lnTo>
                  <a:pt x="156049" y="119737"/>
                </a:lnTo>
                <a:lnTo>
                  <a:pt x="167453" y="115224"/>
                </a:lnTo>
                <a:lnTo>
                  <a:pt x="177800" y="109084"/>
                </a:lnTo>
                <a:lnTo>
                  <a:pt x="186818" y="101384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071034" y="3232931"/>
            <a:ext cx="172381" cy="99579"/>
          </a:xfrm>
          <a:custGeom>
            <a:avLst/>
            <a:gdLst/>
            <a:ahLst/>
            <a:cxnLst/>
            <a:rect l="l" t="t" r="r" b="b"/>
            <a:pathLst>
              <a:path w="193929" h="154901">
                <a:moveTo>
                  <a:pt x="189141" y="154901"/>
                </a:moveTo>
                <a:lnTo>
                  <a:pt x="193929" y="148818"/>
                </a:lnTo>
                <a:lnTo>
                  <a:pt x="4787" y="0"/>
                </a:lnTo>
                <a:lnTo>
                  <a:pt x="0" y="6096"/>
                </a:lnTo>
                <a:lnTo>
                  <a:pt x="189141" y="154901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230091" y="3282205"/>
            <a:ext cx="25583" cy="23507"/>
          </a:xfrm>
          <a:custGeom>
            <a:avLst/>
            <a:gdLst/>
            <a:ahLst/>
            <a:cxnLst/>
            <a:rect l="l" t="t" r="r" b="b"/>
            <a:pathLst>
              <a:path w="28781" h="36566">
                <a:moveTo>
                  <a:pt x="1743" y="21501"/>
                </a:moveTo>
                <a:lnTo>
                  <a:pt x="0" y="30097"/>
                </a:lnTo>
                <a:lnTo>
                  <a:pt x="6237" y="36566"/>
                </a:lnTo>
                <a:lnTo>
                  <a:pt x="13122" y="36017"/>
                </a:lnTo>
                <a:lnTo>
                  <a:pt x="21158" y="25770"/>
                </a:lnTo>
                <a:lnTo>
                  <a:pt x="27638" y="14947"/>
                </a:lnTo>
                <a:lnTo>
                  <a:pt x="28781" y="9994"/>
                </a:lnTo>
                <a:lnTo>
                  <a:pt x="21161" y="0"/>
                </a:lnTo>
                <a:lnTo>
                  <a:pt x="16576" y="4584"/>
                </a:lnTo>
                <a:lnTo>
                  <a:pt x="11420" y="9766"/>
                </a:lnTo>
                <a:lnTo>
                  <a:pt x="4740" y="17030"/>
                </a:lnTo>
                <a:lnTo>
                  <a:pt x="1743" y="21501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53921" y="2771664"/>
            <a:ext cx="146800" cy="1673441"/>
          </a:xfrm>
          <a:custGeom>
            <a:avLst/>
            <a:gdLst/>
            <a:ahLst/>
            <a:cxnLst/>
            <a:rect l="l" t="t" r="r" b="b"/>
            <a:pathLst>
              <a:path w="165150" h="2603131">
                <a:moveTo>
                  <a:pt x="165150" y="0"/>
                </a:moveTo>
                <a:lnTo>
                  <a:pt x="0" y="0"/>
                </a:lnTo>
                <a:lnTo>
                  <a:pt x="0" y="2603131"/>
                </a:lnTo>
                <a:lnTo>
                  <a:pt x="165150" y="2603131"/>
                </a:lnTo>
              </a:path>
            </a:pathLst>
          </a:custGeom>
          <a:ln w="25400">
            <a:solidFill>
              <a:srgbClr val="72BF5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903453" y="447192"/>
            <a:ext cx="5329146" cy="8084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113" marR="75009">
              <a:lnSpc>
                <a:spcPts val="4213"/>
              </a:lnSpc>
              <a:spcBef>
                <a:spcPts val="210"/>
              </a:spcBef>
            </a:pPr>
            <a:r>
              <a:rPr sz="3900" b="1" dirty="0">
                <a:solidFill>
                  <a:srgbClr val="EC8248"/>
                </a:solidFill>
                <a:latin typeface="Times New Roman"/>
                <a:cs typeface="Times New Roman"/>
              </a:rPr>
              <a:t>The</a:t>
            </a:r>
            <a:r>
              <a:rPr sz="3900" b="1" spc="-4" dirty="0">
                <a:solidFill>
                  <a:srgbClr val="EC8248"/>
                </a:solidFill>
                <a:latin typeface="Times New Roman"/>
                <a:cs typeface="Times New Roman"/>
              </a:rPr>
              <a:t> </a:t>
            </a:r>
            <a:r>
              <a:rPr sz="3900" b="1" dirty="0">
                <a:solidFill>
                  <a:srgbClr val="EC8248"/>
                </a:solidFill>
                <a:latin typeface="Times New Roman"/>
                <a:cs typeface="Times New Roman"/>
              </a:rPr>
              <a:t>high</a:t>
            </a:r>
            <a:r>
              <a:rPr sz="3900" b="1" spc="227" dirty="0">
                <a:solidFill>
                  <a:srgbClr val="EC8248"/>
                </a:solidFill>
                <a:latin typeface="Times New Roman"/>
                <a:cs typeface="Times New Roman"/>
              </a:rPr>
              <a:t> </a:t>
            </a:r>
            <a:r>
              <a:rPr sz="3900" b="1" spc="-69" dirty="0">
                <a:solidFill>
                  <a:srgbClr val="EC8248"/>
                </a:solidFill>
                <a:latin typeface="Times New Roman"/>
                <a:cs typeface="Times New Roman"/>
              </a:rPr>
              <a:t>c</a:t>
            </a:r>
            <a:r>
              <a:rPr sz="3900" b="1" dirty="0">
                <a:solidFill>
                  <a:srgbClr val="EC8248"/>
                </a:solidFill>
                <a:latin typeface="Times New Roman"/>
                <a:cs typeface="Times New Roman"/>
              </a:rPr>
              <a:t>o</a:t>
            </a:r>
            <a:r>
              <a:rPr sz="3900" b="1" spc="-39" dirty="0">
                <a:solidFill>
                  <a:srgbClr val="EC8248"/>
                </a:solidFill>
                <a:latin typeface="Times New Roman"/>
                <a:cs typeface="Times New Roman"/>
              </a:rPr>
              <a:t>s</a:t>
            </a:r>
            <a:r>
              <a:rPr sz="3900" b="1" dirty="0">
                <a:solidFill>
                  <a:srgbClr val="EC8248"/>
                </a:solidFill>
                <a:latin typeface="Times New Roman"/>
                <a:cs typeface="Times New Roman"/>
              </a:rPr>
              <a:t>t</a:t>
            </a:r>
            <a:r>
              <a:rPr sz="3900" b="1" spc="730" dirty="0">
                <a:solidFill>
                  <a:srgbClr val="EC8248"/>
                </a:solidFill>
                <a:latin typeface="Times New Roman"/>
                <a:cs typeface="Times New Roman"/>
              </a:rPr>
              <a:t> </a:t>
            </a:r>
            <a:r>
              <a:rPr sz="3900" b="1" dirty="0">
                <a:solidFill>
                  <a:srgbClr val="EC8248"/>
                </a:solidFill>
                <a:latin typeface="Times New Roman"/>
                <a:cs typeface="Times New Roman"/>
              </a:rPr>
              <a:t>of</a:t>
            </a:r>
            <a:r>
              <a:rPr sz="3900" b="1" spc="126" dirty="0">
                <a:solidFill>
                  <a:srgbClr val="EC8248"/>
                </a:solidFill>
                <a:latin typeface="Times New Roman"/>
                <a:cs typeface="Times New Roman"/>
              </a:rPr>
              <a:t> </a:t>
            </a:r>
            <a:r>
              <a:rPr sz="3900" b="1" spc="-78" dirty="0">
                <a:solidFill>
                  <a:srgbClr val="EC8248"/>
                </a:solidFill>
                <a:latin typeface="Times New Roman"/>
                <a:cs typeface="Times New Roman"/>
              </a:rPr>
              <a:t>l</a:t>
            </a:r>
            <a:r>
              <a:rPr sz="3900" b="1" spc="-30" dirty="0">
                <a:solidFill>
                  <a:srgbClr val="EC8248"/>
                </a:solidFill>
                <a:latin typeface="Times New Roman"/>
                <a:cs typeface="Times New Roman"/>
              </a:rPr>
              <a:t>o</a:t>
            </a:r>
            <a:r>
              <a:rPr sz="3900" b="1" dirty="0">
                <a:solidFill>
                  <a:srgbClr val="EC8248"/>
                </a:solidFill>
                <a:latin typeface="Times New Roman"/>
                <a:cs typeface="Times New Roman"/>
              </a:rPr>
              <a:t>w</a:t>
            </a:r>
            <a:endParaRPr sz="3900" dirty="0">
              <a:latin typeface="Times New Roman"/>
              <a:cs typeface="Times New Roman"/>
            </a:endParaRPr>
          </a:p>
          <a:p>
            <a:pPr marL="11113">
              <a:lnSpc>
                <a:spcPts val="4428"/>
              </a:lnSpc>
              <a:spcBef>
                <a:spcPts val="32"/>
              </a:spcBef>
            </a:pPr>
            <a:r>
              <a:rPr sz="5900" b="1" baseline="-1932" dirty="0">
                <a:solidFill>
                  <a:srgbClr val="EC8248"/>
                </a:solidFill>
                <a:latin typeface="Times New Roman"/>
                <a:cs typeface="Times New Roman"/>
              </a:rPr>
              <a:t>emp</a:t>
            </a:r>
            <a:r>
              <a:rPr sz="5900" b="1" spc="-86" baseline="-1932" dirty="0">
                <a:solidFill>
                  <a:srgbClr val="EC8248"/>
                </a:solidFill>
                <a:latin typeface="Times New Roman"/>
                <a:cs typeface="Times New Roman"/>
              </a:rPr>
              <a:t>l</a:t>
            </a:r>
            <a:r>
              <a:rPr sz="5900" b="1" spc="-43" baseline="-1932" dirty="0">
                <a:solidFill>
                  <a:srgbClr val="EC8248"/>
                </a:solidFill>
                <a:latin typeface="Times New Roman"/>
                <a:cs typeface="Times New Roman"/>
              </a:rPr>
              <a:t>oy</a:t>
            </a:r>
            <a:r>
              <a:rPr sz="5900" b="1" baseline="-1932" dirty="0">
                <a:solidFill>
                  <a:srgbClr val="EC8248"/>
                </a:solidFill>
                <a:latin typeface="Times New Roman"/>
                <a:cs typeface="Times New Roman"/>
              </a:rPr>
              <a:t>ee</a:t>
            </a:r>
            <a:r>
              <a:rPr sz="5900" b="1" spc="-58" baseline="-1932" dirty="0">
                <a:solidFill>
                  <a:srgbClr val="EC8248"/>
                </a:solidFill>
                <a:latin typeface="Times New Roman"/>
                <a:cs typeface="Times New Roman"/>
              </a:rPr>
              <a:t> </a:t>
            </a:r>
            <a:r>
              <a:rPr sz="5900" b="1" baseline="-1932" dirty="0">
                <a:solidFill>
                  <a:srgbClr val="EC8248"/>
                </a:solidFill>
                <a:latin typeface="Times New Roman"/>
                <a:cs typeface="Times New Roman"/>
              </a:rPr>
              <a:t>engagement</a:t>
            </a:r>
            <a:endParaRPr sz="3900" dirty="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52937" y="1797141"/>
            <a:ext cx="2337288" cy="69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113">
              <a:lnSpc>
                <a:spcPts val="7494"/>
              </a:lnSpc>
              <a:spcBef>
                <a:spcPts val="375"/>
              </a:spcBef>
            </a:pPr>
            <a:r>
              <a:rPr sz="11000" b="1" baseline="-1735" dirty="0">
                <a:solidFill>
                  <a:srgbClr val="72BF55"/>
                </a:solidFill>
                <a:latin typeface="Times New Roman"/>
                <a:cs typeface="Times New Roman"/>
              </a:rPr>
              <a:t>$370</a:t>
            </a:r>
            <a:endParaRPr sz="73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35645" y="1797141"/>
            <a:ext cx="3112393" cy="69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113">
              <a:lnSpc>
                <a:spcPts val="7494"/>
              </a:lnSpc>
            </a:pPr>
            <a:r>
              <a:rPr sz="11000" b="1" baseline="-1735" dirty="0">
                <a:solidFill>
                  <a:srgbClr val="72BF55"/>
                </a:solidFill>
                <a:latin typeface="Times New Roman"/>
                <a:cs typeface="Times New Roman"/>
              </a:rPr>
              <a:t>Billio</a:t>
            </a:r>
            <a:r>
              <a:rPr sz="11000" b="1" spc="-515" baseline="-1735" dirty="0">
                <a:solidFill>
                  <a:srgbClr val="72BF55"/>
                </a:solidFill>
                <a:latin typeface="Times New Roman"/>
                <a:cs typeface="Times New Roman"/>
              </a:rPr>
              <a:t>n</a:t>
            </a:r>
            <a:r>
              <a:rPr sz="2600" b="1" baseline="115951" dirty="0">
                <a:solidFill>
                  <a:srgbClr val="3D8D4D"/>
                </a:solidFill>
                <a:latin typeface="Times New Roman"/>
                <a:cs typeface="Times New Roman"/>
              </a:rPr>
              <a:t>  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53867" y="1896930"/>
            <a:ext cx="1818038" cy="5159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113" marR="3586">
              <a:lnSpc>
                <a:spcPts val="1737"/>
              </a:lnSpc>
              <a:spcBef>
                <a:spcPts val="87"/>
              </a:spcBef>
            </a:pPr>
            <a:r>
              <a:rPr sz="1600" b="1" spc="-30" dirty="0">
                <a:solidFill>
                  <a:srgbClr val="3D8D4D"/>
                </a:solidFill>
                <a:latin typeface="Times New Roman"/>
                <a:cs typeface="Times New Roman"/>
              </a:rPr>
              <a:t>Acti</a:t>
            </a:r>
            <a:r>
              <a:rPr sz="1600" b="1" spc="-44" dirty="0">
                <a:solidFill>
                  <a:srgbClr val="3D8D4D"/>
                </a:solidFill>
                <a:latin typeface="Times New Roman"/>
                <a:cs typeface="Times New Roman"/>
              </a:rPr>
              <a:t>v</a:t>
            </a:r>
            <a:r>
              <a:rPr sz="1600" b="1" spc="-30" dirty="0">
                <a:solidFill>
                  <a:srgbClr val="3D8D4D"/>
                </a:solidFill>
                <a:latin typeface="Times New Roman"/>
                <a:cs typeface="Times New Roman"/>
              </a:rPr>
              <a:t>e</a:t>
            </a:r>
            <a:r>
              <a:rPr sz="1600" b="1" spc="-66" dirty="0">
                <a:solidFill>
                  <a:srgbClr val="3D8D4D"/>
                </a:solidFill>
                <a:latin typeface="Times New Roman"/>
                <a:cs typeface="Times New Roman"/>
              </a:rPr>
              <a:t>l</a:t>
            </a:r>
            <a:r>
              <a:rPr sz="1600" b="1" dirty="0">
                <a:solidFill>
                  <a:srgbClr val="3D8D4D"/>
                </a:solidFill>
                <a:latin typeface="Times New Roman"/>
                <a:cs typeface="Times New Roman"/>
              </a:rPr>
              <a:t>y</a:t>
            </a:r>
            <a:r>
              <a:rPr sz="1600" b="1" spc="61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600" b="1" spc="-30" dirty="0">
                <a:solidFill>
                  <a:srgbClr val="3D8D4D"/>
                </a:solidFill>
                <a:latin typeface="Times New Roman"/>
                <a:cs typeface="Times New Roman"/>
              </a:rPr>
              <a:t>disengage</a:t>
            </a:r>
            <a:r>
              <a:rPr sz="1600" b="1" dirty="0">
                <a:solidFill>
                  <a:srgbClr val="3D8D4D"/>
                </a:solidFill>
                <a:latin typeface="Times New Roman"/>
                <a:cs typeface="Times New Roman"/>
              </a:rPr>
              <a:t>d</a:t>
            </a:r>
            <a:endParaRPr sz="1600">
              <a:latin typeface="Times New Roman"/>
              <a:cs typeface="Times New Roman"/>
            </a:endParaRPr>
          </a:p>
          <a:p>
            <a:pPr marL="11113">
              <a:lnSpc>
                <a:spcPct val="100041"/>
              </a:lnSpc>
            </a:pPr>
            <a:r>
              <a:rPr sz="1600" b="1" spc="-34" dirty="0">
                <a:solidFill>
                  <a:srgbClr val="3D8D4D"/>
                </a:solidFill>
                <a:latin typeface="Times New Roman"/>
                <a:cs typeface="Times New Roman"/>
              </a:rPr>
              <a:t>emp</a:t>
            </a:r>
            <a:r>
              <a:rPr sz="1600" b="1" spc="-68" dirty="0">
                <a:solidFill>
                  <a:srgbClr val="3D8D4D"/>
                </a:solidFill>
                <a:latin typeface="Times New Roman"/>
                <a:cs typeface="Times New Roman"/>
              </a:rPr>
              <a:t>l</a:t>
            </a:r>
            <a:r>
              <a:rPr sz="1600" b="1" spc="-48" dirty="0">
                <a:solidFill>
                  <a:srgbClr val="3D8D4D"/>
                </a:solidFill>
                <a:latin typeface="Times New Roman"/>
                <a:cs typeface="Times New Roman"/>
              </a:rPr>
              <a:t>oy</a:t>
            </a:r>
            <a:r>
              <a:rPr sz="1600" b="1" spc="-34" dirty="0">
                <a:solidFill>
                  <a:srgbClr val="3D8D4D"/>
                </a:solidFill>
                <a:latin typeface="Times New Roman"/>
                <a:cs typeface="Times New Roman"/>
              </a:rPr>
              <a:t>ee</a:t>
            </a:r>
            <a:r>
              <a:rPr sz="1600" b="1" dirty="0">
                <a:solidFill>
                  <a:srgbClr val="3D8D4D"/>
                </a:solidFill>
                <a:latin typeface="Times New Roman"/>
                <a:cs typeface="Times New Roman"/>
              </a:rPr>
              <a:t>s</a:t>
            </a:r>
            <a:r>
              <a:rPr sz="1600" b="1" spc="-82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600" b="1" spc="-30" dirty="0">
                <a:solidFill>
                  <a:srgbClr val="3D8D4D"/>
                </a:solidFill>
                <a:latin typeface="Times New Roman"/>
                <a:cs typeface="Times New Roman"/>
              </a:rPr>
              <a:t>annually </a:t>
            </a:r>
            <a:r>
              <a:rPr sz="1600" b="1" spc="-59" dirty="0">
                <a:solidFill>
                  <a:srgbClr val="3D8D4D"/>
                </a:solidFill>
                <a:latin typeface="Times New Roman"/>
                <a:cs typeface="Times New Roman"/>
              </a:rPr>
              <a:t>c</a:t>
            </a:r>
            <a:r>
              <a:rPr sz="1600" b="1" spc="-34" dirty="0">
                <a:solidFill>
                  <a:srgbClr val="3D8D4D"/>
                </a:solidFill>
                <a:latin typeface="Times New Roman"/>
                <a:cs typeface="Times New Roman"/>
              </a:rPr>
              <a:t>o</a:t>
            </a:r>
            <a:r>
              <a:rPr sz="1600" b="1" spc="-48" dirty="0">
                <a:solidFill>
                  <a:srgbClr val="3D8D4D"/>
                </a:solidFill>
                <a:latin typeface="Times New Roman"/>
                <a:cs typeface="Times New Roman"/>
              </a:rPr>
              <a:t>s</a:t>
            </a:r>
            <a:r>
              <a:rPr sz="1600" b="1" dirty="0">
                <a:solidFill>
                  <a:srgbClr val="3D8D4D"/>
                </a:solidFill>
                <a:latin typeface="Times New Roman"/>
                <a:cs typeface="Times New Roman"/>
              </a:rPr>
              <a:t>t</a:t>
            </a:r>
            <a:r>
              <a:rPr sz="1600" b="1" spc="-122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600" b="1" spc="-30" dirty="0">
                <a:solidFill>
                  <a:srgbClr val="3D8D4D"/>
                </a:solidFill>
                <a:latin typeface="Times New Roman"/>
                <a:cs typeface="Times New Roman"/>
              </a:rPr>
              <a:t>th</a:t>
            </a:r>
            <a:r>
              <a:rPr sz="1600" b="1" dirty="0">
                <a:solidFill>
                  <a:srgbClr val="3D8D4D"/>
                </a:solidFill>
                <a:latin typeface="Times New Roman"/>
                <a:cs typeface="Times New Roman"/>
              </a:rPr>
              <a:t>e</a:t>
            </a:r>
            <a:r>
              <a:rPr sz="1600" b="1" spc="110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600" b="1" spc="-30" dirty="0">
                <a:solidFill>
                  <a:srgbClr val="3D8D4D"/>
                </a:solidFill>
                <a:latin typeface="Times New Roman"/>
                <a:cs typeface="Times New Roman"/>
              </a:rPr>
              <a:t>U.S</a:t>
            </a:r>
            <a:r>
              <a:rPr sz="1600" b="1" dirty="0">
                <a:solidFill>
                  <a:srgbClr val="3D8D4D"/>
                </a:solidFill>
                <a:latin typeface="Times New Roman"/>
                <a:cs typeface="Times New Roman"/>
              </a:rPr>
              <a:t>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70887" y="3466947"/>
            <a:ext cx="1280263" cy="7834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4149" marR="17638">
              <a:lnSpc>
                <a:spcPts val="3959"/>
              </a:lnSpc>
              <a:spcBef>
                <a:spcPts val="198"/>
              </a:spcBef>
            </a:pPr>
            <a:r>
              <a:rPr sz="3700" b="1" dirty="0">
                <a:solidFill>
                  <a:srgbClr val="72BF55"/>
                </a:solidFill>
                <a:latin typeface="Times New Roman"/>
                <a:cs typeface="Times New Roman"/>
              </a:rPr>
              <a:t>54%</a:t>
            </a:r>
            <a:endParaRPr sz="3700" dirty="0">
              <a:latin typeface="Times New Roman"/>
              <a:cs typeface="Times New Roman"/>
            </a:endParaRPr>
          </a:p>
          <a:p>
            <a:pPr marL="11113" indent="31293">
              <a:lnSpc>
                <a:spcPts val="1106"/>
              </a:lnSpc>
              <a:spcBef>
                <a:spcPts val="525"/>
              </a:spcBef>
            </a:pP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of</a:t>
            </a:r>
            <a:r>
              <a:rPr sz="1000" b="1" spc="30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emp</a:t>
            </a:r>
            <a:r>
              <a:rPr sz="1000" b="1" spc="-19" dirty="0">
                <a:solidFill>
                  <a:srgbClr val="3D8D4D"/>
                </a:solidFill>
                <a:latin typeface="Times New Roman"/>
                <a:cs typeface="Times New Roman"/>
              </a:rPr>
              <a:t>l</a:t>
            </a:r>
            <a:r>
              <a:rPr sz="1000" b="1" spc="-10" dirty="0">
                <a:solidFill>
                  <a:srgbClr val="3D8D4D"/>
                </a:solidFill>
                <a:latin typeface="Times New Roman"/>
                <a:cs typeface="Times New Roman"/>
              </a:rPr>
              <a:t>oy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ees</a:t>
            </a:r>
            <a:r>
              <a:rPr sz="1000" b="1" spc="-30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plan</a:t>
            </a:r>
            <a:r>
              <a:rPr sz="1000" b="1" spc="102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spc="-4" dirty="0">
                <a:solidFill>
                  <a:srgbClr val="3D8D4D"/>
                </a:solidFill>
                <a:latin typeface="Times New Roman"/>
                <a:cs typeface="Times New Roman"/>
              </a:rPr>
              <a:t>t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o</a:t>
            </a:r>
            <a:r>
              <a:rPr sz="1000" b="1" spc="-17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spc="-22" dirty="0">
                <a:solidFill>
                  <a:srgbClr val="3D8D4D"/>
                </a:solidFill>
                <a:latin typeface="Times New Roman"/>
                <a:cs typeface="Times New Roman"/>
              </a:rPr>
              <a:t>l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ea</a:t>
            </a:r>
            <a:r>
              <a:rPr sz="1000" b="1" spc="-8" dirty="0">
                <a:solidFill>
                  <a:srgbClr val="3D8D4D"/>
                </a:solidFill>
                <a:latin typeface="Times New Roman"/>
                <a:cs typeface="Times New Roman"/>
              </a:rPr>
              <a:t>v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e </a:t>
            </a:r>
            <a:r>
              <a:rPr sz="1000" b="1" spc="10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when</a:t>
            </a:r>
            <a:r>
              <a:rPr sz="1000" b="1" spc="136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the e</a:t>
            </a:r>
            <a:r>
              <a:rPr sz="1000" b="1" spc="-17" dirty="0">
                <a:solidFill>
                  <a:srgbClr val="3D8D4D"/>
                </a:solidFill>
                <a:latin typeface="Times New Roman"/>
                <a:cs typeface="Times New Roman"/>
              </a:rPr>
              <a:t>c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onomy</a:t>
            </a:r>
            <a:r>
              <a:rPr sz="1000" b="1" spc="-17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 smtClean="0">
                <a:solidFill>
                  <a:srgbClr val="3D8D4D"/>
                </a:solidFill>
                <a:latin typeface="Times New Roman"/>
                <a:cs typeface="Times New Roman"/>
              </a:rPr>
              <a:t>imp</a:t>
            </a:r>
            <a:r>
              <a:rPr sz="1000" b="1" spc="-30" dirty="0" smtClean="0">
                <a:solidFill>
                  <a:srgbClr val="3D8D4D"/>
                </a:solidFill>
                <a:latin typeface="Times New Roman"/>
                <a:cs typeface="Times New Roman"/>
              </a:rPr>
              <a:t>r</a:t>
            </a:r>
            <a:r>
              <a:rPr sz="1000" b="1" spc="-8" dirty="0" smtClean="0">
                <a:solidFill>
                  <a:srgbClr val="3D8D4D"/>
                </a:solidFill>
                <a:latin typeface="Times New Roman"/>
                <a:cs typeface="Times New Roman"/>
              </a:rPr>
              <a:t>ov</a:t>
            </a:r>
            <a:r>
              <a:rPr sz="1000" b="1" dirty="0" smtClean="0">
                <a:solidFill>
                  <a:srgbClr val="3D8D4D"/>
                </a:solidFill>
                <a:latin typeface="Times New Roman"/>
                <a:cs typeface="Times New Roman"/>
              </a:rPr>
              <a:t>es</a:t>
            </a:r>
            <a:r>
              <a:rPr sz="2000" b="1" baseline="-7730" dirty="0" smtClean="0">
                <a:solidFill>
                  <a:srgbClr val="3D8D4D"/>
                </a:solidFill>
                <a:latin typeface="Times New Roman"/>
                <a:cs typeface="Times New Roman"/>
              </a:rPr>
              <a:t>  </a:t>
            </a:r>
            <a:endParaRPr sz="13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11190" y="3507753"/>
            <a:ext cx="1174537" cy="636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3614" marR="17638">
              <a:lnSpc>
                <a:spcPts val="3959"/>
              </a:lnSpc>
              <a:spcBef>
                <a:spcPts val="198"/>
              </a:spcBef>
            </a:pPr>
            <a:r>
              <a:rPr sz="3700" b="1" dirty="0">
                <a:solidFill>
                  <a:srgbClr val="72BF55"/>
                </a:solidFill>
                <a:latin typeface="Times New Roman"/>
                <a:cs typeface="Times New Roman"/>
              </a:rPr>
              <a:t>27%</a:t>
            </a:r>
            <a:endParaRPr sz="3700" dirty="0">
              <a:latin typeface="Times New Roman"/>
              <a:cs typeface="Times New Roman"/>
            </a:endParaRPr>
          </a:p>
          <a:p>
            <a:pPr marL="11113" indent="5500">
              <a:lnSpc>
                <a:spcPts val="1106"/>
              </a:lnSpc>
            </a:pP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of</a:t>
            </a:r>
            <a:r>
              <a:rPr sz="1000" b="1" spc="30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emp</a:t>
            </a:r>
            <a:r>
              <a:rPr sz="1000" b="1" spc="-19" dirty="0">
                <a:solidFill>
                  <a:srgbClr val="3D8D4D"/>
                </a:solidFill>
                <a:latin typeface="Times New Roman"/>
                <a:cs typeface="Times New Roman"/>
              </a:rPr>
              <a:t>l</a:t>
            </a:r>
            <a:r>
              <a:rPr sz="1000" b="1" spc="-10" dirty="0">
                <a:solidFill>
                  <a:srgbClr val="3D8D4D"/>
                </a:solidFill>
                <a:latin typeface="Times New Roman"/>
                <a:cs typeface="Times New Roman"/>
              </a:rPr>
              <a:t>oy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ees</a:t>
            </a:r>
            <a:r>
              <a:rPr sz="1000" b="1" spc="-30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a</a:t>
            </a:r>
            <a:r>
              <a:rPr sz="1000" b="1" spc="-30" dirty="0">
                <a:solidFill>
                  <a:srgbClr val="3D8D4D"/>
                </a:solidFill>
                <a:latin typeface="Times New Roman"/>
                <a:cs typeface="Times New Roman"/>
              </a:rPr>
              <a:t>r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e acti</a:t>
            </a:r>
            <a:r>
              <a:rPr sz="1000" b="1" spc="-8" dirty="0">
                <a:solidFill>
                  <a:srgbClr val="3D8D4D"/>
                </a:solidFill>
                <a:latin typeface="Times New Roman"/>
                <a:cs typeface="Times New Roman"/>
              </a:rPr>
              <a:t>v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e</a:t>
            </a:r>
            <a:r>
              <a:rPr sz="1000" b="1" spc="-30" dirty="0">
                <a:solidFill>
                  <a:srgbClr val="3D8D4D"/>
                </a:solidFill>
                <a:latin typeface="Times New Roman"/>
                <a:cs typeface="Times New Roman"/>
              </a:rPr>
              <a:t>l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y</a:t>
            </a:r>
            <a:r>
              <a:rPr sz="1000" b="1" spc="-17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 smtClean="0">
                <a:solidFill>
                  <a:srgbClr val="3D8D4D"/>
                </a:solidFill>
                <a:latin typeface="Times New Roman"/>
                <a:cs typeface="Times New Roman"/>
              </a:rPr>
              <a:t>engaged</a:t>
            </a:r>
            <a:r>
              <a:rPr sz="2000" b="1" baseline="-11595" dirty="0" smtClean="0">
                <a:solidFill>
                  <a:srgbClr val="3D8D4D"/>
                </a:solidFill>
                <a:latin typeface="Times New Roman"/>
                <a:cs typeface="Times New Roman"/>
              </a:rPr>
              <a:t>  </a:t>
            </a:r>
            <a:endParaRPr sz="13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22754" y="3507753"/>
            <a:ext cx="1102295" cy="816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3857" algn="ctr">
              <a:lnSpc>
                <a:spcPts val="3959"/>
              </a:lnSpc>
              <a:spcBef>
                <a:spcPts val="198"/>
              </a:spcBef>
            </a:pPr>
            <a:r>
              <a:rPr sz="3700" b="1" dirty="0">
                <a:solidFill>
                  <a:srgbClr val="72BF55"/>
                </a:solidFill>
                <a:latin typeface="Times New Roman"/>
                <a:cs typeface="Times New Roman"/>
              </a:rPr>
              <a:t>54%</a:t>
            </a:r>
            <a:endParaRPr sz="3700">
              <a:latin typeface="Times New Roman"/>
              <a:cs typeface="Times New Roman"/>
            </a:endParaRPr>
          </a:p>
          <a:p>
            <a:pPr marL="570" marR="21343" indent="-122" algn="ctr">
              <a:lnSpc>
                <a:spcPct val="100041"/>
              </a:lnSpc>
            </a:pP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of</a:t>
            </a:r>
            <a:r>
              <a:rPr sz="1000" b="1" spc="30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disengaged emp</a:t>
            </a:r>
            <a:r>
              <a:rPr sz="1000" b="1" spc="-19" dirty="0">
                <a:solidFill>
                  <a:srgbClr val="3D8D4D"/>
                </a:solidFill>
                <a:latin typeface="Times New Roman"/>
                <a:cs typeface="Times New Roman"/>
              </a:rPr>
              <a:t>l</a:t>
            </a:r>
            <a:r>
              <a:rPr sz="1000" b="1" spc="-10" dirty="0">
                <a:solidFill>
                  <a:srgbClr val="3D8D4D"/>
                </a:solidFill>
                <a:latin typeface="Times New Roman"/>
                <a:cs typeface="Times New Roman"/>
              </a:rPr>
              <a:t>oy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ees</a:t>
            </a:r>
            <a:r>
              <a:rPr sz="1000" b="1" spc="-30" dirty="0">
                <a:solidFill>
                  <a:srgbClr val="3D8D4D"/>
                </a:solidFill>
                <a:latin typeface="Times New Roman"/>
                <a:cs typeface="Times New Roman"/>
              </a:rPr>
              <a:t> r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eport that</a:t>
            </a:r>
            <a:r>
              <a:rPr sz="1000" b="1" spc="48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spc="-8" dirty="0">
                <a:solidFill>
                  <a:srgbClr val="3D8D4D"/>
                </a:solidFill>
                <a:latin typeface="Times New Roman"/>
                <a:cs typeface="Times New Roman"/>
              </a:rPr>
              <a:t>w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ork</a:t>
            </a:r>
            <a:r>
              <a:rPr sz="1000" b="1" spc="60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has</a:t>
            </a:r>
            <a:r>
              <a:rPr sz="1000" b="1" spc="135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a negati</a:t>
            </a:r>
            <a:r>
              <a:rPr sz="1000" b="1" spc="-9" dirty="0">
                <a:solidFill>
                  <a:srgbClr val="3D8D4D"/>
                </a:solidFill>
                <a:latin typeface="Times New Roman"/>
                <a:cs typeface="Times New Roman"/>
              </a:rPr>
              <a:t>v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e</a:t>
            </a:r>
            <a:r>
              <a:rPr sz="1000" b="1" spc="-38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impact</a:t>
            </a:r>
            <a:r>
              <a:rPr sz="1000" b="1" spc="95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on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52847" y="3507754"/>
            <a:ext cx="1105847" cy="9323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7353" algn="ctr">
              <a:lnSpc>
                <a:spcPts val="3959"/>
              </a:lnSpc>
              <a:spcBef>
                <a:spcPts val="198"/>
              </a:spcBef>
            </a:pPr>
            <a:r>
              <a:rPr sz="3700" b="1" dirty="0">
                <a:solidFill>
                  <a:srgbClr val="72BF55"/>
                </a:solidFill>
                <a:latin typeface="Times New Roman"/>
                <a:cs typeface="Times New Roman"/>
              </a:rPr>
              <a:t>58%</a:t>
            </a:r>
            <a:endParaRPr sz="3700" dirty="0">
              <a:latin typeface="Times New Roman"/>
              <a:cs typeface="Times New Roman"/>
            </a:endParaRPr>
          </a:p>
          <a:p>
            <a:pPr marL="570" marR="12003" indent="122" algn="ctr">
              <a:lnSpc>
                <a:spcPct val="100041"/>
              </a:lnSpc>
              <a:spcBef>
                <a:spcPts val="64"/>
              </a:spcBef>
            </a:pP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of</a:t>
            </a:r>
            <a:r>
              <a:rPr sz="1000" b="1" spc="30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spc="-18" dirty="0">
                <a:solidFill>
                  <a:srgbClr val="3D8D4D"/>
                </a:solidFill>
                <a:latin typeface="Times New Roman"/>
                <a:cs typeface="Times New Roman"/>
              </a:rPr>
              <a:t>c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ompanies</a:t>
            </a:r>
            <a:r>
              <a:rPr sz="1000" b="1" spc="-35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ci</a:t>
            </a:r>
            <a:r>
              <a:rPr sz="1000" b="1" spc="-4" dirty="0">
                <a:solidFill>
                  <a:srgbClr val="3D8D4D"/>
                </a:solidFill>
                <a:latin typeface="Times New Roman"/>
                <a:cs typeface="Times New Roman"/>
              </a:rPr>
              <a:t>t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e </a:t>
            </a:r>
            <a:r>
              <a:rPr sz="1000" b="1" spc="-17" dirty="0">
                <a:solidFill>
                  <a:srgbClr val="3D8D4D"/>
                </a:solidFill>
                <a:latin typeface="Times New Roman"/>
                <a:cs typeface="Times New Roman"/>
              </a:rPr>
              <a:t>l</a:t>
            </a:r>
            <a:r>
              <a:rPr sz="1000" b="1" spc="-8" dirty="0">
                <a:solidFill>
                  <a:srgbClr val="3D8D4D"/>
                </a:solidFill>
                <a:latin typeface="Times New Roman"/>
                <a:cs typeface="Times New Roman"/>
              </a:rPr>
              <a:t>o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w</a:t>
            </a:r>
            <a:r>
              <a:rPr sz="1000" b="1" spc="101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emp</a:t>
            </a:r>
            <a:r>
              <a:rPr sz="1000" b="1" spc="-17" dirty="0">
                <a:solidFill>
                  <a:srgbClr val="3D8D4D"/>
                </a:solidFill>
                <a:latin typeface="Times New Roman"/>
                <a:cs typeface="Times New Roman"/>
              </a:rPr>
              <a:t>l</a:t>
            </a:r>
            <a:r>
              <a:rPr sz="1000" b="1" spc="-8" dirty="0">
                <a:solidFill>
                  <a:srgbClr val="3D8D4D"/>
                </a:solidFill>
                <a:latin typeface="Times New Roman"/>
                <a:cs typeface="Times New Roman"/>
              </a:rPr>
              <a:t>oy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ee engagement</a:t>
            </a:r>
            <a:r>
              <a:rPr sz="1000" b="1" spc="-41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as</a:t>
            </a:r>
            <a:r>
              <a:rPr sz="1000" b="1" spc="119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the bigge</a:t>
            </a:r>
            <a:r>
              <a:rPr sz="1000" b="1" spc="-10" dirty="0">
                <a:solidFill>
                  <a:srgbClr val="3D8D4D"/>
                </a:solidFill>
                <a:latin typeface="Times New Roman"/>
                <a:cs typeface="Times New Roman"/>
              </a:rPr>
              <a:t>s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t</a:t>
            </a:r>
            <a:r>
              <a:rPr sz="1000" b="1" spc="-36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ob</a:t>
            </a:r>
            <a:r>
              <a:rPr sz="1000" b="1" spc="-10" dirty="0">
                <a:solidFill>
                  <a:srgbClr val="3D8D4D"/>
                </a:solidFill>
                <a:latin typeface="Times New Roman"/>
                <a:cs typeface="Times New Roman"/>
              </a:rPr>
              <a:t>s</a:t>
            </a:r>
            <a:r>
              <a:rPr sz="1000" b="1" spc="-4" dirty="0">
                <a:solidFill>
                  <a:srgbClr val="3D8D4D"/>
                </a:solidFill>
                <a:latin typeface="Times New Roman"/>
                <a:cs typeface="Times New Roman"/>
              </a:rPr>
              <a:t>t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ac</a:t>
            </a:r>
            <a:r>
              <a:rPr sz="1000" b="1" spc="-24" dirty="0">
                <a:solidFill>
                  <a:srgbClr val="3D8D4D"/>
                </a:solidFill>
                <a:latin typeface="Times New Roman"/>
                <a:cs typeface="Times New Roman"/>
              </a:rPr>
              <a:t>l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e</a:t>
            </a:r>
            <a:r>
              <a:rPr sz="1000" b="1" spc="-32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spc="-4" dirty="0">
                <a:solidFill>
                  <a:srgbClr val="3D8D4D"/>
                </a:solidFill>
                <a:latin typeface="Times New Roman"/>
                <a:cs typeface="Times New Roman"/>
              </a:rPr>
              <a:t>t</a:t>
            </a:r>
            <a:r>
              <a:rPr sz="1000" b="1" dirty="0">
                <a:solidFill>
                  <a:srgbClr val="3D8D4D"/>
                </a:solidFill>
                <a:latin typeface="Times New Roman"/>
                <a:cs typeface="Times New Roman"/>
              </a:rPr>
              <a:t>o behavior</a:t>
            </a:r>
            <a:r>
              <a:rPr sz="1000" b="1" spc="164" dirty="0">
                <a:solidFill>
                  <a:srgbClr val="3D8D4D"/>
                </a:solidFill>
                <a:latin typeface="Times New Roman"/>
                <a:cs typeface="Times New Roman"/>
              </a:rPr>
              <a:t> </a:t>
            </a:r>
            <a:r>
              <a:rPr sz="1000" b="1" dirty="0" smtClean="0">
                <a:solidFill>
                  <a:srgbClr val="3D8D4D"/>
                </a:solidFill>
                <a:latin typeface="Times New Roman"/>
                <a:cs typeface="Times New Roman"/>
              </a:rPr>
              <a:t>chang</a:t>
            </a:r>
            <a:r>
              <a:rPr lang="en-US" sz="1000" b="1" dirty="0" smtClean="0">
                <a:solidFill>
                  <a:srgbClr val="3D8D4D"/>
                </a:solidFill>
                <a:latin typeface="Times New Roman"/>
                <a:cs typeface="Times New Roman"/>
              </a:rPr>
              <a:t>e</a:t>
            </a: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72391" y="4332049"/>
            <a:ext cx="157706" cy="1387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113">
              <a:lnSpc>
                <a:spcPts val="1418"/>
              </a:lnSpc>
            </a:pPr>
            <a:r>
              <a:rPr sz="1300" b="1" dirty="0">
                <a:solidFill>
                  <a:srgbClr val="3D8D4D"/>
                </a:solidFill>
                <a:latin typeface="Times New Roman"/>
                <a:cs typeface="Times New Roman"/>
              </a:rPr>
              <a:t>  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29283" y="4332049"/>
            <a:ext cx="160245" cy="1387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113">
              <a:lnSpc>
                <a:spcPts val="1418"/>
              </a:lnSpc>
            </a:pPr>
            <a:r>
              <a:rPr sz="1300" b="1" dirty="0">
                <a:solidFill>
                  <a:srgbClr val="3D8D4D"/>
                </a:solidFill>
                <a:latin typeface="Times New Roman"/>
                <a:cs typeface="Times New Roman"/>
              </a:rPr>
              <a:t>  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53921" y="2771664"/>
            <a:ext cx="146800" cy="16734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225">
              <a:lnSpc>
                <a:spcPts val="875"/>
              </a:lnSpc>
            </a:pPr>
            <a:endParaRPr sz="900"/>
          </a:p>
        </p:txBody>
      </p:sp>
      <p:sp>
        <p:nvSpPr>
          <p:cNvPr id="2" name="object 2"/>
          <p:cNvSpPr txBox="1"/>
          <p:nvPr/>
        </p:nvSpPr>
        <p:spPr>
          <a:xfrm>
            <a:off x="8370678" y="1987888"/>
            <a:ext cx="146800" cy="24572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225">
              <a:lnSpc>
                <a:spcPts val="875"/>
              </a:lnSpc>
            </a:pPr>
            <a:endParaRPr sz="900"/>
          </a:p>
        </p:txBody>
      </p:sp>
    </p:spTree>
    <p:extLst>
      <p:ext uri="{BB962C8B-B14F-4D97-AF65-F5344CB8AC3E}">
        <p14:creationId xmlns:p14="http://schemas.microsoft.com/office/powerpoint/2010/main" val="2664854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2555357" y="-214683"/>
            <a:ext cx="7584846" cy="5485517"/>
          </a:xfrm>
          <a:custGeom>
            <a:avLst/>
            <a:gdLst/>
            <a:ahLst/>
            <a:cxnLst/>
            <a:rect l="l" t="t" r="r" b="b"/>
            <a:pathLst>
              <a:path w="8532952" h="8533026">
                <a:moveTo>
                  <a:pt x="5861745" y="8225549"/>
                </a:moveTo>
                <a:lnTo>
                  <a:pt x="6166128" y="8088777"/>
                </a:lnTo>
                <a:lnTo>
                  <a:pt x="6456924" y="7929631"/>
                </a:lnTo>
                <a:lnTo>
                  <a:pt x="6733106" y="7749275"/>
                </a:lnTo>
                <a:lnTo>
                  <a:pt x="6993644" y="7548873"/>
                </a:lnTo>
                <a:lnTo>
                  <a:pt x="7237510" y="7329588"/>
                </a:lnTo>
                <a:lnTo>
                  <a:pt x="7412223" y="7146503"/>
                </a:lnTo>
                <a:lnTo>
                  <a:pt x="7412223" y="1387390"/>
                </a:lnTo>
                <a:lnTo>
                  <a:pt x="7329572" y="1295469"/>
                </a:lnTo>
                <a:lnTo>
                  <a:pt x="7092580" y="1069301"/>
                </a:lnTo>
                <a:lnTo>
                  <a:pt x="6839033" y="861862"/>
                </a:lnTo>
                <a:lnTo>
                  <a:pt x="6570094" y="674179"/>
                </a:lnTo>
                <a:lnTo>
                  <a:pt x="6286928" y="507282"/>
                </a:lnTo>
                <a:lnTo>
                  <a:pt x="5990697" y="362200"/>
                </a:lnTo>
                <a:lnTo>
                  <a:pt x="5919489" y="333951"/>
                </a:lnTo>
                <a:lnTo>
                  <a:pt x="2612368" y="333951"/>
                </a:lnTo>
                <a:lnTo>
                  <a:pt x="2366861" y="444265"/>
                </a:lnTo>
                <a:lnTo>
                  <a:pt x="2076058" y="603410"/>
                </a:lnTo>
                <a:lnTo>
                  <a:pt x="1799871" y="783764"/>
                </a:lnTo>
                <a:lnTo>
                  <a:pt x="1539327" y="984164"/>
                </a:lnTo>
                <a:lnTo>
                  <a:pt x="1295457" y="1203446"/>
                </a:lnTo>
                <a:lnTo>
                  <a:pt x="1069287" y="1440446"/>
                </a:lnTo>
                <a:lnTo>
                  <a:pt x="861847" y="1694001"/>
                </a:lnTo>
                <a:lnTo>
                  <a:pt x="674165" y="1962946"/>
                </a:lnTo>
                <a:lnTo>
                  <a:pt x="507270" y="2246119"/>
                </a:lnTo>
                <a:lnTo>
                  <a:pt x="362188" y="2542355"/>
                </a:lnTo>
                <a:lnTo>
                  <a:pt x="239951" y="2850491"/>
                </a:lnTo>
                <a:lnTo>
                  <a:pt x="141584" y="3169364"/>
                </a:lnTo>
                <a:lnTo>
                  <a:pt x="68118" y="3497809"/>
                </a:lnTo>
                <a:lnTo>
                  <a:pt x="20580" y="3834663"/>
                </a:lnTo>
                <a:lnTo>
                  <a:pt x="0" y="4178763"/>
                </a:lnTo>
                <a:lnTo>
                  <a:pt x="7404" y="4528945"/>
                </a:lnTo>
                <a:lnTo>
                  <a:pt x="43042" y="4877383"/>
                </a:lnTo>
                <a:lnTo>
                  <a:pt x="105707" y="5216351"/>
                </a:lnTo>
                <a:lnTo>
                  <a:pt x="194235" y="5544819"/>
                </a:lnTo>
                <a:lnTo>
                  <a:pt x="307465" y="5861759"/>
                </a:lnTo>
                <a:lnTo>
                  <a:pt x="444231" y="6166143"/>
                </a:lnTo>
                <a:lnTo>
                  <a:pt x="603370" y="6456942"/>
                </a:lnTo>
                <a:lnTo>
                  <a:pt x="783719" y="6733126"/>
                </a:lnTo>
                <a:lnTo>
                  <a:pt x="984114" y="6993668"/>
                </a:lnTo>
                <a:lnTo>
                  <a:pt x="1203391" y="7237539"/>
                </a:lnTo>
                <a:lnTo>
                  <a:pt x="1440388" y="7463710"/>
                </a:lnTo>
                <a:lnTo>
                  <a:pt x="1693940" y="7671152"/>
                </a:lnTo>
                <a:lnTo>
                  <a:pt x="1962884" y="7858837"/>
                </a:lnTo>
                <a:lnTo>
                  <a:pt x="2246056" y="8025737"/>
                </a:lnTo>
                <a:lnTo>
                  <a:pt x="2542294" y="8170822"/>
                </a:lnTo>
                <a:lnTo>
                  <a:pt x="2850432" y="8293063"/>
                </a:lnTo>
                <a:lnTo>
                  <a:pt x="2986214" y="8334951"/>
                </a:lnTo>
                <a:lnTo>
                  <a:pt x="5555532" y="8334951"/>
                </a:lnTo>
                <a:lnTo>
                  <a:pt x="5861745" y="8225549"/>
                </a:lnTo>
                <a:close/>
              </a:path>
            </a:pathLst>
          </a:custGeom>
          <a:solidFill>
            <a:srgbClr val="F7D6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524066" y="1368677"/>
            <a:ext cx="30932" cy="0"/>
          </a:xfrm>
          <a:custGeom>
            <a:avLst/>
            <a:gdLst/>
            <a:ahLst/>
            <a:cxnLst/>
            <a:rect l="l" t="t" r="r" b="b"/>
            <a:pathLst>
              <a:path w="34798">
                <a:moveTo>
                  <a:pt x="0" y="0"/>
                </a:moveTo>
                <a:lnTo>
                  <a:pt x="34798" y="0"/>
                </a:lnTo>
              </a:path>
            </a:pathLst>
          </a:custGeom>
          <a:ln w="12700">
            <a:solidFill>
              <a:srgbClr val="72BF5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237973" y="461447"/>
            <a:ext cx="1575014" cy="986474"/>
          </a:xfrm>
          <a:custGeom>
            <a:avLst/>
            <a:gdLst/>
            <a:ahLst/>
            <a:cxnLst/>
            <a:rect l="l" t="t" r="r" b="b"/>
            <a:pathLst>
              <a:path w="1771891" h="1534515">
                <a:moveTo>
                  <a:pt x="1771891" y="1534515"/>
                </a:moveTo>
                <a:lnTo>
                  <a:pt x="885952" y="0"/>
                </a:lnTo>
                <a:lnTo>
                  <a:pt x="0" y="1534515"/>
                </a:lnTo>
                <a:lnTo>
                  <a:pt x="1771891" y="1534515"/>
                </a:lnTo>
                <a:close/>
              </a:path>
            </a:pathLst>
          </a:custGeom>
          <a:solidFill>
            <a:srgbClr val="AE77A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205191" y="468305"/>
            <a:ext cx="1607797" cy="1027761"/>
          </a:xfrm>
          <a:custGeom>
            <a:avLst/>
            <a:gdLst/>
            <a:ahLst/>
            <a:cxnLst/>
            <a:rect l="l" t="t" r="r" b="b"/>
            <a:pathLst>
              <a:path w="1808772" h="1598739">
                <a:moveTo>
                  <a:pt x="904328" y="0"/>
                </a:moveTo>
                <a:lnTo>
                  <a:pt x="897488" y="76988"/>
                </a:lnTo>
                <a:lnTo>
                  <a:pt x="919425" y="38501"/>
                </a:lnTo>
                <a:lnTo>
                  <a:pt x="915489" y="19133"/>
                </a:lnTo>
                <a:lnTo>
                  <a:pt x="904328" y="0"/>
                </a:lnTo>
                <a:close/>
              </a:path>
              <a:path w="1808772" h="1598739">
                <a:moveTo>
                  <a:pt x="1160094" y="363855"/>
                </a:moveTo>
                <a:lnTo>
                  <a:pt x="1149239" y="344545"/>
                </a:lnTo>
                <a:lnTo>
                  <a:pt x="1138372" y="325243"/>
                </a:lnTo>
                <a:lnTo>
                  <a:pt x="1127493" y="305949"/>
                </a:lnTo>
                <a:lnTo>
                  <a:pt x="1116604" y="286660"/>
                </a:lnTo>
                <a:lnTo>
                  <a:pt x="1105705" y="267378"/>
                </a:lnTo>
                <a:lnTo>
                  <a:pt x="1094796" y="248102"/>
                </a:lnTo>
                <a:lnTo>
                  <a:pt x="1083877" y="228831"/>
                </a:lnTo>
                <a:lnTo>
                  <a:pt x="1072950" y="209565"/>
                </a:lnTo>
                <a:lnTo>
                  <a:pt x="1062015" y="190304"/>
                </a:lnTo>
                <a:lnTo>
                  <a:pt x="1051072" y="171048"/>
                </a:lnTo>
                <a:lnTo>
                  <a:pt x="1040122" y="151796"/>
                </a:lnTo>
                <a:lnTo>
                  <a:pt x="1029165" y="132547"/>
                </a:lnTo>
                <a:lnTo>
                  <a:pt x="1018203" y="113302"/>
                </a:lnTo>
                <a:lnTo>
                  <a:pt x="1007234" y="94060"/>
                </a:lnTo>
                <a:lnTo>
                  <a:pt x="996261" y="74820"/>
                </a:lnTo>
                <a:lnTo>
                  <a:pt x="985283" y="55583"/>
                </a:lnTo>
                <a:lnTo>
                  <a:pt x="974301" y="36348"/>
                </a:lnTo>
                <a:lnTo>
                  <a:pt x="963315" y="17114"/>
                </a:lnTo>
                <a:lnTo>
                  <a:pt x="952327" y="-2117"/>
                </a:lnTo>
                <a:lnTo>
                  <a:pt x="941336" y="-21348"/>
                </a:lnTo>
                <a:lnTo>
                  <a:pt x="923061" y="-53301"/>
                </a:lnTo>
                <a:lnTo>
                  <a:pt x="904328" y="-21348"/>
                </a:lnTo>
                <a:lnTo>
                  <a:pt x="941336" y="0"/>
                </a:lnTo>
                <a:lnTo>
                  <a:pt x="948985" y="76524"/>
                </a:lnTo>
                <a:lnTo>
                  <a:pt x="960158" y="95650"/>
                </a:lnTo>
                <a:lnTo>
                  <a:pt x="971334" y="114774"/>
                </a:lnTo>
                <a:lnTo>
                  <a:pt x="982516" y="133895"/>
                </a:lnTo>
                <a:lnTo>
                  <a:pt x="993702" y="153014"/>
                </a:lnTo>
                <a:lnTo>
                  <a:pt x="1004895" y="172128"/>
                </a:lnTo>
                <a:lnTo>
                  <a:pt x="1016093" y="191239"/>
                </a:lnTo>
                <a:lnTo>
                  <a:pt x="1027299" y="210346"/>
                </a:lnTo>
                <a:lnTo>
                  <a:pt x="1038511" y="229449"/>
                </a:lnTo>
                <a:lnTo>
                  <a:pt x="1049731" y="248547"/>
                </a:lnTo>
                <a:lnTo>
                  <a:pt x="1060960" y="267640"/>
                </a:lnTo>
                <a:lnTo>
                  <a:pt x="1072198" y="286728"/>
                </a:lnTo>
                <a:lnTo>
                  <a:pt x="1083444" y="305811"/>
                </a:lnTo>
                <a:lnTo>
                  <a:pt x="1094701" y="324887"/>
                </a:lnTo>
                <a:lnTo>
                  <a:pt x="1105968" y="343958"/>
                </a:lnTo>
                <a:lnTo>
                  <a:pt x="1117245" y="363022"/>
                </a:lnTo>
                <a:lnTo>
                  <a:pt x="1128534" y="382079"/>
                </a:lnTo>
                <a:lnTo>
                  <a:pt x="1353794" y="763536"/>
                </a:lnTo>
                <a:lnTo>
                  <a:pt x="1466507" y="954201"/>
                </a:lnTo>
                <a:lnTo>
                  <a:pt x="1580324" y="1144244"/>
                </a:lnTo>
                <a:lnTo>
                  <a:pt x="1591705" y="1163252"/>
                </a:lnTo>
                <a:lnTo>
                  <a:pt x="1603085" y="1182261"/>
                </a:lnTo>
                <a:lnTo>
                  <a:pt x="1614465" y="1201269"/>
                </a:lnTo>
                <a:lnTo>
                  <a:pt x="1625845" y="1220276"/>
                </a:lnTo>
                <a:lnTo>
                  <a:pt x="1637227" y="1239281"/>
                </a:lnTo>
                <a:lnTo>
                  <a:pt x="1648611" y="1258285"/>
                </a:lnTo>
                <a:lnTo>
                  <a:pt x="1659999" y="1277286"/>
                </a:lnTo>
                <a:lnTo>
                  <a:pt x="1671390" y="1296284"/>
                </a:lnTo>
                <a:lnTo>
                  <a:pt x="1682787" y="1315279"/>
                </a:lnTo>
                <a:lnTo>
                  <a:pt x="1694191" y="1334269"/>
                </a:lnTo>
                <a:lnTo>
                  <a:pt x="1705601" y="1353256"/>
                </a:lnTo>
                <a:lnTo>
                  <a:pt x="1717019" y="1372237"/>
                </a:lnTo>
                <a:lnTo>
                  <a:pt x="1728447" y="1391213"/>
                </a:lnTo>
                <a:lnTo>
                  <a:pt x="1739884" y="1410182"/>
                </a:lnTo>
                <a:lnTo>
                  <a:pt x="1751333" y="1429146"/>
                </a:lnTo>
                <a:lnTo>
                  <a:pt x="1762793" y="1448102"/>
                </a:lnTo>
                <a:lnTo>
                  <a:pt x="1774266" y="1467051"/>
                </a:lnTo>
                <a:lnTo>
                  <a:pt x="1785753" y="1485992"/>
                </a:lnTo>
                <a:lnTo>
                  <a:pt x="1797254" y="1504924"/>
                </a:lnTo>
                <a:lnTo>
                  <a:pt x="1808772" y="1523847"/>
                </a:lnTo>
                <a:lnTo>
                  <a:pt x="1798149" y="1504408"/>
                </a:lnTo>
                <a:lnTo>
                  <a:pt x="1787509" y="1484977"/>
                </a:lnTo>
                <a:lnTo>
                  <a:pt x="1776855" y="1465555"/>
                </a:lnTo>
                <a:lnTo>
                  <a:pt x="1766186" y="1446142"/>
                </a:lnTo>
                <a:lnTo>
                  <a:pt x="1755503" y="1426736"/>
                </a:lnTo>
                <a:lnTo>
                  <a:pt x="1744808" y="1407337"/>
                </a:lnTo>
                <a:lnTo>
                  <a:pt x="1734101" y="1387944"/>
                </a:lnTo>
                <a:lnTo>
                  <a:pt x="1723384" y="1368558"/>
                </a:lnTo>
                <a:lnTo>
                  <a:pt x="1712656" y="1349177"/>
                </a:lnTo>
                <a:lnTo>
                  <a:pt x="1701920" y="1329801"/>
                </a:lnTo>
                <a:lnTo>
                  <a:pt x="1691176" y="1310429"/>
                </a:lnTo>
                <a:lnTo>
                  <a:pt x="1680425" y="1291061"/>
                </a:lnTo>
                <a:lnTo>
                  <a:pt x="1669667" y="1271696"/>
                </a:lnTo>
                <a:lnTo>
                  <a:pt x="1658904" y="1252335"/>
                </a:lnTo>
                <a:lnTo>
                  <a:pt x="1648137" y="1232975"/>
                </a:lnTo>
                <a:lnTo>
                  <a:pt x="1637367" y="1213617"/>
                </a:lnTo>
                <a:lnTo>
                  <a:pt x="1626594" y="1194261"/>
                </a:lnTo>
                <a:lnTo>
                  <a:pt x="1615819" y="1174905"/>
                </a:lnTo>
                <a:lnTo>
                  <a:pt x="1605044" y="1155549"/>
                </a:lnTo>
                <a:lnTo>
                  <a:pt x="1594269" y="1136192"/>
                </a:lnTo>
                <a:lnTo>
                  <a:pt x="1486611" y="942606"/>
                </a:lnTo>
                <a:lnTo>
                  <a:pt x="1377848" y="749655"/>
                </a:lnTo>
                <a:lnTo>
                  <a:pt x="1160094" y="363855"/>
                </a:lnTo>
                <a:close/>
              </a:path>
              <a:path w="1808772" h="1598739">
                <a:moveTo>
                  <a:pt x="59033" y="1502540"/>
                </a:moveTo>
                <a:lnTo>
                  <a:pt x="55435" y="1534566"/>
                </a:lnTo>
                <a:lnTo>
                  <a:pt x="74150" y="1502612"/>
                </a:lnTo>
                <a:lnTo>
                  <a:pt x="77824" y="1496338"/>
                </a:lnTo>
                <a:lnTo>
                  <a:pt x="100187" y="1458096"/>
                </a:lnTo>
                <a:lnTo>
                  <a:pt x="122525" y="1419840"/>
                </a:lnTo>
                <a:lnTo>
                  <a:pt x="144841" y="1381571"/>
                </a:lnTo>
                <a:lnTo>
                  <a:pt x="167137" y="1343291"/>
                </a:lnTo>
                <a:lnTo>
                  <a:pt x="189415" y="1305001"/>
                </a:lnTo>
                <a:lnTo>
                  <a:pt x="211675" y="1266702"/>
                </a:lnTo>
                <a:lnTo>
                  <a:pt x="233922" y="1228395"/>
                </a:lnTo>
                <a:lnTo>
                  <a:pt x="256156" y="1190081"/>
                </a:lnTo>
                <a:lnTo>
                  <a:pt x="278379" y="1151761"/>
                </a:lnTo>
                <a:lnTo>
                  <a:pt x="300593" y="1113436"/>
                </a:lnTo>
                <a:lnTo>
                  <a:pt x="322801" y="1075108"/>
                </a:lnTo>
                <a:lnTo>
                  <a:pt x="345004" y="1036778"/>
                </a:lnTo>
                <a:lnTo>
                  <a:pt x="367204" y="998446"/>
                </a:lnTo>
                <a:lnTo>
                  <a:pt x="389404" y="960114"/>
                </a:lnTo>
                <a:lnTo>
                  <a:pt x="411604" y="921783"/>
                </a:lnTo>
                <a:lnTo>
                  <a:pt x="433807" y="883453"/>
                </a:lnTo>
                <a:lnTo>
                  <a:pt x="456016" y="845127"/>
                </a:lnTo>
                <a:lnTo>
                  <a:pt x="478231" y="806806"/>
                </a:lnTo>
                <a:lnTo>
                  <a:pt x="500456" y="768489"/>
                </a:lnTo>
                <a:lnTo>
                  <a:pt x="522524" y="730078"/>
                </a:lnTo>
                <a:lnTo>
                  <a:pt x="544602" y="691672"/>
                </a:lnTo>
                <a:lnTo>
                  <a:pt x="566686" y="653270"/>
                </a:lnTo>
                <a:lnTo>
                  <a:pt x="588776" y="614872"/>
                </a:lnTo>
                <a:lnTo>
                  <a:pt x="610868" y="576475"/>
                </a:lnTo>
                <a:lnTo>
                  <a:pt x="632962" y="538079"/>
                </a:lnTo>
                <a:lnTo>
                  <a:pt x="655055" y="499683"/>
                </a:lnTo>
                <a:lnTo>
                  <a:pt x="677145" y="461286"/>
                </a:lnTo>
                <a:lnTo>
                  <a:pt x="699231" y="422886"/>
                </a:lnTo>
                <a:lnTo>
                  <a:pt x="721310" y="384482"/>
                </a:lnTo>
                <a:lnTo>
                  <a:pt x="743381" y="346074"/>
                </a:lnTo>
                <a:lnTo>
                  <a:pt x="765442" y="307660"/>
                </a:lnTo>
                <a:lnTo>
                  <a:pt x="787491" y="269239"/>
                </a:lnTo>
                <a:lnTo>
                  <a:pt x="809526" y="230809"/>
                </a:lnTo>
                <a:lnTo>
                  <a:pt x="831545" y="192371"/>
                </a:lnTo>
                <a:lnTo>
                  <a:pt x="853547" y="153922"/>
                </a:lnTo>
                <a:lnTo>
                  <a:pt x="875528" y="115461"/>
                </a:lnTo>
                <a:lnTo>
                  <a:pt x="897488" y="76988"/>
                </a:lnTo>
                <a:lnTo>
                  <a:pt x="904328" y="0"/>
                </a:lnTo>
                <a:lnTo>
                  <a:pt x="915489" y="19133"/>
                </a:lnTo>
                <a:lnTo>
                  <a:pt x="919425" y="38501"/>
                </a:lnTo>
                <a:lnTo>
                  <a:pt x="923061" y="32111"/>
                </a:lnTo>
                <a:lnTo>
                  <a:pt x="926651" y="38265"/>
                </a:lnTo>
                <a:lnTo>
                  <a:pt x="937817" y="57395"/>
                </a:lnTo>
                <a:lnTo>
                  <a:pt x="948985" y="76524"/>
                </a:lnTo>
                <a:lnTo>
                  <a:pt x="941336" y="0"/>
                </a:lnTo>
                <a:lnTo>
                  <a:pt x="904328" y="-21348"/>
                </a:lnTo>
                <a:lnTo>
                  <a:pt x="881943" y="16877"/>
                </a:lnTo>
                <a:lnTo>
                  <a:pt x="859582" y="55117"/>
                </a:lnTo>
                <a:lnTo>
                  <a:pt x="837244" y="93371"/>
                </a:lnTo>
                <a:lnTo>
                  <a:pt x="814928" y="131637"/>
                </a:lnTo>
                <a:lnTo>
                  <a:pt x="792631" y="169914"/>
                </a:lnTo>
                <a:lnTo>
                  <a:pt x="770351" y="208202"/>
                </a:lnTo>
                <a:lnTo>
                  <a:pt x="748088" y="246498"/>
                </a:lnTo>
                <a:lnTo>
                  <a:pt x="725838" y="284803"/>
                </a:lnTo>
                <a:lnTo>
                  <a:pt x="703601" y="323115"/>
                </a:lnTo>
                <a:lnTo>
                  <a:pt x="681374" y="361432"/>
                </a:lnTo>
                <a:lnTo>
                  <a:pt x="659155" y="399754"/>
                </a:lnTo>
                <a:lnTo>
                  <a:pt x="636942" y="438080"/>
                </a:lnTo>
                <a:lnTo>
                  <a:pt x="614735" y="476409"/>
                </a:lnTo>
                <a:lnTo>
                  <a:pt x="592530" y="514739"/>
                </a:lnTo>
                <a:lnTo>
                  <a:pt x="570326" y="553069"/>
                </a:lnTo>
                <a:lnTo>
                  <a:pt x="548121" y="591399"/>
                </a:lnTo>
                <a:lnTo>
                  <a:pt x="525914" y="629727"/>
                </a:lnTo>
                <a:lnTo>
                  <a:pt x="503702" y="668052"/>
                </a:lnTo>
                <a:lnTo>
                  <a:pt x="481484" y="706373"/>
                </a:lnTo>
                <a:lnTo>
                  <a:pt x="459257" y="744689"/>
                </a:lnTo>
                <a:lnTo>
                  <a:pt x="437188" y="783097"/>
                </a:lnTo>
                <a:lnTo>
                  <a:pt x="415110" y="821499"/>
                </a:lnTo>
                <a:lnTo>
                  <a:pt x="393025" y="859898"/>
                </a:lnTo>
                <a:lnTo>
                  <a:pt x="370936" y="898293"/>
                </a:lnTo>
                <a:lnTo>
                  <a:pt x="348842" y="936687"/>
                </a:lnTo>
                <a:lnTo>
                  <a:pt x="326748" y="975080"/>
                </a:lnTo>
                <a:lnTo>
                  <a:pt x="304654" y="1013474"/>
                </a:lnTo>
                <a:lnTo>
                  <a:pt x="282562" y="1051869"/>
                </a:lnTo>
                <a:lnTo>
                  <a:pt x="260475" y="1090267"/>
                </a:lnTo>
                <a:lnTo>
                  <a:pt x="238394" y="1128669"/>
                </a:lnTo>
                <a:lnTo>
                  <a:pt x="216322" y="1167076"/>
                </a:lnTo>
                <a:lnTo>
                  <a:pt x="194259" y="1205489"/>
                </a:lnTo>
                <a:lnTo>
                  <a:pt x="172209" y="1243910"/>
                </a:lnTo>
                <a:lnTo>
                  <a:pt x="150172" y="1282339"/>
                </a:lnTo>
                <a:lnTo>
                  <a:pt x="128151" y="1320777"/>
                </a:lnTo>
                <a:lnTo>
                  <a:pt x="106148" y="1359227"/>
                </a:lnTo>
                <a:lnTo>
                  <a:pt x="84165" y="1397688"/>
                </a:lnTo>
                <a:lnTo>
                  <a:pt x="62203" y="1436162"/>
                </a:lnTo>
                <a:lnTo>
                  <a:pt x="40264" y="1474650"/>
                </a:lnTo>
                <a:lnTo>
                  <a:pt x="18351" y="1513154"/>
                </a:lnTo>
                <a:lnTo>
                  <a:pt x="0" y="1545437"/>
                </a:lnTo>
                <a:lnTo>
                  <a:pt x="36880" y="1545259"/>
                </a:lnTo>
                <a:lnTo>
                  <a:pt x="36880" y="1502435"/>
                </a:lnTo>
                <a:lnTo>
                  <a:pt x="59033" y="1502540"/>
                </a:lnTo>
                <a:close/>
              </a:path>
              <a:path w="1808772" h="1598739">
                <a:moveTo>
                  <a:pt x="59033" y="1545156"/>
                </a:moveTo>
                <a:lnTo>
                  <a:pt x="103338" y="1544947"/>
                </a:lnTo>
                <a:lnTo>
                  <a:pt x="147642" y="1544728"/>
                </a:lnTo>
                <a:lnTo>
                  <a:pt x="191944" y="1544494"/>
                </a:lnTo>
                <a:lnTo>
                  <a:pt x="214094" y="1544369"/>
                </a:lnTo>
                <a:lnTo>
                  <a:pt x="236244" y="1544237"/>
                </a:lnTo>
                <a:lnTo>
                  <a:pt x="258394" y="1544099"/>
                </a:lnTo>
                <a:lnTo>
                  <a:pt x="280543" y="1543952"/>
                </a:lnTo>
                <a:lnTo>
                  <a:pt x="302692" y="1543797"/>
                </a:lnTo>
                <a:lnTo>
                  <a:pt x="324840" y="1543633"/>
                </a:lnTo>
                <a:lnTo>
                  <a:pt x="346988" y="1543458"/>
                </a:lnTo>
                <a:lnTo>
                  <a:pt x="369136" y="1543272"/>
                </a:lnTo>
                <a:lnTo>
                  <a:pt x="391283" y="1543074"/>
                </a:lnTo>
                <a:lnTo>
                  <a:pt x="413430" y="1542863"/>
                </a:lnTo>
                <a:lnTo>
                  <a:pt x="435577" y="1542639"/>
                </a:lnTo>
                <a:lnTo>
                  <a:pt x="457723" y="1542401"/>
                </a:lnTo>
                <a:lnTo>
                  <a:pt x="479869" y="1542148"/>
                </a:lnTo>
                <a:lnTo>
                  <a:pt x="922832" y="1537792"/>
                </a:lnTo>
                <a:lnTo>
                  <a:pt x="1144346" y="1535531"/>
                </a:lnTo>
                <a:lnTo>
                  <a:pt x="1365783" y="1531950"/>
                </a:lnTo>
                <a:lnTo>
                  <a:pt x="1387938" y="1531596"/>
                </a:lnTo>
                <a:lnTo>
                  <a:pt x="1410092" y="1531244"/>
                </a:lnTo>
                <a:lnTo>
                  <a:pt x="1432245" y="1530892"/>
                </a:lnTo>
                <a:lnTo>
                  <a:pt x="1454398" y="1530539"/>
                </a:lnTo>
                <a:lnTo>
                  <a:pt x="1476550" y="1530184"/>
                </a:lnTo>
                <a:lnTo>
                  <a:pt x="1498701" y="1529825"/>
                </a:lnTo>
                <a:lnTo>
                  <a:pt x="1520852" y="1529462"/>
                </a:lnTo>
                <a:lnTo>
                  <a:pt x="1543002" y="1529094"/>
                </a:lnTo>
                <a:lnTo>
                  <a:pt x="1565152" y="1528719"/>
                </a:lnTo>
                <a:lnTo>
                  <a:pt x="1587301" y="1528337"/>
                </a:lnTo>
                <a:lnTo>
                  <a:pt x="1609450" y="1527945"/>
                </a:lnTo>
                <a:lnTo>
                  <a:pt x="1631598" y="1527544"/>
                </a:lnTo>
                <a:lnTo>
                  <a:pt x="1653746" y="1527132"/>
                </a:lnTo>
                <a:lnTo>
                  <a:pt x="1675893" y="1526708"/>
                </a:lnTo>
                <a:lnTo>
                  <a:pt x="1698040" y="1526270"/>
                </a:lnTo>
                <a:lnTo>
                  <a:pt x="1720187" y="1525819"/>
                </a:lnTo>
                <a:lnTo>
                  <a:pt x="1742334" y="1525352"/>
                </a:lnTo>
                <a:lnTo>
                  <a:pt x="1764480" y="1524868"/>
                </a:lnTo>
                <a:lnTo>
                  <a:pt x="1786626" y="1524367"/>
                </a:lnTo>
                <a:lnTo>
                  <a:pt x="1808772" y="1523847"/>
                </a:lnTo>
                <a:lnTo>
                  <a:pt x="1786626" y="1523329"/>
                </a:lnTo>
                <a:lnTo>
                  <a:pt x="1764480" y="1522830"/>
                </a:lnTo>
                <a:lnTo>
                  <a:pt x="1742334" y="1522347"/>
                </a:lnTo>
                <a:lnTo>
                  <a:pt x="1720187" y="1521882"/>
                </a:lnTo>
                <a:lnTo>
                  <a:pt x="1698040" y="1521431"/>
                </a:lnTo>
                <a:lnTo>
                  <a:pt x="1675893" y="1520995"/>
                </a:lnTo>
                <a:lnTo>
                  <a:pt x="1653746" y="1520571"/>
                </a:lnTo>
                <a:lnTo>
                  <a:pt x="1631598" y="1520160"/>
                </a:lnTo>
                <a:lnTo>
                  <a:pt x="1609450" y="1519760"/>
                </a:lnTo>
                <a:lnTo>
                  <a:pt x="1587301" y="1519369"/>
                </a:lnTo>
                <a:lnTo>
                  <a:pt x="1565152" y="1518987"/>
                </a:lnTo>
                <a:lnTo>
                  <a:pt x="1543002" y="1518612"/>
                </a:lnTo>
                <a:lnTo>
                  <a:pt x="1520852" y="1518244"/>
                </a:lnTo>
                <a:lnTo>
                  <a:pt x="1498701" y="1517881"/>
                </a:lnTo>
                <a:lnTo>
                  <a:pt x="1476550" y="1517523"/>
                </a:lnTo>
                <a:lnTo>
                  <a:pt x="1454398" y="1517168"/>
                </a:lnTo>
                <a:lnTo>
                  <a:pt x="1432245" y="1516815"/>
                </a:lnTo>
                <a:lnTo>
                  <a:pt x="1410092" y="1516463"/>
                </a:lnTo>
                <a:lnTo>
                  <a:pt x="1387938" y="1516111"/>
                </a:lnTo>
                <a:lnTo>
                  <a:pt x="1365783" y="1515757"/>
                </a:lnTo>
                <a:lnTo>
                  <a:pt x="1144346" y="1512189"/>
                </a:lnTo>
                <a:lnTo>
                  <a:pt x="922832" y="1509915"/>
                </a:lnTo>
                <a:lnTo>
                  <a:pt x="479869" y="1505559"/>
                </a:lnTo>
                <a:lnTo>
                  <a:pt x="457723" y="1505306"/>
                </a:lnTo>
                <a:lnTo>
                  <a:pt x="435577" y="1505068"/>
                </a:lnTo>
                <a:lnTo>
                  <a:pt x="413430" y="1504844"/>
                </a:lnTo>
                <a:lnTo>
                  <a:pt x="391283" y="1504633"/>
                </a:lnTo>
                <a:lnTo>
                  <a:pt x="369136" y="1504435"/>
                </a:lnTo>
                <a:lnTo>
                  <a:pt x="346988" y="1504249"/>
                </a:lnTo>
                <a:lnTo>
                  <a:pt x="324840" y="1504074"/>
                </a:lnTo>
                <a:lnTo>
                  <a:pt x="302692" y="1503909"/>
                </a:lnTo>
                <a:lnTo>
                  <a:pt x="280543" y="1503753"/>
                </a:lnTo>
                <a:lnTo>
                  <a:pt x="258394" y="1503606"/>
                </a:lnTo>
                <a:lnTo>
                  <a:pt x="236244" y="1503467"/>
                </a:lnTo>
                <a:lnTo>
                  <a:pt x="214094" y="1503335"/>
                </a:lnTo>
                <a:lnTo>
                  <a:pt x="169793" y="1503089"/>
                </a:lnTo>
                <a:lnTo>
                  <a:pt x="125490" y="1502861"/>
                </a:lnTo>
                <a:lnTo>
                  <a:pt x="81186" y="1502645"/>
                </a:lnTo>
                <a:lnTo>
                  <a:pt x="74150" y="1502612"/>
                </a:lnTo>
                <a:lnTo>
                  <a:pt x="55435" y="1534566"/>
                </a:lnTo>
                <a:lnTo>
                  <a:pt x="59033" y="1502540"/>
                </a:lnTo>
                <a:lnTo>
                  <a:pt x="36880" y="1502435"/>
                </a:lnTo>
                <a:lnTo>
                  <a:pt x="36880" y="1545259"/>
                </a:lnTo>
                <a:lnTo>
                  <a:pt x="59033" y="1545156"/>
                </a:lnTo>
                <a:close/>
              </a:path>
            </a:pathLst>
          </a:custGeom>
          <a:solidFill>
            <a:srgbClr val="36343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450468" y="1528305"/>
            <a:ext cx="3150040" cy="973534"/>
          </a:xfrm>
          <a:custGeom>
            <a:avLst/>
            <a:gdLst/>
            <a:ahLst/>
            <a:cxnLst/>
            <a:rect l="l" t="t" r="r" b="b"/>
            <a:pathLst>
              <a:path w="3543795" h="1514386">
                <a:moveTo>
                  <a:pt x="0" y="1514386"/>
                </a:moveTo>
                <a:lnTo>
                  <a:pt x="3543795" y="1514386"/>
                </a:lnTo>
                <a:lnTo>
                  <a:pt x="2669463" y="0"/>
                </a:lnTo>
                <a:lnTo>
                  <a:pt x="874344" y="0"/>
                </a:lnTo>
                <a:lnTo>
                  <a:pt x="0" y="1514386"/>
                </a:lnTo>
                <a:close/>
              </a:path>
            </a:pathLst>
          </a:custGeom>
          <a:solidFill>
            <a:srgbClr val="EC824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450468" y="1514075"/>
            <a:ext cx="3183974" cy="1001995"/>
          </a:xfrm>
          <a:custGeom>
            <a:avLst/>
            <a:gdLst/>
            <a:ahLst/>
            <a:cxnLst/>
            <a:rect l="l" t="t" r="r" b="b"/>
            <a:pathLst>
              <a:path w="3581971" h="1558658">
                <a:moveTo>
                  <a:pt x="874344" y="6553"/>
                </a:moveTo>
                <a:lnTo>
                  <a:pt x="644525" y="394246"/>
                </a:lnTo>
                <a:lnTo>
                  <a:pt x="429018" y="774611"/>
                </a:lnTo>
                <a:lnTo>
                  <a:pt x="407539" y="812689"/>
                </a:lnTo>
                <a:lnTo>
                  <a:pt x="386052" y="850764"/>
                </a:lnTo>
                <a:lnTo>
                  <a:pt x="364560" y="888835"/>
                </a:lnTo>
                <a:lnTo>
                  <a:pt x="343064" y="926904"/>
                </a:lnTo>
                <a:lnTo>
                  <a:pt x="321566" y="964972"/>
                </a:lnTo>
                <a:lnTo>
                  <a:pt x="300068" y="1003039"/>
                </a:lnTo>
                <a:lnTo>
                  <a:pt x="278571" y="1041108"/>
                </a:lnTo>
                <a:lnTo>
                  <a:pt x="257077" y="1079178"/>
                </a:lnTo>
                <a:lnTo>
                  <a:pt x="235587" y="1117251"/>
                </a:lnTo>
                <a:lnTo>
                  <a:pt x="214104" y="1155328"/>
                </a:lnTo>
                <a:lnTo>
                  <a:pt x="192629" y="1193410"/>
                </a:lnTo>
                <a:lnTo>
                  <a:pt x="171164" y="1231497"/>
                </a:lnTo>
                <a:lnTo>
                  <a:pt x="149710" y="1269591"/>
                </a:lnTo>
                <a:lnTo>
                  <a:pt x="128270" y="1307693"/>
                </a:lnTo>
                <a:lnTo>
                  <a:pt x="106844" y="1345803"/>
                </a:lnTo>
                <a:lnTo>
                  <a:pt x="85435" y="1383924"/>
                </a:lnTo>
                <a:lnTo>
                  <a:pt x="64044" y="1422055"/>
                </a:lnTo>
                <a:lnTo>
                  <a:pt x="42674" y="1460197"/>
                </a:lnTo>
                <a:lnTo>
                  <a:pt x="21325" y="1498353"/>
                </a:lnTo>
                <a:lnTo>
                  <a:pt x="0" y="1536522"/>
                </a:lnTo>
                <a:lnTo>
                  <a:pt x="22400" y="1498973"/>
                </a:lnTo>
                <a:lnTo>
                  <a:pt x="44776" y="1461409"/>
                </a:lnTo>
                <a:lnTo>
                  <a:pt x="67128" y="1423833"/>
                </a:lnTo>
                <a:lnTo>
                  <a:pt x="89459" y="1386245"/>
                </a:lnTo>
                <a:lnTo>
                  <a:pt x="111769" y="1348646"/>
                </a:lnTo>
                <a:lnTo>
                  <a:pt x="134062" y="1311036"/>
                </a:lnTo>
                <a:lnTo>
                  <a:pt x="156339" y="1273418"/>
                </a:lnTo>
                <a:lnTo>
                  <a:pt x="178602" y="1235792"/>
                </a:lnTo>
                <a:lnTo>
                  <a:pt x="200852" y="1198160"/>
                </a:lnTo>
                <a:lnTo>
                  <a:pt x="223092" y="1160521"/>
                </a:lnTo>
                <a:lnTo>
                  <a:pt x="245324" y="1122877"/>
                </a:lnTo>
                <a:lnTo>
                  <a:pt x="267549" y="1085230"/>
                </a:lnTo>
                <a:lnTo>
                  <a:pt x="289770" y="1047579"/>
                </a:lnTo>
                <a:lnTo>
                  <a:pt x="311987" y="1009927"/>
                </a:lnTo>
                <a:lnTo>
                  <a:pt x="334204" y="972274"/>
                </a:lnTo>
                <a:lnTo>
                  <a:pt x="356421" y="934622"/>
                </a:lnTo>
                <a:lnTo>
                  <a:pt x="378641" y="896970"/>
                </a:lnTo>
                <a:lnTo>
                  <a:pt x="400866" y="859321"/>
                </a:lnTo>
                <a:lnTo>
                  <a:pt x="423098" y="821675"/>
                </a:lnTo>
                <a:lnTo>
                  <a:pt x="445338" y="784034"/>
                </a:lnTo>
                <a:lnTo>
                  <a:pt x="667016" y="407212"/>
                </a:lnTo>
                <a:lnTo>
                  <a:pt x="883265" y="37753"/>
                </a:lnTo>
                <a:lnTo>
                  <a:pt x="1771904" y="42468"/>
                </a:lnTo>
                <a:lnTo>
                  <a:pt x="2656641" y="44196"/>
                </a:lnTo>
                <a:lnTo>
                  <a:pt x="2669463" y="44221"/>
                </a:lnTo>
                <a:lnTo>
                  <a:pt x="3086036" y="791209"/>
                </a:lnTo>
                <a:lnTo>
                  <a:pt x="3505549" y="1514536"/>
                </a:lnTo>
                <a:lnTo>
                  <a:pt x="3524694" y="1547545"/>
                </a:lnTo>
                <a:lnTo>
                  <a:pt x="3543795" y="1558569"/>
                </a:lnTo>
                <a:lnTo>
                  <a:pt x="3581971" y="1558658"/>
                </a:lnTo>
                <a:lnTo>
                  <a:pt x="3562870" y="1525485"/>
                </a:lnTo>
                <a:lnTo>
                  <a:pt x="3543795" y="1514462"/>
                </a:lnTo>
                <a:lnTo>
                  <a:pt x="3562870" y="1525485"/>
                </a:lnTo>
                <a:lnTo>
                  <a:pt x="3127209" y="767435"/>
                </a:lnTo>
                <a:lnTo>
                  <a:pt x="2688602" y="11074"/>
                </a:lnTo>
                <a:lnTo>
                  <a:pt x="2682163" y="0"/>
                </a:lnTo>
                <a:lnTo>
                  <a:pt x="2669463" y="25"/>
                </a:lnTo>
                <a:lnTo>
                  <a:pt x="2650312" y="33185"/>
                </a:lnTo>
                <a:lnTo>
                  <a:pt x="1771904" y="1777"/>
                </a:lnTo>
                <a:lnTo>
                  <a:pt x="887857" y="29908"/>
                </a:lnTo>
                <a:lnTo>
                  <a:pt x="874344" y="37706"/>
                </a:lnTo>
                <a:lnTo>
                  <a:pt x="874344" y="6553"/>
                </a:lnTo>
                <a:close/>
              </a:path>
              <a:path w="3581971" h="1558658">
                <a:moveTo>
                  <a:pt x="874344" y="6553"/>
                </a:moveTo>
                <a:lnTo>
                  <a:pt x="874344" y="37706"/>
                </a:lnTo>
                <a:lnTo>
                  <a:pt x="887857" y="29908"/>
                </a:lnTo>
                <a:lnTo>
                  <a:pt x="1771904" y="1777"/>
                </a:lnTo>
                <a:lnTo>
                  <a:pt x="874344" y="6553"/>
                </a:lnTo>
                <a:close/>
              </a:path>
              <a:path w="3581971" h="1558658">
                <a:moveTo>
                  <a:pt x="0" y="1536522"/>
                </a:moveTo>
                <a:lnTo>
                  <a:pt x="885952" y="1546009"/>
                </a:lnTo>
                <a:lnTo>
                  <a:pt x="930254" y="1546498"/>
                </a:lnTo>
                <a:lnTo>
                  <a:pt x="974555" y="1546951"/>
                </a:lnTo>
                <a:lnTo>
                  <a:pt x="1018855" y="1547369"/>
                </a:lnTo>
                <a:lnTo>
                  <a:pt x="1063154" y="1547757"/>
                </a:lnTo>
                <a:lnTo>
                  <a:pt x="1107453" y="1548117"/>
                </a:lnTo>
                <a:lnTo>
                  <a:pt x="1151750" y="1548452"/>
                </a:lnTo>
                <a:lnTo>
                  <a:pt x="1196048" y="1548765"/>
                </a:lnTo>
                <a:lnTo>
                  <a:pt x="1240344" y="1549059"/>
                </a:lnTo>
                <a:lnTo>
                  <a:pt x="1284641" y="1549337"/>
                </a:lnTo>
                <a:lnTo>
                  <a:pt x="1328937" y="1549601"/>
                </a:lnTo>
                <a:lnTo>
                  <a:pt x="1373233" y="1549855"/>
                </a:lnTo>
                <a:lnTo>
                  <a:pt x="1417529" y="1550101"/>
                </a:lnTo>
                <a:lnTo>
                  <a:pt x="1461825" y="1550343"/>
                </a:lnTo>
                <a:lnTo>
                  <a:pt x="1506121" y="1550584"/>
                </a:lnTo>
                <a:lnTo>
                  <a:pt x="1550417" y="1550825"/>
                </a:lnTo>
                <a:lnTo>
                  <a:pt x="1594713" y="1551071"/>
                </a:lnTo>
                <a:lnTo>
                  <a:pt x="1639010" y="1551324"/>
                </a:lnTo>
                <a:lnTo>
                  <a:pt x="1683307" y="1551587"/>
                </a:lnTo>
                <a:lnTo>
                  <a:pt x="1727605" y="1551863"/>
                </a:lnTo>
                <a:lnTo>
                  <a:pt x="1771904" y="1552155"/>
                </a:lnTo>
                <a:lnTo>
                  <a:pt x="2657830" y="1556867"/>
                </a:lnTo>
                <a:lnTo>
                  <a:pt x="3543795" y="1558569"/>
                </a:lnTo>
                <a:lnTo>
                  <a:pt x="3524694" y="1547545"/>
                </a:lnTo>
                <a:lnTo>
                  <a:pt x="3505549" y="1514536"/>
                </a:lnTo>
                <a:lnTo>
                  <a:pt x="2657830" y="1516176"/>
                </a:lnTo>
                <a:lnTo>
                  <a:pt x="1771904" y="1520875"/>
                </a:lnTo>
                <a:lnTo>
                  <a:pt x="1727605" y="1521169"/>
                </a:lnTo>
                <a:lnTo>
                  <a:pt x="1683307" y="1521447"/>
                </a:lnTo>
                <a:lnTo>
                  <a:pt x="1639010" y="1521711"/>
                </a:lnTo>
                <a:lnTo>
                  <a:pt x="1594713" y="1521966"/>
                </a:lnTo>
                <a:lnTo>
                  <a:pt x="1550417" y="1522213"/>
                </a:lnTo>
                <a:lnTo>
                  <a:pt x="1506121" y="1522455"/>
                </a:lnTo>
                <a:lnTo>
                  <a:pt x="1461825" y="1522696"/>
                </a:lnTo>
                <a:lnTo>
                  <a:pt x="1417529" y="1522938"/>
                </a:lnTo>
                <a:lnTo>
                  <a:pt x="1373233" y="1523185"/>
                </a:lnTo>
                <a:lnTo>
                  <a:pt x="1328937" y="1523439"/>
                </a:lnTo>
                <a:lnTo>
                  <a:pt x="1284641" y="1523703"/>
                </a:lnTo>
                <a:lnTo>
                  <a:pt x="1240344" y="1523981"/>
                </a:lnTo>
                <a:lnTo>
                  <a:pt x="1196048" y="1524274"/>
                </a:lnTo>
                <a:lnTo>
                  <a:pt x="1151750" y="1524586"/>
                </a:lnTo>
                <a:lnTo>
                  <a:pt x="1107453" y="1524920"/>
                </a:lnTo>
                <a:lnTo>
                  <a:pt x="1063154" y="1525279"/>
                </a:lnTo>
                <a:lnTo>
                  <a:pt x="1018855" y="1525666"/>
                </a:lnTo>
                <a:lnTo>
                  <a:pt x="974555" y="1526084"/>
                </a:lnTo>
                <a:lnTo>
                  <a:pt x="930254" y="1526535"/>
                </a:lnTo>
                <a:lnTo>
                  <a:pt x="885952" y="1527022"/>
                </a:lnTo>
                <a:lnTo>
                  <a:pt x="0" y="1536522"/>
                </a:lnTo>
                <a:close/>
              </a:path>
              <a:path w="3581971" h="1558658">
                <a:moveTo>
                  <a:pt x="3086036" y="791209"/>
                </a:moveTo>
                <a:lnTo>
                  <a:pt x="2669463" y="44221"/>
                </a:lnTo>
                <a:lnTo>
                  <a:pt x="2656641" y="44196"/>
                </a:lnTo>
                <a:lnTo>
                  <a:pt x="3086036" y="791209"/>
                </a:lnTo>
                <a:close/>
              </a:path>
              <a:path w="3581971" h="1558658">
                <a:moveTo>
                  <a:pt x="2650312" y="33185"/>
                </a:moveTo>
                <a:lnTo>
                  <a:pt x="2669463" y="25"/>
                </a:lnTo>
                <a:lnTo>
                  <a:pt x="1771904" y="1777"/>
                </a:lnTo>
                <a:lnTo>
                  <a:pt x="2650312" y="33185"/>
                </a:lnTo>
                <a:close/>
              </a:path>
            </a:pathLst>
          </a:custGeom>
          <a:solidFill>
            <a:srgbClr val="36343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652618" y="2582229"/>
            <a:ext cx="4745701" cy="986458"/>
          </a:xfrm>
          <a:custGeom>
            <a:avLst/>
            <a:gdLst/>
            <a:ahLst/>
            <a:cxnLst/>
            <a:rect l="l" t="t" r="r" b="b"/>
            <a:pathLst>
              <a:path w="5338914" h="1534490">
                <a:moveTo>
                  <a:pt x="0" y="1534490"/>
                </a:moveTo>
                <a:lnTo>
                  <a:pt x="5338914" y="1534490"/>
                </a:lnTo>
                <a:lnTo>
                  <a:pt x="4453001" y="0"/>
                </a:lnTo>
                <a:lnTo>
                  <a:pt x="885977" y="0"/>
                </a:lnTo>
                <a:lnTo>
                  <a:pt x="0" y="1534490"/>
                </a:lnTo>
                <a:close/>
              </a:path>
            </a:pathLst>
          </a:custGeom>
          <a:solidFill>
            <a:srgbClr val="72BF5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652618" y="2567704"/>
            <a:ext cx="4745701" cy="1015481"/>
          </a:xfrm>
          <a:custGeom>
            <a:avLst/>
            <a:gdLst/>
            <a:ahLst/>
            <a:cxnLst/>
            <a:rect l="l" t="t" r="r" b="b"/>
            <a:pathLst>
              <a:path w="5338914" h="1579638">
                <a:moveTo>
                  <a:pt x="885977" y="9931"/>
                </a:moveTo>
                <a:lnTo>
                  <a:pt x="896937" y="28917"/>
                </a:lnTo>
                <a:lnTo>
                  <a:pt x="2669476" y="2476"/>
                </a:lnTo>
                <a:lnTo>
                  <a:pt x="885977" y="9931"/>
                </a:lnTo>
                <a:close/>
              </a:path>
              <a:path w="5338914" h="1579638">
                <a:moveTo>
                  <a:pt x="885977" y="35242"/>
                </a:moveTo>
                <a:lnTo>
                  <a:pt x="878586" y="9956"/>
                </a:lnTo>
                <a:lnTo>
                  <a:pt x="874979" y="16243"/>
                </a:lnTo>
                <a:lnTo>
                  <a:pt x="436880" y="786333"/>
                </a:lnTo>
                <a:lnTo>
                  <a:pt x="0" y="1557083"/>
                </a:lnTo>
                <a:lnTo>
                  <a:pt x="449084" y="793369"/>
                </a:lnTo>
                <a:lnTo>
                  <a:pt x="893214" y="35272"/>
                </a:lnTo>
                <a:lnTo>
                  <a:pt x="2669476" y="42684"/>
                </a:lnTo>
                <a:lnTo>
                  <a:pt x="4439905" y="45143"/>
                </a:lnTo>
                <a:lnTo>
                  <a:pt x="4453001" y="45161"/>
                </a:lnTo>
                <a:lnTo>
                  <a:pt x="4875364" y="801725"/>
                </a:lnTo>
                <a:lnTo>
                  <a:pt x="5299883" y="1534619"/>
                </a:lnTo>
                <a:lnTo>
                  <a:pt x="5319420" y="1568348"/>
                </a:lnTo>
                <a:lnTo>
                  <a:pt x="5338914" y="1579626"/>
                </a:lnTo>
                <a:lnTo>
                  <a:pt x="5377929" y="1579702"/>
                </a:lnTo>
                <a:lnTo>
                  <a:pt x="5358434" y="1545818"/>
                </a:lnTo>
                <a:lnTo>
                  <a:pt x="5338914" y="1534566"/>
                </a:lnTo>
                <a:lnTo>
                  <a:pt x="5358434" y="1545818"/>
                </a:lnTo>
                <a:lnTo>
                  <a:pt x="4916538" y="777963"/>
                </a:lnTo>
                <a:lnTo>
                  <a:pt x="4472559" y="11303"/>
                </a:lnTo>
                <a:lnTo>
                  <a:pt x="4465993" y="-12"/>
                </a:lnTo>
                <a:lnTo>
                  <a:pt x="4453001" y="0"/>
                </a:lnTo>
                <a:lnTo>
                  <a:pt x="4433417" y="33870"/>
                </a:lnTo>
                <a:lnTo>
                  <a:pt x="2669476" y="2476"/>
                </a:lnTo>
                <a:lnTo>
                  <a:pt x="896937" y="28917"/>
                </a:lnTo>
                <a:lnTo>
                  <a:pt x="885977" y="9931"/>
                </a:lnTo>
                <a:lnTo>
                  <a:pt x="878586" y="9956"/>
                </a:lnTo>
                <a:lnTo>
                  <a:pt x="885977" y="35242"/>
                </a:lnTo>
                <a:close/>
              </a:path>
              <a:path w="5338914" h="1579638">
                <a:moveTo>
                  <a:pt x="4004183" y="1536395"/>
                </a:moveTo>
                <a:lnTo>
                  <a:pt x="2669451" y="1540713"/>
                </a:lnTo>
                <a:lnTo>
                  <a:pt x="1334744" y="1547012"/>
                </a:lnTo>
                <a:lnTo>
                  <a:pt x="0" y="1557083"/>
                </a:lnTo>
                <a:lnTo>
                  <a:pt x="1334744" y="1567180"/>
                </a:lnTo>
                <a:lnTo>
                  <a:pt x="2669451" y="1573453"/>
                </a:lnTo>
                <a:lnTo>
                  <a:pt x="4004183" y="1577797"/>
                </a:lnTo>
                <a:lnTo>
                  <a:pt x="5338914" y="1579626"/>
                </a:lnTo>
                <a:lnTo>
                  <a:pt x="5319420" y="1568348"/>
                </a:lnTo>
                <a:lnTo>
                  <a:pt x="5299883" y="1534619"/>
                </a:lnTo>
                <a:lnTo>
                  <a:pt x="4004183" y="1536395"/>
                </a:lnTo>
                <a:close/>
              </a:path>
              <a:path w="5338914" h="1579638">
                <a:moveTo>
                  <a:pt x="4875364" y="801725"/>
                </a:moveTo>
                <a:lnTo>
                  <a:pt x="4453001" y="45161"/>
                </a:lnTo>
                <a:lnTo>
                  <a:pt x="4439905" y="45143"/>
                </a:lnTo>
                <a:lnTo>
                  <a:pt x="4875364" y="801725"/>
                </a:lnTo>
                <a:close/>
              </a:path>
              <a:path w="5338914" h="1579638">
                <a:moveTo>
                  <a:pt x="4433417" y="33870"/>
                </a:moveTo>
                <a:lnTo>
                  <a:pt x="4453001" y="0"/>
                </a:lnTo>
                <a:lnTo>
                  <a:pt x="2669476" y="2476"/>
                </a:lnTo>
                <a:lnTo>
                  <a:pt x="4433417" y="33870"/>
                </a:lnTo>
                <a:close/>
              </a:path>
            </a:pathLst>
          </a:custGeom>
          <a:solidFill>
            <a:srgbClr val="36343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859916" y="3639341"/>
            <a:ext cx="6331181" cy="993030"/>
          </a:xfrm>
          <a:custGeom>
            <a:avLst/>
            <a:gdLst/>
            <a:ahLst/>
            <a:cxnLst/>
            <a:rect l="l" t="t" r="r" b="b"/>
            <a:pathLst>
              <a:path w="7122579" h="1544713">
                <a:moveTo>
                  <a:pt x="7069595" y="1452943"/>
                </a:moveTo>
                <a:lnTo>
                  <a:pt x="6230747" y="0"/>
                </a:lnTo>
                <a:lnTo>
                  <a:pt x="891832" y="0"/>
                </a:lnTo>
                <a:lnTo>
                  <a:pt x="0" y="1544713"/>
                </a:lnTo>
                <a:lnTo>
                  <a:pt x="7069595" y="1544713"/>
                </a:lnTo>
                <a:lnTo>
                  <a:pt x="7069595" y="1452943"/>
                </a:lnTo>
                <a:close/>
              </a:path>
            </a:pathLst>
          </a:custGeom>
          <a:solidFill>
            <a:srgbClr val="3D8D4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859916" y="3624653"/>
            <a:ext cx="6331181" cy="1022389"/>
          </a:xfrm>
          <a:custGeom>
            <a:avLst/>
            <a:gdLst/>
            <a:ahLst/>
            <a:cxnLst/>
            <a:rect l="l" t="t" r="r" b="b"/>
            <a:pathLst>
              <a:path w="7122579" h="1590382">
                <a:moveTo>
                  <a:pt x="6230747" y="0"/>
                </a:moveTo>
                <a:lnTo>
                  <a:pt x="3561270" y="3073"/>
                </a:lnTo>
                <a:lnTo>
                  <a:pt x="6210960" y="34290"/>
                </a:lnTo>
                <a:lnTo>
                  <a:pt x="6230747" y="0"/>
                </a:lnTo>
                <a:close/>
              </a:path>
              <a:path w="7122579" h="1590382">
                <a:moveTo>
                  <a:pt x="3561270" y="3073"/>
                </a:moveTo>
                <a:lnTo>
                  <a:pt x="891832" y="12509"/>
                </a:lnTo>
                <a:lnTo>
                  <a:pt x="900798" y="28054"/>
                </a:lnTo>
                <a:lnTo>
                  <a:pt x="3561270" y="3073"/>
                </a:lnTo>
                <a:close/>
              </a:path>
              <a:path w="7122579" h="1590382">
                <a:moveTo>
                  <a:pt x="897761" y="33244"/>
                </a:moveTo>
                <a:lnTo>
                  <a:pt x="3561270" y="42621"/>
                </a:lnTo>
                <a:lnTo>
                  <a:pt x="6217535" y="45704"/>
                </a:lnTo>
                <a:lnTo>
                  <a:pt x="6230747" y="45720"/>
                </a:lnTo>
                <a:lnTo>
                  <a:pt x="6656082" y="807097"/>
                </a:lnTo>
                <a:lnTo>
                  <a:pt x="7069595" y="1521544"/>
                </a:lnTo>
                <a:lnTo>
                  <a:pt x="7069595" y="1429869"/>
                </a:lnTo>
                <a:lnTo>
                  <a:pt x="6697243" y="783336"/>
                </a:lnTo>
                <a:lnTo>
                  <a:pt x="6250546" y="11417"/>
                </a:lnTo>
                <a:lnTo>
                  <a:pt x="6243916" y="-25"/>
                </a:lnTo>
                <a:lnTo>
                  <a:pt x="6230747" y="0"/>
                </a:lnTo>
                <a:lnTo>
                  <a:pt x="6210960" y="34290"/>
                </a:lnTo>
                <a:lnTo>
                  <a:pt x="3561270" y="3073"/>
                </a:lnTo>
                <a:lnTo>
                  <a:pt x="900798" y="28054"/>
                </a:lnTo>
                <a:lnTo>
                  <a:pt x="891832" y="12509"/>
                </a:lnTo>
                <a:lnTo>
                  <a:pt x="885786" y="12509"/>
                </a:lnTo>
                <a:lnTo>
                  <a:pt x="882840" y="17691"/>
                </a:lnTo>
                <a:lnTo>
                  <a:pt x="0" y="1567561"/>
                </a:lnTo>
                <a:lnTo>
                  <a:pt x="897761" y="33244"/>
                </a:lnTo>
                <a:close/>
              </a:path>
              <a:path w="7122579" h="1590382">
                <a:moveTo>
                  <a:pt x="7069595" y="1544820"/>
                </a:moveTo>
                <a:lnTo>
                  <a:pt x="5341937" y="1546656"/>
                </a:lnTo>
                <a:lnTo>
                  <a:pt x="3561270" y="1550771"/>
                </a:lnTo>
                <a:lnTo>
                  <a:pt x="1780641" y="1557261"/>
                </a:lnTo>
                <a:lnTo>
                  <a:pt x="0" y="1567561"/>
                </a:lnTo>
                <a:lnTo>
                  <a:pt x="1780641" y="1577860"/>
                </a:lnTo>
                <a:lnTo>
                  <a:pt x="3561270" y="1584325"/>
                </a:lnTo>
                <a:lnTo>
                  <a:pt x="5341937" y="1588452"/>
                </a:lnTo>
                <a:lnTo>
                  <a:pt x="7069595" y="1590300"/>
                </a:lnTo>
                <a:lnTo>
                  <a:pt x="7069595" y="1544820"/>
                </a:lnTo>
                <a:close/>
              </a:path>
              <a:path w="7122579" h="1590382">
                <a:moveTo>
                  <a:pt x="6230747" y="45720"/>
                </a:moveTo>
                <a:lnTo>
                  <a:pt x="6217535" y="45704"/>
                </a:lnTo>
                <a:lnTo>
                  <a:pt x="6656082" y="807097"/>
                </a:lnTo>
                <a:lnTo>
                  <a:pt x="6230747" y="45720"/>
                </a:lnTo>
                <a:close/>
              </a:path>
            </a:pathLst>
          </a:custGeom>
          <a:solidFill>
            <a:srgbClr val="36343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340654" y="1434224"/>
            <a:ext cx="1096587" cy="500513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05489" y="1368677"/>
            <a:ext cx="30908" cy="0"/>
          </a:xfrm>
          <a:custGeom>
            <a:avLst/>
            <a:gdLst/>
            <a:ahLst/>
            <a:cxnLst/>
            <a:rect l="l" t="t" r="r" b="b"/>
            <a:pathLst>
              <a:path w="34772">
                <a:moveTo>
                  <a:pt x="0" y="0"/>
                </a:moveTo>
                <a:lnTo>
                  <a:pt x="34772" y="0"/>
                </a:lnTo>
              </a:path>
            </a:pathLst>
          </a:custGeom>
          <a:ln w="12700">
            <a:solidFill>
              <a:srgbClr val="72BF5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734689" y="1159687"/>
            <a:ext cx="547788" cy="179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113">
              <a:lnSpc>
                <a:spcPts val="1921"/>
              </a:lnSpc>
              <a:spcBef>
                <a:spcPts val="95"/>
              </a:spcBef>
            </a:pPr>
            <a:r>
              <a:rPr b="1" dirty="0">
                <a:solidFill>
                  <a:srgbClr val="FDFDFD"/>
                </a:solidFill>
                <a:latin typeface="Times New Roman"/>
                <a:cs typeface="Times New Roman"/>
              </a:rPr>
              <a:t>Corp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7173" y="1839109"/>
            <a:ext cx="3422420" cy="27932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113" marR="80891">
              <a:lnSpc>
                <a:spcPts val="4519"/>
              </a:lnSpc>
              <a:spcBef>
                <a:spcPts val="226"/>
              </a:spcBef>
            </a:pPr>
            <a:r>
              <a:rPr sz="4200" spc="-165" dirty="0">
                <a:solidFill>
                  <a:srgbClr val="5F6062"/>
                </a:solidFill>
                <a:latin typeface="Times New Roman"/>
                <a:cs typeface="Times New Roman"/>
              </a:rPr>
              <a:t>W</a:t>
            </a:r>
            <a:r>
              <a:rPr sz="4200" dirty="0">
                <a:solidFill>
                  <a:srgbClr val="5F6062"/>
                </a:solidFill>
                <a:latin typeface="Times New Roman"/>
                <a:cs typeface="Times New Roman"/>
              </a:rPr>
              <a:t>ellne</a:t>
            </a:r>
            <a:r>
              <a:rPr sz="4200" spc="-44" dirty="0">
                <a:solidFill>
                  <a:srgbClr val="5F6062"/>
                </a:solidFill>
                <a:latin typeface="Times New Roman"/>
                <a:cs typeface="Times New Roman"/>
              </a:rPr>
              <a:t>s</a:t>
            </a:r>
            <a:r>
              <a:rPr sz="4200" dirty="0">
                <a:solidFill>
                  <a:srgbClr val="5F6062"/>
                </a:solidFill>
                <a:latin typeface="Times New Roman"/>
                <a:cs typeface="Times New Roman"/>
              </a:rPr>
              <a:t>s </a:t>
            </a:r>
            <a:r>
              <a:rPr lang="en-US" sz="3900" b="1" dirty="0">
                <a:solidFill>
                  <a:srgbClr val="EC8248"/>
                </a:solidFill>
                <a:latin typeface="Times New Roman"/>
                <a:cs typeface="Times New Roman"/>
              </a:rPr>
              <a:t>needs to be a</a:t>
            </a:r>
            <a:endParaRPr sz="3900" b="1" dirty="0">
              <a:solidFill>
                <a:srgbClr val="EC8248"/>
              </a:solidFill>
              <a:latin typeface="Times New Roman"/>
              <a:cs typeface="Times New Roman"/>
            </a:endParaRPr>
          </a:p>
          <a:p>
            <a:pPr marL="1196550" indent="-544660">
              <a:lnSpc>
                <a:spcPct val="99826"/>
              </a:lnSpc>
              <a:spcBef>
                <a:spcPts val="886"/>
              </a:spcBef>
            </a:pPr>
            <a:r>
              <a:rPr sz="4200" dirty="0">
                <a:solidFill>
                  <a:srgbClr val="5F6062"/>
                </a:solidFill>
                <a:latin typeface="Times New Roman"/>
                <a:cs typeface="Times New Roman"/>
              </a:rPr>
              <a:t>busine</a:t>
            </a:r>
            <a:r>
              <a:rPr sz="4200" spc="-44" dirty="0">
                <a:solidFill>
                  <a:srgbClr val="5F6062"/>
                </a:solidFill>
                <a:latin typeface="Times New Roman"/>
                <a:cs typeface="Times New Roman"/>
              </a:rPr>
              <a:t>s</a:t>
            </a:r>
            <a:r>
              <a:rPr sz="4200" dirty="0">
                <a:solidFill>
                  <a:srgbClr val="5F6062"/>
                </a:solidFill>
                <a:latin typeface="Times New Roman"/>
                <a:cs typeface="Times New Roman"/>
              </a:rPr>
              <a:t>s </a:t>
            </a:r>
            <a:r>
              <a:rPr sz="4200" spc="-44" dirty="0" smtClean="0">
                <a:solidFill>
                  <a:srgbClr val="5F6062"/>
                </a:solidFill>
                <a:latin typeface="Times New Roman"/>
                <a:cs typeface="Times New Roman"/>
              </a:rPr>
              <a:t>s</a:t>
            </a:r>
            <a:r>
              <a:rPr sz="4200" dirty="0" smtClean="0">
                <a:solidFill>
                  <a:srgbClr val="5F6062"/>
                </a:solidFill>
                <a:latin typeface="Times New Roman"/>
                <a:cs typeface="Times New Roman"/>
              </a:rPr>
              <a:t>t</a:t>
            </a:r>
            <a:r>
              <a:rPr sz="4200" spc="-44" dirty="0" smtClean="0">
                <a:solidFill>
                  <a:srgbClr val="5F6062"/>
                </a:solidFill>
                <a:latin typeface="Times New Roman"/>
                <a:cs typeface="Times New Roman"/>
              </a:rPr>
              <a:t>r</a:t>
            </a:r>
            <a:r>
              <a:rPr sz="4200" dirty="0" smtClean="0">
                <a:solidFill>
                  <a:srgbClr val="5F6062"/>
                </a:solidFill>
                <a:latin typeface="Times New Roman"/>
                <a:cs typeface="Times New Roman"/>
              </a:rPr>
              <a:t>a</a:t>
            </a:r>
            <a:r>
              <a:rPr sz="4200" spc="-22" dirty="0" smtClean="0">
                <a:solidFill>
                  <a:srgbClr val="5F6062"/>
                </a:solidFill>
                <a:latin typeface="Times New Roman"/>
                <a:cs typeface="Times New Roman"/>
              </a:rPr>
              <a:t>t</a:t>
            </a:r>
            <a:r>
              <a:rPr sz="4200" dirty="0" smtClean="0">
                <a:solidFill>
                  <a:srgbClr val="5F6062"/>
                </a:solidFill>
                <a:latin typeface="Times New Roman"/>
                <a:cs typeface="Times New Roman"/>
              </a:rPr>
              <a:t>eg</a:t>
            </a:r>
            <a:r>
              <a:rPr sz="4200" spc="-270" dirty="0" smtClean="0">
                <a:solidFill>
                  <a:srgbClr val="5F6062"/>
                </a:solidFill>
                <a:latin typeface="Times New Roman"/>
                <a:cs typeface="Times New Roman"/>
              </a:rPr>
              <a:t>y</a:t>
            </a:r>
            <a:endParaRPr sz="42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90553" y="1962886"/>
            <a:ext cx="1107348" cy="199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113">
              <a:lnSpc>
                <a:spcPts val="2144"/>
              </a:lnSpc>
              <a:spcBef>
                <a:spcPts val="107"/>
              </a:spcBef>
            </a:pPr>
            <a:r>
              <a:rPr sz="2000" b="1" dirty="0">
                <a:solidFill>
                  <a:srgbClr val="FDFDFD"/>
                </a:solidFill>
                <a:latin typeface="Times New Roman"/>
                <a:cs typeface="Times New Roman"/>
              </a:rPr>
              <a:t>Busine</a:t>
            </a:r>
            <a:r>
              <a:rPr sz="2000" b="1" spc="-12" dirty="0">
                <a:solidFill>
                  <a:srgbClr val="FDFDFD"/>
                </a:solidFill>
                <a:latin typeface="Times New Roman"/>
                <a:cs typeface="Times New Roman"/>
              </a:rPr>
              <a:t>s</a:t>
            </a:r>
            <a:r>
              <a:rPr sz="2000" b="1" dirty="0">
                <a:solidFill>
                  <a:srgbClr val="FDFDFD"/>
                </a:solidFill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96136" y="1962886"/>
            <a:ext cx="534760" cy="199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113">
              <a:lnSpc>
                <a:spcPts val="2144"/>
              </a:lnSpc>
              <a:spcBef>
                <a:spcPts val="107"/>
              </a:spcBef>
            </a:pPr>
            <a:r>
              <a:rPr sz="2000" b="1" dirty="0">
                <a:solidFill>
                  <a:srgbClr val="FDFDFD"/>
                </a:solidFill>
                <a:latin typeface="Times New Roman"/>
                <a:cs typeface="Times New Roman"/>
              </a:rPr>
              <a:t>Unit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92886" y="3004003"/>
            <a:ext cx="3439948" cy="2202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113">
              <a:lnSpc>
                <a:spcPts val="2363"/>
              </a:lnSpc>
              <a:spcBef>
                <a:spcPts val="118"/>
              </a:spcBef>
            </a:pPr>
            <a:r>
              <a:rPr sz="2200" b="1" spc="-66" dirty="0">
                <a:solidFill>
                  <a:srgbClr val="FDFDFD"/>
                </a:solidFill>
                <a:latin typeface="Times New Roman"/>
                <a:cs typeface="Times New Roman"/>
              </a:rPr>
              <a:t>F</a:t>
            </a:r>
            <a:r>
              <a:rPr sz="2200" b="1" dirty="0">
                <a:solidFill>
                  <a:srgbClr val="FDFDFD"/>
                </a:solidFill>
                <a:latin typeface="Times New Roman"/>
                <a:cs typeface="Times New Roman"/>
              </a:rPr>
              <a:t>unctional</a:t>
            </a:r>
            <a:r>
              <a:rPr sz="2200" b="1" spc="344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FDFDFD"/>
                </a:solidFill>
                <a:latin typeface="Times New Roman"/>
                <a:cs typeface="Times New Roman"/>
              </a:rPr>
              <a:t>/</a:t>
            </a:r>
            <a:r>
              <a:rPr sz="2200" b="1" spc="-285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FDFDFD"/>
                </a:solidFill>
                <a:latin typeface="Times New Roman"/>
                <a:cs typeface="Times New Roman"/>
              </a:rPr>
              <a:t>Departmen</a:t>
            </a:r>
            <a:r>
              <a:rPr sz="2200" b="1" spc="-4" dirty="0">
                <a:solidFill>
                  <a:srgbClr val="FDFDFD"/>
                </a:solidFill>
                <a:latin typeface="Times New Roman"/>
                <a:cs typeface="Times New Roman"/>
              </a:rPr>
              <a:t>t</a:t>
            </a:r>
            <a:r>
              <a:rPr sz="2200" b="1" dirty="0">
                <a:solidFill>
                  <a:srgbClr val="FDFDFD"/>
                </a:solidFill>
                <a:latin typeface="Times New Roman"/>
                <a:cs typeface="Times New Roman"/>
              </a:rPr>
              <a:t>al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920728" y="3984139"/>
            <a:ext cx="4211784" cy="3528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113">
              <a:lnSpc>
                <a:spcPts val="3780"/>
              </a:lnSpc>
              <a:spcBef>
                <a:spcPts val="189"/>
              </a:spcBef>
            </a:pPr>
            <a:r>
              <a:rPr sz="3600" b="1" dirty="0">
                <a:solidFill>
                  <a:srgbClr val="FDFDFD"/>
                </a:solidFill>
                <a:latin typeface="Times New Roman"/>
                <a:cs typeface="Times New Roman"/>
              </a:rPr>
              <a:t>Emp</a:t>
            </a:r>
            <a:r>
              <a:rPr sz="3600" b="1" spc="-69" dirty="0">
                <a:solidFill>
                  <a:srgbClr val="FDFDFD"/>
                </a:solidFill>
                <a:latin typeface="Times New Roman"/>
                <a:cs typeface="Times New Roman"/>
              </a:rPr>
              <a:t>l</a:t>
            </a:r>
            <a:r>
              <a:rPr sz="3600" b="1" spc="-34" dirty="0">
                <a:solidFill>
                  <a:srgbClr val="FDFDFD"/>
                </a:solidFill>
                <a:latin typeface="Times New Roman"/>
                <a:cs typeface="Times New Roman"/>
              </a:rPr>
              <a:t>oy</a:t>
            </a:r>
            <a:r>
              <a:rPr sz="3600" b="1" dirty="0">
                <a:solidFill>
                  <a:srgbClr val="FDFDFD"/>
                </a:solidFill>
                <a:latin typeface="Times New Roman"/>
                <a:cs typeface="Times New Roman"/>
              </a:rPr>
              <a:t>ee </a:t>
            </a:r>
            <a:r>
              <a:rPr sz="3600" b="1" spc="32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3600" b="1" spc="-144" dirty="0">
                <a:solidFill>
                  <a:srgbClr val="FDFDFD"/>
                </a:solidFill>
                <a:latin typeface="Times New Roman"/>
                <a:cs typeface="Times New Roman"/>
              </a:rPr>
              <a:t>W</a:t>
            </a:r>
            <a:r>
              <a:rPr sz="3600" b="1" dirty="0">
                <a:solidFill>
                  <a:srgbClr val="FDFDFD"/>
                </a:solidFill>
                <a:latin typeface="Times New Roman"/>
                <a:cs typeface="Times New Roman"/>
              </a:rPr>
              <a:t>ellne</a:t>
            </a:r>
            <a:r>
              <a:rPr sz="3600" b="1" spc="-22" dirty="0">
                <a:solidFill>
                  <a:srgbClr val="FDFDFD"/>
                </a:solidFill>
                <a:latin typeface="Times New Roman"/>
                <a:cs typeface="Times New Roman"/>
              </a:rPr>
              <a:t>s</a:t>
            </a:r>
            <a:r>
              <a:rPr sz="3600" b="1" dirty="0">
                <a:solidFill>
                  <a:srgbClr val="FDFDFD"/>
                </a:solidFill>
                <a:latin typeface="Times New Roman"/>
                <a:cs typeface="Times New Roman"/>
              </a:rPr>
              <a:t>s</a:t>
            </a:r>
            <a:endParaRPr sz="36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74220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022841" y="1213556"/>
            <a:ext cx="6964048" cy="2398887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IN" sz="2000" b="1" dirty="0"/>
          </a:p>
          <a:p>
            <a:pPr marL="0" indent="0" algn="ctr">
              <a:buNone/>
            </a:pPr>
            <a:r>
              <a:rPr lang="en-IN" sz="3600" b="1" dirty="0" smtClean="0">
                <a:solidFill>
                  <a:schemeClr val="tx1"/>
                </a:solidFill>
              </a:rPr>
              <a:t>  Corporate </a:t>
            </a:r>
            <a:r>
              <a:rPr lang="en-IN" sz="3600" b="1" dirty="0">
                <a:solidFill>
                  <a:schemeClr val="tx1"/>
                </a:solidFill>
              </a:rPr>
              <a:t>Wellness is </a:t>
            </a:r>
            <a:r>
              <a:rPr lang="en-IN" sz="3600" b="1" dirty="0" smtClean="0">
                <a:solidFill>
                  <a:schemeClr val="tx1"/>
                </a:solidFill>
              </a:rPr>
              <a:t>the       “New Black</a:t>
            </a:r>
            <a:r>
              <a:rPr lang="en-IN" sz="3600" b="1" dirty="0">
                <a:solidFill>
                  <a:schemeClr val="tx1"/>
                </a:solidFill>
              </a:rPr>
              <a:t>”</a:t>
            </a:r>
          </a:p>
          <a:p>
            <a:pPr marL="0" indent="0" algn="ctr">
              <a:buNone/>
            </a:pPr>
            <a:endParaRPr lang="en-IN" sz="1050" b="1" dirty="0" smtClean="0">
              <a:solidFill>
                <a:srgbClr val="FFC000"/>
              </a:solidFill>
            </a:endParaRPr>
          </a:p>
        </p:txBody>
      </p:sp>
      <p:pic>
        <p:nvPicPr>
          <p:cNvPr id="4" name="Picture 3" descr="healthy 2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3445" y="2945079"/>
            <a:ext cx="1648177" cy="19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38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2328333" y="329474"/>
            <a:ext cx="6279445" cy="559528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lvl="0">
              <a:buNone/>
            </a:pPr>
            <a:r>
              <a:rPr lang="en-US" sz="1800" b="1" dirty="0">
                <a:solidFill>
                  <a:srgbClr val="455621"/>
                </a:solidFill>
                <a:latin typeface="Times New Roman"/>
                <a:cs typeface="Times New Roman"/>
              </a:rPr>
              <a:t>Company </a:t>
            </a:r>
            <a:r>
              <a:rPr lang="en-US" sz="1800" b="1" dirty="0" smtClean="0">
                <a:solidFill>
                  <a:srgbClr val="455621"/>
                </a:solidFill>
                <a:latin typeface="Times New Roman"/>
                <a:cs typeface="Times New Roman"/>
              </a:rPr>
              <a:t>retreats </a:t>
            </a:r>
            <a:r>
              <a:rPr lang="en-US" sz="1800" b="1" dirty="0">
                <a:solidFill>
                  <a:srgbClr val="455621"/>
                </a:solidFill>
                <a:latin typeface="Times New Roman"/>
                <a:cs typeface="Times New Roman"/>
              </a:rPr>
              <a:t>are an </a:t>
            </a:r>
            <a:r>
              <a:rPr lang="en-US"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investment in </a:t>
            </a:r>
            <a:r>
              <a:rPr lang="en-US" sz="18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the company growth</a:t>
            </a:r>
            <a:endParaRPr lang="en-US" sz="1800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en-US" sz="1800" dirty="0">
              <a:solidFill>
                <a:srgbClr val="455621"/>
              </a:solidFill>
              <a:latin typeface="Times New Roman"/>
              <a:cs typeface="Times New Roman"/>
            </a:endParaRPr>
          </a:p>
          <a:p>
            <a:pPr lvl="0">
              <a:buNone/>
            </a:pPr>
            <a:endParaRPr lang="en" sz="1800" dirty="0">
              <a:solidFill>
                <a:srgbClr val="455621"/>
              </a:solidFill>
              <a:latin typeface="Times New Roman"/>
              <a:cs typeface="Times New Roman"/>
            </a:endParaRPr>
          </a:p>
        </p:txBody>
      </p:sp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141110" y="1626750"/>
            <a:ext cx="1916275" cy="179919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2000" dirty="0" smtClean="0"/>
              <a:t>WHY IS IT IMPORTANT?</a:t>
            </a:r>
            <a:endParaRPr lang="en" sz="2000" dirty="0"/>
          </a:p>
        </p:txBody>
      </p:sp>
      <p:sp>
        <p:nvSpPr>
          <p:cNvPr id="6" name="Shape 122"/>
          <p:cNvSpPr txBox="1">
            <a:spLocks noGrp="1"/>
          </p:cNvSpPr>
          <p:nvPr>
            <p:ph type="body" idx="1"/>
          </p:nvPr>
        </p:nvSpPr>
        <p:spPr>
          <a:xfrm>
            <a:off x="3948296" y="2048891"/>
            <a:ext cx="4769551" cy="61351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-US" sz="18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Healthy balance </a:t>
            </a:r>
            <a:r>
              <a:rPr lang="en-US"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between mind, body &amp; soul</a:t>
            </a:r>
          </a:p>
        </p:txBody>
      </p:sp>
      <p:sp>
        <p:nvSpPr>
          <p:cNvPr id="7" name="Shape 122"/>
          <p:cNvSpPr txBox="1">
            <a:spLocks noGrp="1"/>
          </p:cNvSpPr>
          <p:nvPr>
            <p:ph type="body" idx="1"/>
          </p:nvPr>
        </p:nvSpPr>
        <p:spPr>
          <a:xfrm>
            <a:off x="2243673" y="3964857"/>
            <a:ext cx="4769550" cy="67769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buNone/>
            </a:pPr>
            <a:r>
              <a:rPr lang="en-US" sz="1800" b="1" dirty="0" smtClean="0">
                <a:solidFill>
                  <a:srgbClr val="455621"/>
                </a:solidFill>
                <a:latin typeface="Times New Roman"/>
                <a:cs typeface="Times New Roman"/>
              </a:rPr>
              <a:t>Corporate </a:t>
            </a:r>
            <a:r>
              <a:rPr lang="en-US" sz="1800" b="1" dirty="0">
                <a:solidFill>
                  <a:srgbClr val="455621"/>
                </a:solidFill>
                <a:latin typeface="Times New Roman"/>
                <a:cs typeface="Times New Roman"/>
              </a:rPr>
              <a:t>retreats are </a:t>
            </a:r>
            <a:r>
              <a:rPr lang="en-US"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crisis </a:t>
            </a:r>
            <a:r>
              <a:rPr lang="en-US" sz="18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prevention</a:t>
            </a:r>
            <a:endParaRPr lang="en-US" sz="1800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lvl="0">
              <a:buNone/>
            </a:pPr>
            <a:endParaRPr lang="en-US" sz="1800" dirty="0">
              <a:solidFill>
                <a:srgbClr val="455621"/>
              </a:solidFill>
              <a:latin typeface="Times New Roman"/>
              <a:cs typeface="Times New Roman"/>
            </a:endParaRPr>
          </a:p>
        </p:txBody>
      </p:sp>
      <p:sp>
        <p:nvSpPr>
          <p:cNvPr id="8" name="Shape 122"/>
          <p:cNvSpPr txBox="1">
            <a:spLocks noGrp="1"/>
          </p:cNvSpPr>
          <p:nvPr>
            <p:ph type="body" idx="1"/>
          </p:nvPr>
        </p:nvSpPr>
        <p:spPr>
          <a:xfrm>
            <a:off x="2328332" y="2770697"/>
            <a:ext cx="6389515" cy="99697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-US" sz="1800" b="1" dirty="0" smtClean="0">
                <a:solidFill>
                  <a:srgbClr val="455621"/>
                </a:solidFill>
                <a:latin typeface="Times New Roman"/>
                <a:cs typeface="Times New Roman"/>
              </a:rPr>
              <a:t>Tremendous </a:t>
            </a:r>
            <a:r>
              <a:rPr lang="en-US" sz="18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learning</a:t>
            </a:r>
            <a:r>
              <a:rPr lang="en-US" sz="1800" b="1" dirty="0" smtClean="0">
                <a:solidFill>
                  <a:srgbClr val="455621"/>
                </a:solidFill>
                <a:latin typeface="Times New Roman"/>
                <a:cs typeface="Times New Roman"/>
              </a:rPr>
              <a:t> and cross-departmental collaboration</a:t>
            </a:r>
          </a:p>
          <a:p>
            <a:pPr lvl="0">
              <a:buNone/>
            </a:pPr>
            <a:endParaRPr lang="en-US" sz="1800" b="1" dirty="0" smtClean="0">
              <a:solidFill>
                <a:srgbClr val="455621"/>
              </a:solidFill>
              <a:latin typeface="Times New Roman"/>
              <a:cs typeface="Times New Roman"/>
            </a:endParaRPr>
          </a:p>
        </p:txBody>
      </p:sp>
      <p:sp>
        <p:nvSpPr>
          <p:cNvPr id="9" name="Shape 122"/>
          <p:cNvSpPr txBox="1">
            <a:spLocks noGrp="1"/>
          </p:cNvSpPr>
          <p:nvPr>
            <p:ph type="body" idx="1"/>
          </p:nvPr>
        </p:nvSpPr>
        <p:spPr>
          <a:xfrm>
            <a:off x="3838223" y="946090"/>
            <a:ext cx="5305778" cy="712291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buNone/>
            </a:pPr>
            <a:r>
              <a:rPr lang="en-US" sz="18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Corporate </a:t>
            </a:r>
            <a:r>
              <a:rPr lang="en-US" sz="18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retreats </a:t>
            </a:r>
            <a:r>
              <a:rPr lang="en-US"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prevent stagnation and burn-</a:t>
            </a:r>
            <a:r>
              <a:rPr lang="en-US" sz="18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out </a:t>
            </a:r>
            <a:endParaRPr lang="en-US" sz="1800" b="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lvl="0">
              <a:buNone/>
            </a:pPr>
            <a:endParaRPr lang="en-US" sz="1800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lvl="0">
              <a:buNone/>
            </a:pPr>
            <a:endParaRPr lang="en" sz="1800" dirty="0">
              <a:solidFill>
                <a:srgbClr val="455621"/>
              </a:solidFill>
              <a:latin typeface="Times New Roman"/>
              <a:cs typeface="Times New Roman"/>
            </a:endParaRPr>
          </a:p>
        </p:txBody>
      </p:sp>
      <p:sp>
        <p:nvSpPr>
          <p:cNvPr id="10" name="Shape 122"/>
          <p:cNvSpPr txBox="1">
            <a:spLocks noGrp="1"/>
          </p:cNvSpPr>
          <p:nvPr>
            <p:ph type="body" idx="1"/>
          </p:nvPr>
        </p:nvSpPr>
        <p:spPr>
          <a:xfrm>
            <a:off x="2328333" y="1590612"/>
            <a:ext cx="3781778" cy="56443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buNone/>
            </a:pPr>
            <a:r>
              <a:rPr lang="en-US" sz="18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Teams </a:t>
            </a:r>
            <a:r>
              <a:rPr lang="en-US" sz="1800" b="1" dirty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can </a:t>
            </a:r>
            <a:r>
              <a:rPr lang="en-US"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bond </a:t>
            </a:r>
            <a:r>
              <a:rPr lang="en-US" sz="18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and </a:t>
            </a:r>
            <a:r>
              <a:rPr lang="en-US" sz="18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re-energize</a:t>
            </a:r>
            <a:endParaRPr lang="en-US" sz="18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lvl="0">
              <a:buNone/>
            </a:pPr>
            <a:endParaRPr lang="en-US" sz="1800" dirty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lvl="0">
              <a:buNone/>
            </a:pPr>
            <a:endParaRPr lang="en" sz="1800" dirty="0">
              <a:solidFill>
                <a:srgbClr val="455621"/>
              </a:solidFill>
              <a:latin typeface="Times New Roman"/>
              <a:cs typeface="Times New Roman"/>
            </a:endParaRPr>
          </a:p>
        </p:txBody>
      </p:sp>
      <p:sp>
        <p:nvSpPr>
          <p:cNvPr id="13" name="Shape 122"/>
          <p:cNvSpPr txBox="1">
            <a:spLocks noGrp="1"/>
          </p:cNvSpPr>
          <p:nvPr>
            <p:ph type="body" idx="1"/>
          </p:nvPr>
        </p:nvSpPr>
        <p:spPr>
          <a:xfrm>
            <a:off x="3838223" y="4427699"/>
            <a:ext cx="5373507" cy="67769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-US" sz="1800" b="1" dirty="0">
                <a:solidFill>
                  <a:srgbClr val="455621"/>
                </a:solidFill>
                <a:latin typeface="Times New Roman"/>
                <a:cs typeface="Times New Roman"/>
              </a:rPr>
              <a:t>Effective leadership and </a:t>
            </a:r>
            <a:r>
              <a:rPr lang="en-US"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management of internal teams </a:t>
            </a:r>
          </a:p>
          <a:p>
            <a:pPr>
              <a:buNone/>
            </a:pPr>
            <a:endParaRPr lang="en-US" sz="1800" b="1" dirty="0">
              <a:solidFill>
                <a:srgbClr val="455621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en-US" sz="1800" b="1" dirty="0">
              <a:solidFill>
                <a:srgbClr val="455621"/>
              </a:solidFill>
              <a:latin typeface="Times New Roman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92224" y="3425940"/>
            <a:ext cx="4882440" cy="40011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>
              <a:buClr>
                <a:srgbClr val="6FA8DC"/>
              </a:buClr>
              <a:buSzPct val="100000"/>
              <a:buFont typeface="Roboto"/>
            </a:pPr>
            <a:r>
              <a:rPr lang="en-US" sz="1800" b="1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Roboto"/>
                <a:cs typeface="Times New Roman"/>
                <a:sym typeface="Roboto"/>
              </a:rPr>
              <a:t>Think ‘</a:t>
            </a:r>
            <a:r>
              <a:rPr lang="en-US" sz="1800" b="1" dirty="0">
                <a:solidFill>
                  <a:srgbClr val="FF0000"/>
                </a:solidFill>
                <a:latin typeface="Times New Roman"/>
                <a:ea typeface="Roboto"/>
                <a:cs typeface="Times New Roman"/>
                <a:sym typeface="Roboto"/>
              </a:rPr>
              <a:t>outside the square’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>
            <a:spLocks noGrp="1"/>
          </p:cNvSpPr>
          <p:nvPr>
            <p:ph type="subTitle" idx="4294967295"/>
          </p:nvPr>
        </p:nvSpPr>
        <p:spPr>
          <a:xfrm>
            <a:off x="2438400" y="639909"/>
            <a:ext cx="6254044" cy="463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IN" sz="1800" dirty="0">
                <a:solidFill>
                  <a:srgbClr val="455621"/>
                </a:solidFill>
                <a:latin typeface="Times New Roman"/>
                <a:cs typeface="Times New Roman"/>
              </a:rPr>
              <a:t>Mindfield is a new-age corporate wellness platform that explores each aspect of wellbeing: mind, body and </a:t>
            </a:r>
            <a:r>
              <a:rPr lang="en-IN" sz="1800" dirty="0" smtClean="0">
                <a:solidFill>
                  <a:srgbClr val="455621"/>
                </a:solidFill>
                <a:latin typeface="Times New Roman"/>
                <a:cs typeface="Times New Roman"/>
              </a:rPr>
              <a:t>soul</a:t>
            </a:r>
            <a:endParaRPr lang="en-IN" sz="1800" dirty="0">
              <a:solidFill>
                <a:srgbClr val="455621"/>
              </a:solidFill>
              <a:latin typeface="Times New Roman"/>
              <a:cs typeface="Times New Roman"/>
            </a:endParaRPr>
          </a:p>
          <a:p>
            <a:pPr lvl="0" algn="l" rtl="0">
              <a:spcBef>
                <a:spcPts val="0"/>
              </a:spcBef>
              <a:buNone/>
            </a:pPr>
            <a:endParaRPr lang="en" sz="1800" dirty="0">
              <a:solidFill>
                <a:srgbClr val="455621"/>
              </a:solidFill>
              <a:latin typeface="Times New Roman"/>
              <a:cs typeface="Times New Roman"/>
            </a:endParaRPr>
          </a:p>
        </p:txBody>
      </p:sp>
      <p:sp>
        <p:nvSpPr>
          <p:cNvPr id="258" name="Shape 258"/>
          <p:cNvSpPr txBox="1">
            <a:spLocks noGrp="1"/>
          </p:cNvSpPr>
          <p:nvPr>
            <p:ph type="subTitle" idx="4294967295"/>
          </p:nvPr>
        </p:nvSpPr>
        <p:spPr>
          <a:xfrm>
            <a:off x="2438400" y="2954702"/>
            <a:ext cx="6564488" cy="463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IN" sz="1800" dirty="0">
                <a:solidFill>
                  <a:srgbClr val="455621"/>
                </a:solidFill>
                <a:latin typeface="Times New Roman"/>
                <a:cs typeface="Times New Roman"/>
              </a:rPr>
              <a:t>We offer uniquely designed retreats, incorporating careful attention </a:t>
            </a:r>
            <a:r>
              <a:rPr lang="en-IN" sz="1800" dirty="0" smtClean="0">
                <a:solidFill>
                  <a:srgbClr val="455621"/>
                </a:solidFill>
                <a:latin typeface="Times New Roman"/>
                <a:cs typeface="Times New Roman"/>
              </a:rPr>
              <a:t>to ensure overall well being</a:t>
            </a:r>
            <a:endParaRPr lang="en" sz="1800" dirty="0">
              <a:solidFill>
                <a:srgbClr val="455621"/>
              </a:solidFill>
              <a:latin typeface="Times New Roman"/>
              <a:cs typeface="Times New Roman"/>
            </a:endParaRPr>
          </a:p>
        </p:txBody>
      </p:sp>
      <p:sp>
        <p:nvSpPr>
          <p:cNvPr id="260" name="Shape 260"/>
          <p:cNvSpPr txBox="1">
            <a:spLocks noGrp="1"/>
          </p:cNvSpPr>
          <p:nvPr>
            <p:ph type="subTitle" idx="4294967295"/>
          </p:nvPr>
        </p:nvSpPr>
        <p:spPr>
          <a:xfrm>
            <a:off x="2438399" y="1595448"/>
            <a:ext cx="5873045" cy="463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IN" sz="1800" dirty="0">
                <a:solidFill>
                  <a:srgbClr val="455621"/>
                </a:solidFill>
                <a:latin typeface="Times New Roman"/>
                <a:cs typeface="Times New Roman"/>
              </a:rPr>
              <a:t>We focus on renewing employees’ enthusiasm, care for self, mindfulness, </a:t>
            </a:r>
            <a:r>
              <a:rPr lang="en-IN" sz="1800" dirty="0" smtClean="0">
                <a:solidFill>
                  <a:srgbClr val="455621"/>
                </a:solidFill>
                <a:latin typeface="Times New Roman"/>
                <a:cs typeface="Times New Roman"/>
              </a:rPr>
              <a:t>equanimity</a:t>
            </a:r>
            <a:r>
              <a:rPr lang="en-IN" sz="1800" dirty="0">
                <a:solidFill>
                  <a:srgbClr val="455621"/>
                </a:solidFill>
                <a:latin typeface="Times New Roman"/>
                <a:cs typeface="Times New Roman"/>
              </a:rPr>
              <a:t>, happiness, enhancing communication effectiveness, team work, leadership skills as well as replenishment and relaxation</a:t>
            </a:r>
            <a:endParaRPr lang="en" sz="1800" dirty="0">
              <a:solidFill>
                <a:srgbClr val="455621"/>
              </a:solidFill>
              <a:latin typeface="Times New Roman"/>
              <a:cs typeface="Times New Roman"/>
            </a:endParaRPr>
          </a:p>
        </p:txBody>
      </p:sp>
      <p:cxnSp>
        <p:nvCxnSpPr>
          <p:cNvPr id="262" name="Shape 262"/>
          <p:cNvCxnSpPr/>
          <p:nvPr/>
        </p:nvCxnSpPr>
        <p:spPr>
          <a:xfrm>
            <a:off x="2566525" y="1405303"/>
            <a:ext cx="5487900" cy="0"/>
          </a:xfrm>
          <a:prstGeom prst="straightConnector1">
            <a:avLst/>
          </a:prstGeom>
          <a:noFill/>
          <a:ln w="9525" cap="flat" cmpd="sng">
            <a:solidFill>
              <a:srgbClr val="455621"/>
            </a:solidFill>
            <a:prstDash val="solid"/>
            <a:round/>
            <a:headEnd type="diamond" w="lg" len="lg"/>
            <a:tailEnd type="diamond" w="lg" len="lg"/>
          </a:ln>
        </p:spPr>
      </p:cxnSp>
      <p:cxnSp>
        <p:nvCxnSpPr>
          <p:cNvPr id="263" name="Shape 263"/>
          <p:cNvCxnSpPr/>
          <p:nvPr/>
        </p:nvCxnSpPr>
        <p:spPr>
          <a:xfrm>
            <a:off x="2566525" y="2954702"/>
            <a:ext cx="5487900" cy="0"/>
          </a:xfrm>
          <a:prstGeom prst="straightConnector1">
            <a:avLst/>
          </a:prstGeom>
          <a:noFill/>
          <a:ln w="9525" cap="flat" cmpd="sng">
            <a:solidFill>
              <a:srgbClr val="455621"/>
            </a:solidFill>
            <a:prstDash val="solid"/>
            <a:round/>
            <a:headEnd type="diamond" w="lg" len="lg"/>
            <a:tailEnd type="diamond" w="lg" len="lg"/>
          </a:ln>
        </p:spPr>
      </p:cxnSp>
      <p:cxnSp>
        <p:nvCxnSpPr>
          <p:cNvPr id="11" name="Shape 263"/>
          <p:cNvCxnSpPr/>
          <p:nvPr/>
        </p:nvCxnSpPr>
        <p:spPr>
          <a:xfrm>
            <a:off x="2566525" y="3798547"/>
            <a:ext cx="5487900" cy="0"/>
          </a:xfrm>
          <a:prstGeom prst="straightConnector1">
            <a:avLst/>
          </a:prstGeom>
          <a:noFill/>
          <a:ln w="9525" cap="flat" cmpd="sng">
            <a:solidFill>
              <a:srgbClr val="455621"/>
            </a:solidFill>
            <a:prstDash val="solid"/>
            <a:round/>
            <a:headEnd type="diamond" w="lg" len="lg"/>
            <a:tailEnd type="diamond" w="lg" len="lg"/>
          </a:ln>
        </p:spPr>
      </p:cxnSp>
      <p:sp>
        <p:nvSpPr>
          <p:cNvPr id="5" name="TextBox 4"/>
          <p:cNvSpPr txBox="1"/>
          <p:nvPr/>
        </p:nvSpPr>
        <p:spPr>
          <a:xfrm>
            <a:off x="2438400" y="3830360"/>
            <a:ext cx="6127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800" dirty="0" smtClean="0">
                <a:solidFill>
                  <a:srgbClr val="455621"/>
                </a:solidFill>
                <a:latin typeface="Times New Roman"/>
                <a:cs typeface="Times New Roman"/>
              </a:rPr>
              <a:t>Retreats conducted at our  state-of-the-art European</a:t>
            </a:r>
            <a:r>
              <a:rPr lang="en-IN" sz="1800" dirty="0">
                <a:solidFill>
                  <a:srgbClr val="455621"/>
                </a:solidFill>
                <a:latin typeface="Times New Roman"/>
                <a:cs typeface="Times New Roman"/>
              </a:rPr>
              <a:t>-style mansion-The </a:t>
            </a:r>
            <a:r>
              <a:rPr lang="en-IN" sz="1800" dirty="0" smtClean="0">
                <a:solidFill>
                  <a:srgbClr val="455621"/>
                </a:solidFill>
                <a:latin typeface="Times New Roman"/>
                <a:cs typeface="Times New Roman"/>
              </a:rPr>
              <a:t>Estate</a:t>
            </a:r>
            <a:endParaRPr lang="en-IN" sz="1800" dirty="0">
              <a:solidFill>
                <a:srgbClr val="455621"/>
              </a:solidFill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5085" y="2058648"/>
            <a:ext cx="23333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Arial Black"/>
                <a:cs typeface="Arial Black"/>
              </a:rPr>
              <a:t>SIGN UP FOR THE MINDFIELD ADVANTAGE: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9781"/>
            <a:ext cx="8229600" cy="635000"/>
          </a:xfrm>
        </p:spPr>
        <p:txBody>
          <a:bodyPr/>
          <a:lstStyle/>
          <a:p>
            <a:pPr marL="0" indent="0" algn="ctr">
              <a:buNone/>
            </a:pPr>
            <a:r>
              <a:rPr lang="en-IN" b="1" dirty="0" smtClean="0">
                <a:solidFill>
                  <a:schemeClr val="accent3">
                    <a:lumMod val="50000"/>
                  </a:schemeClr>
                </a:solidFill>
              </a:rPr>
              <a:t>Our Value Proposition</a:t>
            </a:r>
          </a:p>
          <a:p>
            <a:pPr marL="0" indent="0" algn="ctr">
              <a:buNone/>
            </a:pPr>
            <a:endParaRPr lang="en-IN" b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54141738"/>
              </p:ext>
            </p:extLst>
          </p:nvPr>
        </p:nvGraphicFramePr>
        <p:xfrm>
          <a:off x="1442154" y="1495780"/>
          <a:ext cx="6934201" cy="3146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991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 amt="86000"/>
          </a:blip>
          <a:stretch>
            <a:fillRect/>
          </a:stretch>
        </a:blip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title" idx="4294967295"/>
          </p:nvPr>
        </p:nvSpPr>
        <p:spPr>
          <a:xfrm>
            <a:off x="208650" y="1723400"/>
            <a:ext cx="2204350" cy="1554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Infrastructure</a:t>
            </a:r>
            <a:endParaRPr lang="en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emeli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1554</TotalTime>
  <Words>440</Words>
  <Application>Microsoft Macintosh PowerPoint</Application>
  <PresentationFormat>On-screen Show (16:9)</PresentationFormat>
  <Paragraphs>86</Paragraphs>
  <Slides>12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Aemelia template</vt:lpstr>
      <vt:lpstr>MINDFIELD  The Science of People </vt:lpstr>
      <vt:lpstr>PowerPoint Presentation</vt:lpstr>
      <vt:lpstr>PowerPoint Presentation</vt:lpstr>
      <vt:lpstr>PowerPoint Presentation</vt:lpstr>
      <vt:lpstr>PowerPoint Presentation</vt:lpstr>
      <vt:lpstr>WHY IS IT IMPORTANT?</vt:lpstr>
      <vt:lpstr>PowerPoint Presentation</vt:lpstr>
      <vt:lpstr>PowerPoint Presentation</vt:lpstr>
      <vt:lpstr>Infrastructure</vt:lpstr>
      <vt:lpstr>WHY US?</vt:lpstr>
      <vt:lpstr>OUR PROCESS @ 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MINDFIELD   The Science of People </dc:title>
  <cp:lastModifiedBy>Kiran Ray Chaudhury</cp:lastModifiedBy>
  <cp:revision>144</cp:revision>
  <dcterms:modified xsi:type="dcterms:W3CDTF">2016-10-25T11:13:21Z</dcterms:modified>
</cp:coreProperties>
</file>