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9" r:id="rId3"/>
    <p:sldId id="256" r:id="rId4"/>
    <p:sldId id="261" r:id="rId5"/>
    <p:sldId id="257" r:id="rId6"/>
    <p:sldId id="281" r:id="rId7"/>
    <p:sldId id="274" r:id="rId8"/>
    <p:sldId id="259" r:id="rId9"/>
    <p:sldId id="260" r:id="rId10"/>
    <p:sldId id="258" r:id="rId11"/>
    <p:sldId id="282" r:id="rId12"/>
    <p:sldId id="275" r:id="rId13"/>
    <p:sldId id="262" r:id="rId14"/>
    <p:sldId id="268" r:id="rId15"/>
    <p:sldId id="264" r:id="rId16"/>
    <p:sldId id="278" r:id="rId17"/>
    <p:sldId id="276" r:id="rId18"/>
    <p:sldId id="263" r:id="rId19"/>
    <p:sldId id="265" r:id="rId20"/>
    <p:sldId id="266" r:id="rId21"/>
    <p:sldId id="280" r:id="rId22"/>
    <p:sldId id="277" r:id="rId23"/>
    <p:sldId id="267" r:id="rId24"/>
    <p:sldId id="270" r:id="rId25"/>
    <p:sldId id="271" r:id="rId26"/>
    <p:sldId id="272" r:id="rId27"/>
    <p:sldId id="27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E855-4072-4AD1-A39E-306BDDC538D9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4BB9-B937-48D9-8686-5E3A967D6C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E855-4072-4AD1-A39E-306BDDC538D9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4BB9-B937-48D9-8686-5E3A967D6C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E855-4072-4AD1-A39E-306BDDC538D9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4BB9-B937-48D9-8686-5E3A967D6C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E855-4072-4AD1-A39E-306BDDC538D9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4BB9-B937-48D9-8686-5E3A967D6C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E855-4072-4AD1-A39E-306BDDC538D9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4BB9-B937-48D9-8686-5E3A967D6C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E855-4072-4AD1-A39E-306BDDC538D9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4BB9-B937-48D9-8686-5E3A967D6C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E855-4072-4AD1-A39E-306BDDC538D9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4BB9-B937-48D9-8686-5E3A967D6C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E855-4072-4AD1-A39E-306BDDC538D9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4BB9-B937-48D9-8686-5E3A967D6C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E855-4072-4AD1-A39E-306BDDC538D9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4BB9-B937-48D9-8686-5E3A967D6C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E855-4072-4AD1-A39E-306BDDC538D9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4BB9-B937-48D9-8686-5E3A967D6C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E855-4072-4AD1-A39E-306BDDC538D9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4BB9-B937-48D9-8686-5E3A967D6CE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E855-4072-4AD1-A39E-306BDDC538D9}" type="datetimeFigureOut">
              <a:rPr lang="en-GB" smtClean="0"/>
              <a:t>18/10/2016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B4BB9-B937-48D9-8686-5E3A967D6CE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BU\Dropbox\Business\EN3\Logo\Logo 2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45" y="873000"/>
            <a:ext cx="8877710" cy="511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BU\Dropbox\Business\EN3\Website\Good - Website example 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000" y="-9000"/>
            <a:ext cx="6876000" cy="687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BU\Dropbox\Business\EN3\Logo\Logo 2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45" y="873000"/>
            <a:ext cx="8877710" cy="511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CBU\Dropbox\Business\EN3\Logo\Logo 2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33450"/>
            <a:ext cx="8960801" cy="51598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BU\Dropbox\Business\EN3\Website\Good - Website example 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-27384"/>
            <a:ext cx="5905500" cy="8858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-media-cache-ak0.pinimg.com/originals/30/88/7b/30887bca6af6e30f68b1bbc4416a296f.jpg"/>
          <p:cNvPicPr>
            <a:picLocks noChangeAspect="1" noChangeArrowheads="1"/>
          </p:cNvPicPr>
          <p:nvPr/>
        </p:nvPicPr>
        <p:blipFill>
          <a:blip r:embed="rId2" cstate="print"/>
          <a:srcRect b="2804"/>
          <a:stretch>
            <a:fillRect/>
          </a:stretch>
        </p:blipFill>
        <p:spPr bwMode="auto">
          <a:xfrm>
            <a:off x="-1476672" y="44624"/>
            <a:ext cx="11881320" cy="79518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BU\Dropbox\Business\EN3\Website\Good - Website example 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8528" y="-27384"/>
            <a:ext cx="6046944" cy="80666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BU\Dropbox\Business\EN3\Logo\Logo 2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45" y="873000"/>
            <a:ext cx="8877710" cy="511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CBU\Dropbox\Business\EN3\Logo\Logo 2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33450"/>
            <a:ext cx="8960801" cy="51598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BU\Dropbox\Business\EN3\Website\Good - Website example 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1376" y="-92648"/>
            <a:ext cx="12780000" cy="8514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BU\Dropbox\Business\EN3\Website\multivitamin 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6" y="9384"/>
            <a:ext cx="10318614" cy="687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CBU\Dropbox\Business\EN3\Logo\Logo 2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33450"/>
            <a:ext cx="8960801" cy="51598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BU\Dropbox\Business\EN3\Website\Good - Website example 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7" y="-27384"/>
            <a:ext cx="10517794" cy="72728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BU\Dropbox\Business\EN3\Logo\Logo 2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45" y="873000"/>
            <a:ext cx="8877710" cy="511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CBU\Dropbox\Business\EN3\Logo\Logo 2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33450"/>
            <a:ext cx="8960801" cy="51598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l3.picdn.net/shutterstock/videos/13024766/thumb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45472"/>
            <a:ext cx="14469000" cy="763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BU\Dropbox\Business\EN3\Website\Good - Website example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7677" y="-27384"/>
            <a:ext cx="12199355" cy="687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BU\Dropbox\Business\EN3\Website\Good - Website example 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155" y="-823882"/>
            <a:ext cx="6341690" cy="9271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BU\Dropbox\Business\EN3\Website\Good - Website example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384"/>
            <a:ext cx="6876000" cy="687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BU\Dropbox\Business\EN3\Logo\Logo 2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45" y="873000"/>
            <a:ext cx="8877710" cy="511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CBU\Dropbox\Business\EN3\Logo\Logo 2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33450"/>
            <a:ext cx="8960801" cy="51598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BU\Dropbox\Business\EN3\Website\multivitamin 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9384"/>
            <a:ext cx="10300080" cy="687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BU\Dropbox\Business\EN3\Website\Good - Website example 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122" y="-11238"/>
            <a:ext cx="8388350" cy="7832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CBU</dc:creator>
  <cp:lastModifiedBy>CBU</cp:lastModifiedBy>
  <cp:revision>4</cp:revision>
  <dcterms:created xsi:type="dcterms:W3CDTF">2016-10-18T20:16:12Z</dcterms:created>
  <dcterms:modified xsi:type="dcterms:W3CDTF">2016-10-18T22:53:42Z</dcterms:modified>
</cp:coreProperties>
</file>