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4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336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57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88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74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33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1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5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33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7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30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6E37B-0B17-4DE2-B124-DA08FBBB9E2F}" type="datetimeFigureOut">
              <a:rPr lang="en-US" smtClean="0"/>
              <a:t>10/16/2016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6484F-5583-430E-80D2-BE5FF9A9B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5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0726" y="1524167"/>
            <a:ext cx="28757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/>
              <a:t>X</a:t>
            </a:r>
            <a:r>
              <a:rPr lang="en-US" sz="4000" dirty="0" err="1" smtClean="0"/>
              <a:t>treme</a:t>
            </a:r>
            <a:r>
              <a:rPr lang="en-US" sz="4000" dirty="0" smtClean="0"/>
              <a:t> </a:t>
            </a:r>
            <a:r>
              <a:rPr lang="en-US" sz="6000" b="1" dirty="0" smtClean="0"/>
              <a:t>VR</a:t>
            </a:r>
            <a:endParaRPr lang="en-US" sz="6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308436" y="1745840"/>
            <a:ext cx="1987724" cy="13053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6000" b="1" dirty="0" err="1" smtClean="0"/>
              <a:t>X</a:t>
            </a:r>
            <a:r>
              <a:rPr lang="en-US" sz="4000" dirty="0" err="1" smtClean="0"/>
              <a:t>treme</a:t>
            </a:r>
            <a:r>
              <a:rPr lang="en-US" sz="4000" dirty="0" smtClean="0"/>
              <a:t> </a:t>
            </a:r>
          </a:p>
          <a:p>
            <a:pPr algn="ctr">
              <a:lnSpc>
                <a:spcPts val="4500"/>
              </a:lnSpc>
            </a:pPr>
            <a:r>
              <a:rPr lang="en-US" sz="6000" b="1" dirty="0" smtClean="0"/>
              <a:t>VR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65250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Sony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Aldana, Miguel</dc:creator>
  <cp:lastModifiedBy>2016</cp:lastModifiedBy>
  <cp:revision>3</cp:revision>
  <dcterms:created xsi:type="dcterms:W3CDTF">2016-10-13T18:30:22Z</dcterms:created>
  <dcterms:modified xsi:type="dcterms:W3CDTF">2016-10-16T15:04:24Z</dcterms:modified>
</cp:coreProperties>
</file>