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43" r:id="rId1"/>
    <p:sldMasterId id="2147483965" r:id="rId2"/>
    <p:sldMasterId id="2147483976" r:id="rId3"/>
    <p:sldMasterId id="2147483987" r:id="rId4"/>
  </p:sldMasterIdLst>
  <p:notesMasterIdLst>
    <p:notesMasterId r:id="rId14"/>
  </p:notesMasterIdLst>
  <p:handoutMasterIdLst>
    <p:handoutMasterId r:id="rId15"/>
  </p:handoutMasterIdLst>
  <p:sldIdLst>
    <p:sldId id="256" r:id="rId5"/>
    <p:sldId id="337" r:id="rId6"/>
    <p:sldId id="338" r:id="rId7"/>
    <p:sldId id="339" r:id="rId8"/>
    <p:sldId id="282" r:id="rId9"/>
    <p:sldId id="296" r:id="rId10"/>
    <p:sldId id="284" r:id="rId11"/>
    <p:sldId id="285" r:id="rId12"/>
    <p:sldId id="297"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orient="horz" pos="346">
          <p15:clr>
            <a:srgbClr val="A4A3A4"/>
          </p15:clr>
        </p15:guide>
        <p15:guide id="3" orient="horz" pos="99">
          <p15:clr>
            <a:srgbClr val="A4A3A4"/>
          </p15:clr>
        </p15:guide>
        <p15:guide id="4" orient="horz" pos="4020">
          <p15:clr>
            <a:srgbClr val="A4A3A4"/>
          </p15:clr>
        </p15:guide>
        <p15:guide id="5" orient="horz" pos="4247">
          <p15:clr>
            <a:srgbClr val="A4A3A4"/>
          </p15:clr>
        </p15:guide>
        <p15:guide id="6" pos="295">
          <p15:clr>
            <a:srgbClr val="A4A3A4"/>
          </p15:clr>
        </p15:guide>
        <p15:guide id="7" pos="5465">
          <p15:clr>
            <a:srgbClr val="A4A3A4"/>
          </p15:clr>
        </p15:guide>
      </p15:sldGuideLst>
    </p:ext>
    <p:ext uri="{2D200454-40CA-4A62-9FC3-DE9A4176ACB9}">
      <p15:notesGuideLst xmlns:p15="http://schemas.microsoft.com/office/powerpoint/2012/main">
        <p15:guide id="1" orient="horz" pos="141">
          <p15:clr>
            <a:srgbClr val="A4A3A4"/>
          </p15:clr>
        </p15:guide>
        <p15:guide id="2" orient="horz" pos="2495">
          <p15:clr>
            <a:srgbClr val="A4A3A4"/>
          </p15:clr>
        </p15:guide>
        <p15:guide id="3" pos="236">
          <p15:clr>
            <a:srgbClr val="A4A3A4"/>
          </p15:clr>
        </p15:guide>
        <p15:guide id="4" pos="4085">
          <p15:clr>
            <a:srgbClr val="A4A3A4"/>
          </p15:clr>
        </p15:guide>
        <p15:guide id="5" orient="horz" pos="106">
          <p15:clr>
            <a:srgbClr val="A4A3A4"/>
          </p15:clr>
        </p15:guide>
        <p15:guide id="6" orient="horz" pos="1871">
          <p15:clr>
            <a:srgbClr val="A4A3A4"/>
          </p15:clr>
        </p15:guide>
        <p15:guide id="7" pos="315">
          <p15:clr>
            <a:srgbClr val="A4A3A4"/>
          </p15:clr>
        </p15:guide>
        <p15:guide id="8" pos="54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0" autoAdjust="0"/>
    <p:restoredTop sz="50000" autoAdjust="0"/>
  </p:normalViewPr>
  <p:slideViewPr>
    <p:cSldViewPr>
      <p:cViewPr>
        <p:scale>
          <a:sx n="130" d="100"/>
          <a:sy n="130" d="100"/>
        </p:scale>
        <p:origin x="972" y="96"/>
      </p:cViewPr>
      <p:guideLst>
        <p:guide orient="horz" pos="754"/>
        <p:guide orient="horz" pos="346"/>
        <p:guide orient="horz" pos="99"/>
        <p:guide orient="horz" pos="4020"/>
        <p:guide orient="horz" pos="4247"/>
        <p:guide pos="295"/>
        <p:guide pos="5465"/>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6" d="100"/>
          <a:sy n="96" d="100"/>
        </p:scale>
        <p:origin x="3512" y="168"/>
      </p:cViewPr>
      <p:guideLst>
        <p:guide orient="horz" pos="141"/>
        <p:guide orient="horz" pos="2495"/>
        <p:guide pos="236"/>
        <p:guide pos="4085"/>
        <p:guide orient="horz" pos="106"/>
        <p:guide orient="horz" pos="1871"/>
        <p:guide pos="315"/>
        <p:guide pos="544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A8DD4DF2-F647-49EB-A150-2F4A503D28B2}" type="datetimeFigureOut">
              <a:rPr lang="en-NZ" smtClean="0"/>
              <a:t>14/10/2016</a:t>
            </a:fld>
            <a:endParaRPr lang="en-NZ"/>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AD4517E-71D4-4C31-A49A-B54320E0BB43}" type="slidenum">
              <a:rPr lang="en-NZ" smtClean="0"/>
              <a:t>‹#›</a:t>
            </a:fld>
            <a:endParaRPr lang="en-NZ"/>
          </a:p>
        </p:txBody>
      </p:sp>
    </p:spTree>
    <p:extLst>
      <p:ext uri="{BB962C8B-B14F-4D97-AF65-F5344CB8AC3E}">
        <p14:creationId xmlns:p14="http://schemas.microsoft.com/office/powerpoint/2010/main" val="138832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27338" y="168275"/>
            <a:ext cx="3429000" cy="2571750"/>
          </a:xfrm>
          <a:prstGeom prst="rect">
            <a:avLst/>
          </a:prstGeom>
          <a:noFill/>
          <a:ln w="12700">
            <a:solidFill>
              <a:schemeClr val="accent6"/>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499533" y="2970610"/>
            <a:ext cx="8147051" cy="353612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5"/>
          </p:nvPr>
        </p:nvSpPr>
        <p:spPr>
          <a:xfrm>
            <a:off x="7597697" y="6706264"/>
            <a:ext cx="1544187" cy="143369"/>
          </a:xfrm>
          <a:prstGeom prst="rect">
            <a:avLst/>
          </a:prstGeom>
        </p:spPr>
        <p:txBody>
          <a:bodyPr vert="horz" lIns="91440" tIns="45720" rIns="91440" bIns="45720" rtlCol="0" anchor="b"/>
          <a:lstStyle>
            <a:lvl1pPr algn="r">
              <a:defRPr sz="1200"/>
            </a:lvl1pPr>
          </a:lstStyle>
          <a:p>
            <a:fld id="{55BFD925-CC11-4B9D-8529-61FFFD75AA94}" type="slidenum">
              <a:rPr lang="en-AU" smtClean="0"/>
              <a:t>‹#›</a:t>
            </a:fld>
            <a:endParaRPr lang="en-AU"/>
          </a:p>
        </p:txBody>
      </p:sp>
      <p:sp>
        <p:nvSpPr>
          <p:cNvPr id="8" name="Rectangle 44"/>
          <p:cNvSpPr>
            <a:spLocks noChangeArrowheads="1"/>
          </p:cNvSpPr>
          <p:nvPr/>
        </p:nvSpPr>
        <p:spPr bwMode="auto">
          <a:xfrm>
            <a:off x="104076" y="6723618"/>
            <a:ext cx="7523357" cy="130805"/>
          </a:xfrm>
          <a:prstGeom prst="rect">
            <a:avLst/>
          </a:prstGeom>
          <a:noFill/>
          <a:ln w="9525">
            <a:noFill/>
            <a:miter lim="800000"/>
            <a:headEnd/>
            <a:tailEnd/>
          </a:ln>
          <a:effectLst/>
        </p:spPr>
        <p:txBody>
          <a:bodyPr wrap="square" lIns="0" tIns="0" rIns="0" bIns="0">
            <a:spAutoFit/>
          </a:bodyPr>
          <a:lstStyle/>
          <a:p>
            <a:pPr>
              <a:defRPr/>
            </a:pPr>
            <a:r>
              <a:rPr lang="en-US" sz="850" dirty="0"/>
              <a:t>© Partners in Performance Pty Ltd or Partners in Performance Global Solutions (PIP). All rights reserved. </a:t>
            </a:r>
            <a:endParaRPr lang="en-US" sz="850" dirty="0">
              <a:latin typeface="Arial" charset="0"/>
            </a:endParaRPr>
          </a:p>
        </p:txBody>
      </p:sp>
    </p:spTree>
    <p:extLst>
      <p:ext uri="{BB962C8B-B14F-4D97-AF65-F5344CB8AC3E}">
        <p14:creationId xmlns:p14="http://schemas.microsoft.com/office/powerpoint/2010/main" val="2140032348"/>
      </p:ext>
    </p:extLst>
  </p:cSld>
  <p:clrMap bg1="lt1" tx1="dk1" bg2="lt2" tx2="dk2" accent1="accent1" accent2="accent2" accent3="accent3" accent4="accent4" accent5="accent5" accent6="accent6" hlink="hlink" folHlink="folHlink"/>
  <p:notesStyle>
    <a:lvl1pPr marL="268288" indent="-268288" algn="l" defTabSz="914400" rtl="0" eaLnBrk="1" latinLnBrk="0" hangingPunct="1">
      <a:lnSpc>
        <a:spcPct val="120000"/>
      </a:lnSpc>
      <a:spcBef>
        <a:spcPts val="600"/>
      </a:spcBef>
      <a:buClr>
        <a:schemeClr val="tx1"/>
      </a:buClr>
      <a:buFont typeface="Arial" pitchFamily="34" charset="0"/>
      <a:buChar char="•"/>
      <a:defRPr sz="1200" kern="1200">
        <a:ln>
          <a:noFill/>
        </a:ln>
        <a:solidFill>
          <a:schemeClr val="tx1"/>
        </a:solidFill>
        <a:latin typeface="+mn-lt"/>
        <a:ea typeface="+mn-ea"/>
        <a:cs typeface="+mn-cs"/>
      </a:defRPr>
    </a:lvl1pPr>
    <a:lvl2pPr marL="628650" indent="-271463" algn="l" defTabSz="914400" rtl="0" eaLnBrk="1" latinLnBrk="0" hangingPunct="1">
      <a:lnSpc>
        <a:spcPct val="120000"/>
      </a:lnSpc>
      <a:spcBef>
        <a:spcPts val="600"/>
      </a:spcBef>
      <a:buClr>
        <a:schemeClr val="tx1"/>
      </a:buClr>
      <a:buFont typeface="Calibri" pitchFamily="34" charset="0"/>
      <a:buChar char="‒"/>
      <a:defRPr sz="1200" kern="1200">
        <a:ln>
          <a:noFill/>
        </a:ln>
        <a:solidFill>
          <a:schemeClr val="tx1"/>
        </a:solidFill>
        <a:latin typeface="+mn-lt"/>
        <a:ea typeface="+mn-ea"/>
        <a:cs typeface="+mn-cs"/>
      </a:defRPr>
    </a:lvl2pPr>
    <a:lvl3pPr marL="981075" indent="-266700" algn="l" defTabSz="914400" rtl="0" eaLnBrk="1" latinLnBrk="0" hangingPunct="1">
      <a:lnSpc>
        <a:spcPct val="120000"/>
      </a:lnSpc>
      <a:spcBef>
        <a:spcPts val="600"/>
      </a:spcBef>
      <a:buFont typeface="Courier New" pitchFamily="49" charset="0"/>
      <a:buChar char="o"/>
      <a:defRPr sz="1200" kern="1200">
        <a:ln>
          <a:noFill/>
        </a:ln>
        <a:solidFill>
          <a:schemeClr val="tx1"/>
        </a:solidFill>
        <a:latin typeface="+mn-lt"/>
        <a:ea typeface="+mn-ea"/>
        <a:cs typeface="+mn-cs"/>
      </a:defRPr>
    </a:lvl3pPr>
    <a:lvl4pPr marL="1349375" indent="-268288" algn="l" defTabSz="914400" rtl="0" eaLnBrk="1" latinLnBrk="0" hangingPunct="1">
      <a:lnSpc>
        <a:spcPct val="120000"/>
      </a:lnSpc>
      <a:spcBef>
        <a:spcPts val="600"/>
      </a:spcBef>
      <a:buClr>
        <a:schemeClr val="tx1"/>
      </a:buClr>
      <a:buFont typeface="Wingdings" pitchFamily="2" charset="2"/>
      <a:buChar char="§"/>
      <a:defRPr sz="1200" kern="1200">
        <a:ln>
          <a:noFill/>
        </a:ln>
        <a:solidFill>
          <a:schemeClr val="tx1"/>
        </a:solidFill>
        <a:latin typeface="+mn-lt"/>
        <a:ea typeface="+mn-ea"/>
        <a:cs typeface="+mn-cs"/>
      </a:defRPr>
    </a:lvl4pPr>
    <a:lvl5pPr marL="1828800" algn="l" defTabSz="914400" rtl="0" eaLnBrk="1" latinLnBrk="0" hangingPunct="1">
      <a:defRPr sz="1200" kern="1200">
        <a:ln>
          <a:noFill/>
        </a:ln>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7338" y="168275"/>
            <a:ext cx="3429000" cy="2571750"/>
          </a:xfrm>
          <a:ln>
            <a:solidFill>
              <a:schemeClr val="accent6"/>
            </a:solidFill>
          </a:ln>
        </p:spPr>
      </p:sp>
      <p:sp>
        <p:nvSpPr>
          <p:cNvPr id="3" name="Notes Placeholder 2"/>
          <p:cNvSpPr>
            <a:spLocks noGrp="1"/>
          </p:cNvSpPr>
          <p:nvPr>
            <p:ph type="body" idx="1"/>
          </p:nvPr>
        </p:nvSpPr>
        <p:spPr>
          <a:xfrm>
            <a:off x="499533" y="2970610"/>
            <a:ext cx="8147051" cy="3577944"/>
          </a:xfrm>
        </p:spPr>
        <p:txBody>
          <a:bodyPr/>
          <a:lstStyle/>
          <a:p>
            <a:endParaRPr lang="en-AU" dirty="0"/>
          </a:p>
        </p:txBody>
      </p:sp>
      <p:sp>
        <p:nvSpPr>
          <p:cNvPr id="4" name="Slide Number Placeholder 3"/>
          <p:cNvSpPr>
            <a:spLocks noGrp="1"/>
          </p:cNvSpPr>
          <p:nvPr>
            <p:ph type="sldNum" sz="quarter" idx="10"/>
          </p:nvPr>
        </p:nvSpPr>
        <p:spPr/>
        <p:txBody>
          <a:bodyPr/>
          <a:lstStyle/>
          <a:p>
            <a:fld id="{55BFD925-CC11-4B9D-8529-61FFFD75AA94}" type="slidenum">
              <a:rPr lang="en-AU" smtClean="0"/>
              <a:t>0</a:t>
            </a:fld>
            <a:endParaRPr lang="en-AU"/>
          </a:p>
        </p:txBody>
      </p:sp>
    </p:spTree>
    <p:extLst>
      <p:ext uri="{BB962C8B-B14F-4D97-AF65-F5344CB8AC3E}">
        <p14:creationId xmlns:p14="http://schemas.microsoft.com/office/powerpoint/2010/main" val="204038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B5422FF-D87C-48B0-AFB4-877C6E42EEDC}" type="slidenum">
              <a:rPr lang="en-AU" smtClean="0"/>
              <a:pPr/>
              <a:t>3</a:t>
            </a:fld>
            <a:endParaRPr lang="en-AU"/>
          </a:p>
        </p:txBody>
      </p:sp>
    </p:spTree>
    <p:extLst>
      <p:ext uri="{BB962C8B-B14F-4D97-AF65-F5344CB8AC3E}">
        <p14:creationId xmlns:p14="http://schemas.microsoft.com/office/powerpoint/2010/main" val="48580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B5422FF-D87C-48B0-AFB4-877C6E42EEDC}" type="slidenum">
              <a:rPr lang="en-AU" smtClean="0"/>
              <a:pPr/>
              <a:t>4</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rgbClr val="000080"/>
                </a:solidFill>
                <a:latin typeface="Calibri" pitchFamily="34" charset="0"/>
                <a:cs typeface="Arial" charset="0"/>
              </a:defRPr>
            </a:lvl1pPr>
            <a:lvl2pPr marL="742058" indent="-285407" eaLnBrk="0" hangingPunct="0">
              <a:defRPr>
                <a:solidFill>
                  <a:srgbClr val="000080"/>
                </a:solidFill>
                <a:latin typeface="Calibri" pitchFamily="34" charset="0"/>
                <a:cs typeface="Arial" charset="0"/>
              </a:defRPr>
            </a:lvl2pPr>
            <a:lvl3pPr marL="1141628" indent="-228326" eaLnBrk="0" hangingPunct="0">
              <a:defRPr>
                <a:solidFill>
                  <a:srgbClr val="000080"/>
                </a:solidFill>
                <a:latin typeface="Calibri" pitchFamily="34" charset="0"/>
                <a:cs typeface="Arial" charset="0"/>
              </a:defRPr>
            </a:lvl3pPr>
            <a:lvl4pPr marL="1598280" indent="-228326" eaLnBrk="0" hangingPunct="0">
              <a:defRPr>
                <a:solidFill>
                  <a:srgbClr val="000080"/>
                </a:solidFill>
                <a:latin typeface="Calibri" pitchFamily="34" charset="0"/>
                <a:cs typeface="Arial" charset="0"/>
              </a:defRPr>
            </a:lvl4pPr>
            <a:lvl5pPr marL="2054931" indent="-228326" eaLnBrk="0" hangingPunct="0">
              <a:defRPr>
                <a:solidFill>
                  <a:srgbClr val="000080"/>
                </a:solidFill>
                <a:latin typeface="Calibri" pitchFamily="34" charset="0"/>
                <a:cs typeface="Arial" charset="0"/>
              </a:defRPr>
            </a:lvl5pPr>
            <a:lvl6pPr marL="2511582" indent="-228326" eaLnBrk="0" fontAlgn="base" hangingPunct="0">
              <a:spcBef>
                <a:spcPct val="0"/>
              </a:spcBef>
              <a:spcAft>
                <a:spcPct val="0"/>
              </a:spcAft>
              <a:defRPr>
                <a:solidFill>
                  <a:srgbClr val="000080"/>
                </a:solidFill>
                <a:latin typeface="Calibri" pitchFamily="34" charset="0"/>
                <a:cs typeface="Arial" charset="0"/>
              </a:defRPr>
            </a:lvl6pPr>
            <a:lvl7pPr marL="2968234" indent="-228326" eaLnBrk="0" fontAlgn="base" hangingPunct="0">
              <a:spcBef>
                <a:spcPct val="0"/>
              </a:spcBef>
              <a:spcAft>
                <a:spcPct val="0"/>
              </a:spcAft>
              <a:defRPr>
                <a:solidFill>
                  <a:srgbClr val="000080"/>
                </a:solidFill>
                <a:latin typeface="Calibri" pitchFamily="34" charset="0"/>
                <a:cs typeface="Arial" charset="0"/>
              </a:defRPr>
            </a:lvl7pPr>
            <a:lvl8pPr marL="3424885" indent="-228326" eaLnBrk="0" fontAlgn="base" hangingPunct="0">
              <a:spcBef>
                <a:spcPct val="0"/>
              </a:spcBef>
              <a:spcAft>
                <a:spcPct val="0"/>
              </a:spcAft>
              <a:defRPr>
                <a:solidFill>
                  <a:srgbClr val="000080"/>
                </a:solidFill>
                <a:latin typeface="Calibri" pitchFamily="34" charset="0"/>
                <a:cs typeface="Arial" charset="0"/>
              </a:defRPr>
            </a:lvl8pPr>
            <a:lvl9pPr marL="3881537" indent="-228326" eaLnBrk="0" fontAlgn="base" hangingPunct="0">
              <a:spcBef>
                <a:spcPct val="0"/>
              </a:spcBef>
              <a:spcAft>
                <a:spcPct val="0"/>
              </a:spcAft>
              <a:defRPr>
                <a:solidFill>
                  <a:srgbClr val="000080"/>
                </a:solidFill>
                <a:latin typeface="Calibri" pitchFamily="34" charset="0"/>
                <a:cs typeface="Arial" charset="0"/>
              </a:defRPr>
            </a:lvl9pPr>
          </a:lstStyle>
          <a:p>
            <a:pPr eaLnBrk="1" hangingPunct="1"/>
            <a:fld id="{03DB78D2-B569-4FC7-99B9-7BAD37632C64}" type="slidenum">
              <a:rPr lang="en-AU" smtClean="0">
                <a:solidFill>
                  <a:schemeClr val="tx1"/>
                </a:solidFill>
                <a:latin typeface="Arial" charset="0"/>
              </a:rPr>
              <a:pPr eaLnBrk="1" hangingPunct="1"/>
              <a:t>7</a:t>
            </a:fld>
            <a:endParaRPr lang="en-AU">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B5422FF-D87C-48B0-AFB4-877C6E42EEDC}" type="slidenum">
              <a:rPr lang="en-AU" smtClean="0">
                <a:solidFill>
                  <a:prstClr val="black"/>
                </a:solidFill>
                <a:latin typeface="Calibri"/>
              </a:rPr>
              <a:pPr/>
              <a:t>8</a:t>
            </a:fld>
            <a:endParaRPr lang="en-AU">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54545" y="1663304"/>
            <a:ext cx="8221143" cy="1800227"/>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defRPr sz="3600">
                <a:solidFill>
                  <a:schemeClr val="tx1"/>
                </a:solidFill>
              </a:defRPr>
            </a:lvl1pPr>
          </a:lstStyle>
          <a:p>
            <a:pPr lvl="0"/>
            <a:r>
              <a:rPr lang="en-US"/>
              <a:t>Click to edit Master title style</a:t>
            </a:r>
            <a:endParaRPr lang="en-US" dirty="0"/>
          </a:p>
        </p:txBody>
      </p:sp>
      <p:sp>
        <p:nvSpPr>
          <p:cNvPr id="5" name="Rectangle 59"/>
          <p:cNvSpPr>
            <a:spLocks noChangeArrowheads="1"/>
          </p:cNvSpPr>
          <p:nvPr/>
        </p:nvSpPr>
        <p:spPr bwMode="auto">
          <a:xfrm>
            <a:off x="445919" y="379521"/>
            <a:ext cx="8229769" cy="215444"/>
          </a:xfrm>
          <a:prstGeom prst="rect">
            <a:avLst/>
          </a:prstGeom>
          <a:noFill/>
          <a:ln w="9525">
            <a:noFill/>
            <a:miter lim="800000"/>
            <a:headEnd/>
            <a:tailEnd/>
          </a:ln>
          <a:effectLst/>
        </p:spPr>
        <p:txBody>
          <a:bodyPr wrap="square" lIns="0" tIns="0" rIns="0" bIns="0" anchor="b">
            <a:spAutoFit/>
          </a:bodyPr>
          <a:lstStyle/>
          <a:p>
            <a:pPr>
              <a:defRPr/>
            </a:pPr>
            <a:r>
              <a:rPr lang="en-US" sz="1400" dirty="0">
                <a:solidFill>
                  <a:schemeClr val="tx1"/>
                </a:solidFill>
                <a:cs typeface="Arial" charset="0"/>
              </a:rPr>
              <a:t>Confidential</a:t>
            </a:r>
          </a:p>
        </p:txBody>
      </p:sp>
      <p:sp>
        <p:nvSpPr>
          <p:cNvPr id="6" name="Rectangle 63"/>
          <p:cNvSpPr>
            <a:spLocks noChangeArrowheads="1"/>
          </p:cNvSpPr>
          <p:nvPr/>
        </p:nvSpPr>
        <p:spPr bwMode="auto">
          <a:xfrm>
            <a:off x="485898" y="5503556"/>
            <a:ext cx="8189790" cy="461665"/>
          </a:xfrm>
          <a:prstGeom prst="rect">
            <a:avLst/>
          </a:prstGeom>
          <a:noFill/>
          <a:ln w="9525">
            <a:noFill/>
            <a:miter lim="800000"/>
            <a:headEnd/>
            <a:tailEnd/>
          </a:ln>
        </p:spPr>
        <p:txBody>
          <a:bodyPr wrap="square" lIns="0" tIns="0" rIns="0" bIns="0" anchor="b">
            <a:spAutoFit/>
          </a:bodyPr>
          <a:lstStyle/>
          <a:p>
            <a:pPr>
              <a:lnSpc>
                <a:spcPct val="100000"/>
              </a:lnSpc>
              <a:defRPr/>
            </a:pPr>
            <a:r>
              <a:rPr lang="en-US" dirty="0">
                <a:solidFill>
                  <a:schemeClr val="tx1"/>
                </a:solidFill>
                <a:cs typeface="Arial" charset="0"/>
              </a:rPr>
              <a:t>Partners in Performance</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200" b="0" i="1" u="none" strike="noStrike" kern="1200" cap="none" spc="0" normalizeH="0" baseline="0" noProof="0" dirty="0">
                <a:ln>
                  <a:noFill/>
                </a:ln>
                <a:solidFill>
                  <a:schemeClr val="tx1"/>
                </a:solidFill>
                <a:effectLst/>
                <a:uLnTx/>
                <a:uFillTx/>
                <a:latin typeface="Calibri" pitchFamily="34" charset="0"/>
                <a:ea typeface="+mn-ea"/>
                <a:cs typeface="Arial" charset="0"/>
              </a:rPr>
              <a:t>Rapid, sustainable results</a:t>
            </a:r>
          </a:p>
        </p:txBody>
      </p:sp>
      <p:sp>
        <p:nvSpPr>
          <p:cNvPr id="8" name="Rectangle 65"/>
          <p:cNvSpPr>
            <a:spLocks noChangeArrowheads="1"/>
          </p:cNvSpPr>
          <p:nvPr/>
        </p:nvSpPr>
        <p:spPr bwMode="auto">
          <a:xfrm>
            <a:off x="445919" y="687218"/>
            <a:ext cx="8698081" cy="46037"/>
          </a:xfrm>
          <a:prstGeom prst="rect">
            <a:avLst/>
          </a:prstGeom>
          <a:gradFill rotWithShape="1">
            <a:gsLst>
              <a:gs pos="0">
                <a:schemeClr val="tx1"/>
              </a:gs>
              <a:gs pos="100000">
                <a:schemeClr val="bg1"/>
              </a:gs>
            </a:gsLst>
            <a:lin ang="0" scaled="1"/>
          </a:gradFill>
          <a:ln w="9525" algn="ctr">
            <a:noFill/>
            <a:miter lim="800000"/>
            <a:headEnd/>
            <a:tailEnd/>
          </a:ln>
        </p:spPr>
        <p:txBody>
          <a:bodyPr wrap="none" anchor="ctr"/>
          <a:lstStyle/>
          <a:p>
            <a:pPr fontAlgn="auto">
              <a:spcBef>
                <a:spcPts val="0"/>
              </a:spcBef>
              <a:spcAft>
                <a:spcPts val="0"/>
              </a:spcAft>
              <a:defRPr/>
            </a:pPr>
            <a:endParaRPr lang="en-US">
              <a:solidFill>
                <a:schemeClr val="tx1"/>
              </a:solidFill>
              <a:latin typeface="Arial" charset="0"/>
              <a:cs typeface="Arial" charset="0"/>
            </a:endParaRPr>
          </a:p>
        </p:txBody>
      </p:sp>
      <p:sp>
        <p:nvSpPr>
          <p:cNvPr id="9" name="Rectangle 66"/>
          <p:cNvSpPr>
            <a:spLocks noChangeArrowheads="1"/>
          </p:cNvSpPr>
          <p:nvPr/>
        </p:nvSpPr>
        <p:spPr bwMode="auto">
          <a:xfrm>
            <a:off x="-10344" y="5373216"/>
            <a:ext cx="8686800" cy="46037"/>
          </a:xfrm>
          <a:prstGeom prst="rect">
            <a:avLst/>
          </a:prstGeom>
          <a:gradFill rotWithShape="1">
            <a:gsLst>
              <a:gs pos="0">
                <a:schemeClr val="bg1"/>
              </a:gs>
              <a:gs pos="100000">
                <a:schemeClr val="tx1"/>
              </a:gs>
            </a:gsLst>
            <a:lin ang="0" scaled="1"/>
          </a:gradFill>
          <a:ln w="9525" algn="ctr">
            <a:noFill/>
            <a:miter lim="800000"/>
            <a:headEnd/>
            <a:tailEnd/>
          </a:ln>
        </p:spPr>
        <p:txBody>
          <a:bodyPr wrap="none" bIns="0" anchor="ctr"/>
          <a:lstStyle/>
          <a:p>
            <a:pPr fontAlgn="auto">
              <a:spcBef>
                <a:spcPts val="0"/>
              </a:spcBef>
              <a:spcAft>
                <a:spcPts val="0"/>
              </a:spcAft>
              <a:defRPr/>
            </a:pPr>
            <a:endParaRPr lang="en-US">
              <a:solidFill>
                <a:schemeClr val="tx1"/>
              </a:solidFill>
              <a:latin typeface="Arial" charset="0"/>
              <a:cs typeface="Arial" charset="0"/>
            </a:endParaRPr>
          </a:p>
        </p:txBody>
      </p:sp>
      <p:sp>
        <p:nvSpPr>
          <p:cNvPr id="10" name="Rectangle 57"/>
          <p:cNvSpPr txBox="1">
            <a:spLocks noGrp="1" noChangeArrowheads="1"/>
          </p:cNvSpPr>
          <p:nvPr/>
        </p:nvSpPr>
        <p:spPr bwMode="auto">
          <a:xfrm>
            <a:off x="485898" y="6163993"/>
            <a:ext cx="8190558" cy="433359"/>
          </a:xfrm>
          <a:prstGeom prst="rect">
            <a:avLst/>
          </a:prstGeom>
          <a:noFill/>
          <a:ln w="9525">
            <a:noFill/>
            <a:miter lim="800000"/>
            <a:headEnd/>
            <a:tailEnd/>
          </a:ln>
        </p:spPr>
        <p:txBody>
          <a:bodyPr lIns="0" tIns="0" rIns="0" bIns="0" anchor="b"/>
          <a:lstStyle/>
          <a:p>
            <a:pPr eaLnBrk="0" hangingPunct="0">
              <a:defRPr/>
            </a:pPr>
            <a:r>
              <a:rPr lang="en-AU" sz="850" b="1" dirty="0">
                <a:solidFill>
                  <a:schemeClr val="tx1"/>
                </a:solidFill>
              </a:rPr>
              <a:t>© </a:t>
            </a:r>
            <a:r>
              <a:rPr lang="en-NZ" sz="850" b="1" dirty="0">
                <a:solidFill>
                  <a:schemeClr val="tx1"/>
                </a:solidFill>
              </a:rPr>
              <a:t>Partners in Performance International Pty Ltd and/or Partners in Performance IP Solutions (collectively ‘PIP’) 2016</a:t>
            </a:r>
            <a:r>
              <a:rPr lang="en-AU" sz="850" b="1" dirty="0">
                <a:solidFill>
                  <a:schemeClr val="tx1"/>
                </a:solidFill>
              </a:rPr>
              <a:t>. </a:t>
            </a:r>
            <a:r>
              <a:rPr lang="en-AU" sz="850" b="0" dirty="0">
                <a:solidFill>
                  <a:schemeClr val="tx1"/>
                </a:solidFill>
              </a:rPr>
              <a:t>All rights reserved. All intellectual property in these materials, including copyright, is owned by PIP. These materials are confidential between PIP and PIP’s direct clients. These materials must not be copied or used in whole or in part, or disclosed to / by any party who is not a current employee of PIP’s client site without the express written permission of PIP.</a:t>
            </a:r>
            <a:endParaRPr lang="en-US" sz="850" b="0" dirty="0">
              <a:solidFill>
                <a:schemeClr val="tx1"/>
              </a:solidFill>
            </a:endParaRPr>
          </a:p>
        </p:txBody>
      </p:sp>
      <p:sp>
        <p:nvSpPr>
          <p:cNvPr id="14" name="Text Placeholder 13"/>
          <p:cNvSpPr>
            <a:spLocks noGrp="1"/>
          </p:cNvSpPr>
          <p:nvPr>
            <p:ph type="body" sz="quarter" idx="10" hasCustomPrompt="1"/>
          </p:nvPr>
        </p:nvSpPr>
        <p:spPr>
          <a:xfrm>
            <a:off x="458218" y="4365104"/>
            <a:ext cx="8199557" cy="360040"/>
          </a:xfrm>
        </p:spPr>
        <p:txBody>
          <a:bodyPr anchor="t"/>
          <a:lstStyle>
            <a:lvl1pPr marL="0" indent="0">
              <a:buNone/>
              <a:defRPr sz="2200" b="1"/>
            </a:lvl1pPr>
          </a:lstStyle>
          <a:p>
            <a:pPr lvl="0"/>
            <a:r>
              <a:rPr lang="en-US" dirty="0"/>
              <a:t>Click to edit date</a:t>
            </a:r>
          </a:p>
        </p:txBody>
      </p:sp>
      <p:pic>
        <p:nvPicPr>
          <p:cNvPr id="16" name="Picture 15"/>
          <p:cNvPicPr>
            <a:picLocks noChangeAspect="1"/>
          </p:cNvPicPr>
          <p:nvPr userDrawn="1"/>
        </p:nvPicPr>
        <p:blipFill>
          <a:blip r:embed="rId2"/>
          <a:stretch>
            <a:fillRect/>
          </a:stretch>
        </p:blipFill>
        <p:spPr>
          <a:xfrm>
            <a:off x="8479113" y="5533442"/>
            <a:ext cx="197343" cy="199814"/>
          </a:xfrm>
          <a:prstGeom prst="rect">
            <a:avLst/>
          </a:prstGeom>
        </p:spPr>
      </p:pic>
    </p:spTree>
    <p:extLst>
      <p:ext uri="{BB962C8B-B14F-4D97-AF65-F5344CB8AC3E}">
        <p14:creationId xmlns:p14="http://schemas.microsoft.com/office/powerpoint/2010/main" val="48841191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bonacci-Two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68312" y="1196977"/>
            <a:ext cx="8208144" cy="1799975"/>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8313" y="3212976"/>
            <a:ext cx="8207375" cy="2916000"/>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1"/>
          <p:cNvSpPr>
            <a:spLocks noGrp="1"/>
          </p:cNvSpPr>
          <p:nvPr>
            <p:ph type="sldNum" sz="quarter" idx="4"/>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72641228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bonacci-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976"/>
            <a:ext cx="3960440" cy="2448048"/>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8312" y="3789363"/>
            <a:ext cx="3959671" cy="2592387"/>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1"/>
          <p:cNvSpPr>
            <a:spLocks noGrp="1"/>
          </p:cNvSpPr>
          <p:nvPr>
            <p:ph type="sldNum" sz="quarter" idx="4"/>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pPr/>
              <a:t>‹#›</a:t>
            </a:fld>
            <a:endParaRPr lang="en-US" dirty="0"/>
          </a:p>
        </p:txBody>
      </p:sp>
      <p:sp>
        <p:nvSpPr>
          <p:cNvPr id="8" name="Content Placeholder 7"/>
          <p:cNvSpPr>
            <a:spLocks noGrp="1"/>
          </p:cNvSpPr>
          <p:nvPr>
            <p:ph sz="quarter" idx="11"/>
          </p:nvPr>
        </p:nvSpPr>
        <p:spPr>
          <a:xfrm>
            <a:off x="5292080" y="1700808"/>
            <a:ext cx="2664296" cy="3960000"/>
          </a:xfrm>
          <a:ln>
            <a:solidFill>
              <a:schemeClr val="accent6"/>
            </a:solidFill>
          </a:ln>
        </p:spPr>
        <p:txBody>
          <a:bodyPr lIns="36000" r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Isosceles Triangle 5"/>
          <p:cNvSpPr/>
          <p:nvPr userDrawn="1"/>
        </p:nvSpPr>
        <p:spPr>
          <a:xfrm rot="5400000">
            <a:off x="3455876" y="3609022"/>
            <a:ext cx="2592286" cy="216024"/>
          </a:xfrm>
          <a:prstGeom prst="triangle">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AU" sz="1600" dirty="0">
              <a:solidFill>
                <a:schemeClr val="accent1"/>
              </a:solidFill>
            </a:endParaRPr>
          </a:p>
        </p:txBody>
      </p:sp>
    </p:spTree>
    <p:extLst>
      <p:ext uri="{BB962C8B-B14F-4D97-AF65-F5344CB8AC3E}">
        <p14:creationId xmlns:p14="http://schemas.microsoft.com/office/powerpoint/2010/main" val="102337761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F38DF745-7D3F-47F4-83A3-874385CFAA69}" type="slidenum">
              <a:rPr lang="en-US" smtClean="0"/>
              <a:pPr/>
              <a:t>‹#›</a:t>
            </a:fld>
            <a:endParaRPr lang="en-US" dirty="0"/>
          </a:p>
        </p:txBody>
      </p:sp>
      <p:sp>
        <p:nvSpPr>
          <p:cNvPr id="4" name="Text Placeholder 8"/>
          <p:cNvSpPr>
            <a:spLocks noGrp="1"/>
          </p:cNvSpPr>
          <p:nvPr>
            <p:ph type="body" sz="quarter" idx="11" hasCustomPrompt="1"/>
          </p:nvPr>
        </p:nvSpPr>
        <p:spPr>
          <a:xfrm>
            <a:off x="468313" y="6165853"/>
            <a:ext cx="8207375" cy="303473"/>
          </a:xfrm>
        </p:spPr>
        <p:txBody>
          <a:bodyPr anchor="b"/>
          <a:lstStyle>
            <a:lvl1pPr marL="449263" indent="-449263">
              <a:lnSpc>
                <a:spcPct val="92000"/>
              </a:lnSpc>
              <a:spcBef>
                <a:spcPts val="0"/>
              </a:spcBef>
              <a:buNone/>
              <a:defRPr sz="1000"/>
            </a:lvl1pPr>
            <a:lvl2pPr>
              <a:defRPr sz="1000"/>
            </a:lvl2pPr>
            <a:lvl3pPr>
              <a:defRPr sz="1000"/>
            </a:lvl3pPr>
            <a:lvl4pPr>
              <a:defRPr sz="1000"/>
            </a:lvl4pPr>
            <a:lvl5pPr>
              <a:defRPr sz="1000"/>
            </a:lvl5pPr>
          </a:lstStyle>
          <a:p>
            <a:pPr lvl="0"/>
            <a:r>
              <a:rPr lang="en-US" dirty="0"/>
              <a:t>Notes:	Click to edit Master text styles</a:t>
            </a:r>
          </a:p>
        </p:txBody>
      </p:sp>
    </p:spTree>
    <p:extLst>
      <p:ext uri="{BB962C8B-B14F-4D97-AF65-F5344CB8AC3E}">
        <p14:creationId xmlns:p14="http://schemas.microsoft.com/office/powerpoint/2010/main" val="62160129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416252073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 Subtitle +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EA7D15EB-119A-4E4C-A650-A609952B8B6B}" type="slidenum">
              <a:rPr lang="en-AU" smtClean="0"/>
              <a:pPr/>
              <a:t>‹#›</a:t>
            </a:fld>
            <a:endParaRPr lang="en-AU"/>
          </a:p>
        </p:txBody>
      </p:sp>
      <p:sp>
        <p:nvSpPr>
          <p:cNvPr id="4" name="Text Placeholder 8"/>
          <p:cNvSpPr>
            <a:spLocks noGrp="1"/>
          </p:cNvSpPr>
          <p:nvPr>
            <p:ph type="body" sz="quarter" idx="11" hasCustomPrompt="1"/>
          </p:nvPr>
        </p:nvSpPr>
        <p:spPr>
          <a:xfrm>
            <a:off x="468313" y="6165853"/>
            <a:ext cx="8207375" cy="303473"/>
          </a:xfrm>
        </p:spPr>
        <p:txBody>
          <a:bodyPr anchor="b"/>
          <a:lstStyle>
            <a:lvl1pPr marL="449263" indent="-449263">
              <a:lnSpc>
                <a:spcPct val="92000"/>
              </a:lnSpc>
              <a:spcBef>
                <a:spcPts val="0"/>
              </a:spcBef>
              <a:buNone/>
              <a:defRPr sz="1000"/>
            </a:lvl1pPr>
            <a:lvl2pPr>
              <a:defRPr sz="1000"/>
            </a:lvl2pPr>
            <a:lvl3pPr>
              <a:defRPr sz="1000"/>
            </a:lvl3pPr>
            <a:lvl4pPr>
              <a:defRPr sz="1000"/>
            </a:lvl4pPr>
            <a:lvl5pPr>
              <a:defRPr sz="1000"/>
            </a:lvl5pPr>
          </a:lstStyle>
          <a:p>
            <a:pPr lvl="0"/>
            <a:r>
              <a:rPr lang="en-US" dirty="0"/>
              <a:t>Notes:	Click to edit Master text styles</a:t>
            </a:r>
          </a:p>
        </p:txBody>
      </p:sp>
      <p:sp>
        <p:nvSpPr>
          <p:cNvPr id="6" name="Text Placeholder 5"/>
          <p:cNvSpPr>
            <a:spLocks noGrp="1"/>
          </p:cNvSpPr>
          <p:nvPr>
            <p:ph type="body" sz="quarter" idx="12"/>
          </p:nvPr>
        </p:nvSpPr>
        <p:spPr>
          <a:xfrm>
            <a:off x="468313" y="764704"/>
            <a:ext cx="8207375" cy="432274"/>
          </a:xfrm>
        </p:spPr>
        <p:txBody>
          <a:bodyPr anchor="t"/>
          <a:lstStyle>
            <a:lvl1pPr marL="0" indent="0">
              <a:lnSpc>
                <a:spcPct val="90000"/>
              </a:lnSpc>
              <a:spcBef>
                <a:spcPts val="0"/>
              </a:spcBef>
              <a:buFontTx/>
              <a:buNone/>
              <a:defRPr sz="1800" b="1"/>
            </a:lvl1pPr>
          </a:lstStyle>
          <a:p>
            <a:pPr lvl="0"/>
            <a:r>
              <a:rPr lang="en-US"/>
              <a:t>Click to edit Master text styles</a:t>
            </a:r>
          </a:p>
        </p:txBody>
      </p:sp>
    </p:spTree>
    <p:extLst>
      <p:ext uri="{BB962C8B-B14F-4D97-AF65-F5344CB8AC3E}">
        <p14:creationId xmlns:p14="http://schemas.microsoft.com/office/powerpoint/2010/main" val="129172230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EA7D15EB-119A-4E4C-A650-A609952B8B6B}" type="slidenum">
              <a:rPr lang="en-AU" smtClean="0"/>
              <a:pPr/>
              <a:t>‹#›</a:t>
            </a:fld>
            <a:endParaRPr lang="en-AU"/>
          </a:p>
        </p:txBody>
      </p:sp>
      <p:sp>
        <p:nvSpPr>
          <p:cNvPr id="6" name="Text Placeholder 5"/>
          <p:cNvSpPr>
            <a:spLocks noGrp="1"/>
          </p:cNvSpPr>
          <p:nvPr>
            <p:ph type="body" sz="quarter" idx="12"/>
          </p:nvPr>
        </p:nvSpPr>
        <p:spPr>
          <a:xfrm>
            <a:off x="468313" y="764704"/>
            <a:ext cx="8207375" cy="432274"/>
          </a:xfrm>
        </p:spPr>
        <p:txBody>
          <a:bodyPr anchor="t"/>
          <a:lstStyle>
            <a:lvl1pPr marL="0" indent="0">
              <a:lnSpc>
                <a:spcPct val="90000"/>
              </a:lnSpc>
              <a:spcBef>
                <a:spcPts val="0"/>
              </a:spcBef>
              <a:buFontTx/>
              <a:buNone/>
              <a:defRPr sz="1800" b="1"/>
            </a:lvl1pPr>
          </a:lstStyle>
          <a:p>
            <a:pPr lvl="0"/>
            <a:r>
              <a:rPr lang="en-US"/>
              <a:t>Click to edit Master text styles</a:t>
            </a:r>
          </a:p>
        </p:txBody>
      </p:sp>
    </p:spTree>
    <p:extLst>
      <p:ext uri="{BB962C8B-B14F-4D97-AF65-F5344CB8AC3E}">
        <p14:creationId xmlns:p14="http://schemas.microsoft.com/office/powerpoint/2010/main" val="169304009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Subtitle +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EA7D15EB-119A-4E4C-A650-A609952B8B6B}" type="slidenum">
              <a:rPr lang="en-AU" smtClean="0"/>
              <a:pPr/>
              <a:t>‹#›</a:t>
            </a:fld>
            <a:endParaRPr lang="en-AU"/>
          </a:p>
        </p:txBody>
      </p:sp>
      <p:sp>
        <p:nvSpPr>
          <p:cNvPr id="4" name="Text Placeholder 8"/>
          <p:cNvSpPr>
            <a:spLocks noGrp="1"/>
          </p:cNvSpPr>
          <p:nvPr>
            <p:ph type="body" sz="quarter" idx="11" hasCustomPrompt="1"/>
          </p:nvPr>
        </p:nvSpPr>
        <p:spPr>
          <a:xfrm>
            <a:off x="468313" y="6077855"/>
            <a:ext cx="8207375" cy="303473"/>
          </a:xfrm>
        </p:spPr>
        <p:txBody>
          <a:bodyPr anchor="b"/>
          <a:lstStyle>
            <a:lvl1pPr marL="449263" indent="-449263">
              <a:lnSpc>
                <a:spcPct val="92000"/>
              </a:lnSpc>
              <a:spcBef>
                <a:spcPts val="0"/>
              </a:spcBef>
              <a:buNone/>
              <a:defRPr sz="1000"/>
            </a:lvl1pPr>
            <a:lvl2pPr>
              <a:defRPr sz="1000"/>
            </a:lvl2pPr>
            <a:lvl3pPr>
              <a:defRPr sz="1000"/>
            </a:lvl3pPr>
            <a:lvl4pPr>
              <a:defRPr sz="1000"/>
            </a:lvl4pPr>
            <a:lvl5pPr>
              <a:defRPr sz="1000"/>
            </a:lvl5pPr>
          </a:lstStyle>
          <a:p>
            <a:pPr lvl="0"/>
            <a:r>
              <a:rPr lang="en-US" dirty="0"/>
              <a:t>Notes:	Click to edit Master text styles</a:t>
            </a:r>
          </a:p>
        </p:txBody>
      </p:sp>
      <p:sp>
        <p:nvSpPr>
          <p:cNvPr id="6" name="Text Placeholder 5"/>
          <p:cNvSpPr>
            <a:spLocks noGrp="1"/>
          </p:cNvSpPr>
          <p:nvPr>
            <p:ph type="body" sz="quarter" idx="12"/>
          </p:nvPr>
        </p:nvSpPr>
        <p:spPr>
          <a:xfrm>
            <a:off x="468313" y="764704"/>
            <a:ext cx="8207375" cy="432274"/>
          </a:xfrm>
        </p:spPr>
        <p:txBody>
          <a:bodyPr anchor="t"/>
          <a:lstStyle>
            <a:lvl1pPr marL="0" indent="0">
              <a:lnSpc>
                <a:spcPct val="90000"/>
              </a:lnSpc>
              <a:spcBef>
                <a:spcPts val="0"/>
              </a:spcBef>
              <a:buFontTx/>
              <a:buNone/>
              <a:defRPr sz="1800" b="1"/>
            </a:lvl1pPr>
          </a:lstStyle>
          <a:p>
            <a:pPr lvl="0"/>
            <a:r>
              <a:rPr lang="en-US"/>
              <a:t>Click to edit Master text styles</a:t>
            </a:r>
          </a:p>
        </p:txBody>
      </p:sp>
      <p:sp>
        <p:nvSpPr>
          <p:cNvPr id="7" name="Chart Placeholder 6"/>
          <p:cNvSpPr>
            <a:spLocks noGrp="1"/>
          </p:cNvSpPr>
          <p:nvPr>
            <p:ph type="chart" sz="quarter" idx="13"/>
          </p:nvPr>
        </p:nvSpPr>
        <p:spPr>
          <a:xfrm>
            <a:off x="468313" y="1412777"/>
            <a:ext cx="8207375" cy="4608512"/>
          </a:xfrm>
        </p:spPr>
        <p:txBody>
          <a:bodyPr/>
          <a:lstStyle>
            <a:lvl1pPr marL="0" indent="0">
              <a:buNone/>
              <a:defRPr/>
            </a:lvl1pPr>
          </a:lstStyle>
          <a:p>
            <a:r>
              <a:rPr lang="en-US"/>
              <a:t>Click icon to add chart</a:t>
            </a:r>
            <a:endParaRPr lang="en-AU" dirty="0"/>
          </a:p>
        </p:txBody>
      </p:sp>
    </p:spTree>
    <p:extLst>
      <p:ext uri="{BB962C8B-B14F-4D97-AF65-F5344CB8AC3E}">
        <p14:creationId xmlns:p14="http://schemas.microsoft.com/office/powerpoint/2010/main" val="81648610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Subtitle +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EA7D15EB-119A-4E4C-A650-A609952B8B6B}" type="slidenum">
              <a:rPr lang="en-AU" smtClean="0"/>
              <a:pPr/>
              <a:t>‹#›</a:t>
            </a:fld>
            <a:endParaRPr lang="en-AU"/>
          </a:p>
        </p:txBody>
      </p:sp>
      <p:sp>
        <p:nvSpPr>
          <p:cNvPr id="4" name="Text Placeholder 8"/>
          <p:cNvSpPr>
            <a:spLocks noGrp="1"/>
          </p:cNvSpPr>
          <p:nvPr>
            <p:ph type="body" sz="quarter" idx="11" hasCustomPrompt="1"/>
          </p:nvPr>
        </p:nvSpPr>
        <p:spPr>
          <a:xfrm>
            <a:off x="468313" y="6078277"/>
            <a:ext cx="8207375" cy="303473"/>
          </a:xfrm>
        </p:spPr>
        <p:txBody>
          <a:bodyPr anchor="b"/>
          <a:lstStyle>
            <a:lvl1pPr marL="449263" indent="-449263">
              <a:lnSpc>
                <a:spcPct val="92000"/>
              </a:lnSpc>
              <a:spcBef>
                <a:spcPts val="0"/>
              </a:spcBef>
              <a:buNone/>
              <a:defRPr sz="1000"/>
            </a:lvl1pPr>
            <a:lvl2pPr>
              <a:defRPr sz="1000"/>
            </a:lvl2pPr>
            <a:lvl3pPr>
              <a:defRPr sz="1000"/>
            </a:lvl3pPr>
            <a:lvl4pPr>
              <a:defRPr sz="1000"/>
            </a:lvl4pPr>
            <a:lvl5pPr>
              <a:defRPr sz="1000"/>
            </a:lvl5pPr>
          </a:lstStyle>
          <a:p>
            <a:pPr lvl="0"/>
            <a:r>
              <a:rPr lang="en-US" dirty="0"/>
              <a:t>Notes:	Click to edit Master text styles</a:t>
            </a:r>
          </a:p>
        </p:txBody>
      </p:sp>
      <p:sp>
        <p:nvSpPr>
          <p:cNvPr id="6" name="Text Placeholder 5"/>
          <p:cNvSpPr>
            <a:spLocks noGrp="1"/>
          </p:cNvSpPr>
          <p:nvPr>
            <p:ph type="body" sz="quarter" idx="12"/>
          </p:nvPr>
        </p:nvSpPr>
        <p:spPr>
          <a:xfrm>
            <a:off x="468313" y="764704"/>
            <a:ext cx="8207375" cy="432274"/>
          </a:xfrm>
        </p:spPr>
        <p:txBody>
          <a:bodyPr anchor="t"/>
          <a:lstStyle>
            <a:lvl1pPr marL="0" indent="0">
              <a:lnSpc>
                <a:spcPct val="90000"/>
              </a:lnSpc>
              <a:spcBef>
                <a:spcPts val="0"/>
              </a:spcBef>
              <a:buFontTx/>
              <a:buNone/>
              <a:defRPr sz="1800" b="1"/>
            </a:lvl1pPr>
          </a:lstStyle>
          <a:p>
            <a:pPr lvl="0"/>
            <a:r>
              <a:rPr lang="en-US"/>
              <a:t>Click to edit Master text styles</a:t>
            </a:r>
          </a:p>
        </p:txBody>
      </p:sp>
      <p:sp>
        <p:nvSpPr>
          <p:cNvPr id="8" name="Table Placeholder 7"/>
          <p:cNvSpPr>
            <a:spLocks noGrp="1"/>
          </p:cNvSpPr>
          <p:nvPr>
            <p:ph type="tbl" sz="quarter" idx="13"/>
          </p:nvPr>
        </p:nvSpPr>
        <p:spPr>
          <a:xfrm>
            <a:off x="468313" y="1412875"/>
            <a:ext cx="8207375" cy="4608413"/>
          </a:xfrm>
        </p:spPr>
        <p:txBody>
          <a:bodyPr/>
          <a:lstStyle>
            <a:lvl1pPr marL="0" indent="0">
              <a:buNone/>
              <a:defRPr/>
            </a:lvl1pPr>
          </a:lstStyle>
          <a:p>
            <a:r>
              <a:rPr lang="en-US"/>
              <a:t>Click icon to add table</a:t>
            </a:r>
            <a:endParaRPr lang="en-AU"/>
          </a:p>
        </p:txBody>
      </p:sp>
    </p:spTree>
    <p:extLst>
      <p:ext uri="{BB962C8B-B14F-4D97-AF65-F5344CB8AC3E}">
        <p14:creationId xmlns:p14="http://schemas.microsoft.com/office/powerpoint/2010/main" val="315889134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Content Placeholder 2"/>
          <p:cNvSpPr>
            <a:spLocks noGrp="1"/>
          </p:cNvSpPr>
          <p:nvPr>
            <p:ph sz="half" idx="1"/>
          </p:nvPr>
        </p:nvSpPr>
        <p:spPr>
          <a:xfrm>
            <a:off x="457200" y="990600"/>
            <a:ext cx="4038600" cy="51355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vl6pPr>
              <a:defRPr sz="1800"/>
            </a:lvl6pPr>
            <a:lvl7pPr>
              <a:defRPr sz="1800"/>
            </a:lvl7pPr>
            <a:lvl8pPr>
              <a:defRPr sz="1800"/>
            </a:lvl8pPr>
            <a:lvl9pPr>
              <a:defRPr sz="1800"/>
            </a:lvl9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p:cNvSpPr>
            <a:spLocks noGrp="1"/>
          </p:cNvSpPr>
          <p:nvPr>
            <p:ph sz="half" idx="2"/>
          </p:nvPr>
        </p:nvSpPr>
        <p:spPr>
          <a:xfrm>
            <a:off x="4648200" y="990600"/>
            <a:ext cx="4038600" cy="51355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vl6pPr>
              <a:defRPr sz="1800"/>
            </a:lvl6pPr>
            <a:lvl7pPr>
              <a:defRPr sz="1800"/>
            </a:lvl7pPr>
            <a:lvl8pPr>
              <a:defRPr sz="1800"/>
            </a:lvl8pPr>
            <a:lvl9pPr>
              <a:defRPr sz="1800"/>
            </a:lvl9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3260249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Content Placeholder 2"/>
          <p:cNvSpPr>
            <a:spLocks noGrp="1"/>
          </p:cNvSpPr>
          <p:nvPr>
            <p:ph idx="1"/>
          </p:nvPr>
        </p:nvSpPr>
        <p:spPr>
          <a:xfrm>
            <a:off x="457200" y="990600"/>
            <a:ext cx="8229600" cy="51355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238758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F38DF745-7D3F-47F4-83A3-874385CFAA69}" type="slidenum">
              <a:rPr lang="en-US" smtClean="0"/>
              <a:pPr/>
              <a:t>‹#›</a:t>
            </a:fld>
            <a:endParaRPr lang="en-US" dirty="0"/>
          </a:p>
        </p:txBody>
      </p:sp>
      <p:sp>
        <p:nvSpPr>
          <p:cNvPr id="5" name="Text Placeholder 4"/>
          <p:cNvSpPr>
            <a:spLocks noGrp="1"/>
          </p:cNvSpPr>
          <p:nvPr>
            <p:ph type="body" sz="quarter" idx="11"/>
          </p:nvPr>
        </p:nvSpPr>
        <p:spPr>
          <a:xfrm>
            <a:off x="468313" y="1196975"/>
            <a:ext cx="8207375" cy="5184775"/>
          </a:xfrm>
        </p:spPr>
        <p:txBody>
          <a:bodyPr/>
          <a:lstStyle>
            <a:lvl1pPr marL="361950" indent="-361950">
              <a:spcBef>
                <a:spcPts val="600"/>
              </a:spcBef>
              <a:buClr>
                <a:schemeClr val="tx1"/>
              </a:buClr>
              <a:buSzPct val="100000"/>
              <a:buFont typeface="Arial" panose="020B0604020202020204" pitchFamily="34" charset="0"/>
              <a:buChar char="•"/>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36211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Content Placeholder 2"/>
          <p:cNvSpPr>
            <a:spLocks noGrp="1"/>
          </p:cNvSpPr>
          <p:nvPr>
            <p:ph sz="half" idx="1"/>
          </p:nvPr>
        </p:nvSpPr>
        <p:spPr>
          <a:xfrm>
            <a:off x="457200" y="990600"/>
            <a:ext cx="4038600" cy="51355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vl6pPr>
              <a:defRPr sz="1800"/>
            </a:lvl6pPr>
            <a:lvl7pPr>
              <a:defRPr sz="1800"/>
            </a:lvl7pPr>
            <a:lvl8pPr>
              <a:defRPr sz="1800"/>
            </a:lvl8pPr>
            <a:lvl9pPr>
              <a:defRPr sz="1800"/>
            </a:lvl9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p:cNvSpPr>
            <a:spLocks noGrp="1"/>
          </p:cNvSpPr>
          <p:nvPr>
            <p:ph sz="half" idx="2"/>
          </p:nvPr>
        </p:nvSpPr>
        <p:spPr>
          <a:xfrm>
            <a:off x="4648200" y="990600"/>
            <a:ext cx="4038600" cy="51355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vl6pPr>
              <a:defRPr sz="1800"/>
            </a:lvl6pPr>
            <a:lvl7pPr>
              <a:defRPr sz="1800"/>
            </a:lvl7pPr>
            <a:lvl8pPr>
              <a:defRPr sz="1800"/>
            </a:lvl8pPr>
            <a:lvl9pPr>
              <a:defRPr sz="1800"/>
            </a:lvl9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528486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Text Placeholder 2"/>
          <p:cNvSpPr>
            <a:spLocks noGrp="1"/>
          </p:cNvSpPr>
          <p:nvPr>
            <p:ph type="body" sz="half" idx="1"/>
          </p:nvPr>
        </p:nvSpPr>
        <p:spPr>
          <a:xfrm>
            <a:off x="457200" y="1066800"/>
            <a:ext cx="4038600" cy="50593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p:cNvSpPr>
            <a:spLocks noGrp="1"/>
          </p:cNvSpPr>
          <p:nvPr>
            <p:ph sz="half" idx="2"/>
          </p:nvPr>
        </p:nvSpPr>
        <p:spPr>
          <a:xfrm>
            <a:off x="4648200" y="1066800"/>
            <a:ext cx="4038600" cy="50593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9796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Content Placeholder 2"/>
          <p:cNvSpPr>
            <a:spLocks noGrp="1"/>
          </p:cNvSpPr>
          <p:nvPr>
            <p:ph sz="half" idx="1"/>
          </p:nvPr>
        </p:nvSpPr>
        <p:spPr>
          <a:xfrm>
            <a:off x="457200" y="990600"/>
            <a:ext cx="8229600" cy="2438400"/>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Text Placeholder 3"/>
          <p:cNvSpPr>
            <a:spLocks noGrp="1"/>
          </p:cNvSpPr>
          <p:nvPr>
            <p:ph type="body" sz="half" idx="2"/>
          </p:nvPr>
        </p:nvSpPr>
        <p:spPr>
          <a:xfrm>
            <a:off x="457200" y="3581400"/>
            <a:ext cx="8229600" cy="25447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991367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Text Placeholder 2"/>
          <p:cNvSpPr>
            <a:spLocks noGrp="1"/>
          </p:cNvSpPr>
          <p:nvPr>
            <p:ph type="body" idx="1"/>
          </p:nvPr>
        </p:nvSpPr>
        <p:spPr>
          <a:xfrm>
            <a:off x="457200" y="990600"/>
            <a:ext cx="4040188" cy="914401"/>
          </a:xfrm>
          <a:prstGeom prst="rect">
            <a:avLst/>
          </a:prstGeom>
        </p:spPr>
        <p:txBody>
          <a:bodyPr anchor="ctr"/>
          <a:lstStyle>
            <a:lvl1pPr marL="0" indent="0">
              <a:buNone/>
              <a:defRPr sz="1800" b="1">
                <a:solidFill>
                  <a:srgbClr val="000080"/>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buFontTx/>
              <a:buNone/>
              <a:defRPr sz="1800">
                <a:solidFill>
                  <a:srgbClr val="000080"/>
                </a:solidFill>
                <a:latin typeface="Calibri" pitchFamily="34" charset="0"/>
              </a:defRPr>
            </a:lvl2pPr>
            <a:lvl3pPr marL="914400" indent="0">
              <a:buFontTx/>
              <a:buNone/>
              <a:defRPr sz="1800">
                <a:solidFill>
                  <a:srgbClr val="000080"/>
                </a:solidFill>
                <a:latin typeface="Calibri" pitchFamily="34" charset="0"/>
              </a:defRPr>
            </a:lvl3pPr>
            <a:lvl4pPr marL="1371600" indent="0">
              <a:buFontTx/>
              <a:buNone/>
              <a:defRPr sz="1800">
                <a:solidFill>
                  <a:srgbClr val="000080"/>
                </a:solidFill>
                <a:latin typeface="Calibri" pitchFamily="34" charset="0"/>
              </a:defRPr>
            </a:lvl4pPr>
            <a:lvl5pPr marL="1828800" indent="0">
              <a:buFontTx/>
              <a:buNone/>
              <a:defRPr sz="1800">
                <a:solidFill>
                  <a:srgbClr val="000080"/>
                </a:solidFill>
                <a:latin typeface="Calibri" pitchFamily="34" charset="0"/>
              </a:defRPr>
            </a:lvl5pPr>
            <a:lvl6pPr>
              <a:defRPr sz="1600"/>
            </a:lvl6pPr>
            <a:lvl7pPr>
              <a:defRPr sz="1600"/>
            </a:lvl7pPr>
            <a:lvl8pPr>
              <a:defRPr sz="1600"/>
            </a:lvl8pPr>
            <a:lvl9pPr>
              <a:defRPr sz="1600"/>
            </a:lvl9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5" name="Text Placeholder 4"/>
          <p:cNvSpPr>
            <a:spLocks noGrp="1"/>
          </p:cNvSpPr>
          <p:nvPr>
            <p:ph type="body" sz="quarter" idx="3"/>
          </p:nvPr>
        </p:nvSpPr>
        <p:spPr>
          <a:xfrm>
            <a:off x="4648200" y="990600"/>
            <a:ext cx="4041775" cy="914400"/>
          </a:xfrm>
          <a:prstGeom prst="rect">
            <a:avLst/>
          </a:prstGeom>
        </p:spPr>
        <p:txBody>
          <a:bodyPr anchor="ctr"/>
          <a:lstStyle>
            <a:lvl1pPr marL="0" indent="0">
              <a:buNone/>
              <a:defRPr sz="1800" b="1">
                <a:solidFill>
                  <a:srgbClr val="000080"/>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vl6pPr>
              <a:defRPr sz="1600"/>
            </a:lvl6pPr>
            <a:lvl7pPr>
              <a:defRPr sz="1600"/>
            </a:lvl7pPr>
            <a:lvl8pPr>
              <a:defRPr sz="1600"/>
            </a:lvl8pPr>
            <a:lvl9pPr>
              <a:defRPr sz="1600"/>
            </a:lvl9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2401967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Content Placeholder 2"/>
          <p:cNvSpPr>
            <a:spLocks noGrp="1"/>
          </p:cNvSpPr>
          <p:nvPr>
            <p:ph sz="half" idx="1"/>
          </p:nvPr>
        </p:nvSpPr>
        <p:spPr>
          <a:xfrm>
            <a:off x="457200" y="990600"/>
            <a:ext cx="4038600" cy="51355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Text Placeholder 3"/>
          <p:cNvSpPr>
            <a:spLocks noGrp="1"/>
          </p:cNvSpPr>
          <p:nvPr>
            <p:ph type="body" sz="half" idx="2"/>
          </p:nvPr>
        </p:nvSpPr>
        <p:spPr>
          <a:xfrm>
            <a:off x="4648200" y="990600"/>
            <a:ext cx="4038600" cy="51355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2401439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Content Placeholder 2"/>
          <p:cNvSpPr>
            <a:spLocks noGrp="1"/>
          </p:cNvSpPr>
          <p:nvPr>
            <p:ph sz="quarter" idx="1"/>
          </p:nvPr>
        </p:nvSpPr>
        <p:spPr>
          <a:xfrm>
            <a:off x="457200" y="990600"/>
            <a:ext cx="4038600" cy="2185988"/>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p:cNvSpPr>
            <a:spLocks noGrp="1"/>
          </p:cNvSpPr>
          <p:nvPr>
            <p:ph sz="quarter" idx="2"/>
          </p:nvPr>
        </p:nvSpPr>
        <p:spPr>
          <a:xfrm>
            <a:off x="4648200" y="990600"/>
            <a:ext cx="4038600" cy="2185988"/>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5" name="Text Placeholder 4"/>
          <p:cNvSpPr>
            <a:spLocks noGrp="1"/>
          </p:cNvSpPr>
          <p:nvPr>
            <p:ph type="body" sz="half" idx="3"/>
          </p:nvPr>
        </p:nvSpPr>
        <p:spPr>
          <a:xfrm>
            <a:off x="457200" y="3352800"/>
            <a:ext cx="8229600" cy="27733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3485367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Text Placeholder 2"/>
          <p:cNvSpPr>
            <a:spLocks noGrp="1"/>
          </p:cNvSpPr>
          <p:nvPr>
            <p:ph type="body" idx="1"/>
          </p:nvPr>
        </p:nvSpPr>
        <p:spPr>
          <a:xfrm>
            <a:off x="457200" y="914400"/>
            <a:ext cx="8229600" cy="52117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3816632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520700" y="452438"/>
            <a:ext cx="8229600" cy="328612"/>
          </a:xfrm>
          <a:prstGeom prst="rect">
            <a:avLst/>
          </a:prstGeom>
        </p:spPr>
        <p:txBody>
          <a:bodyPr/>
          <a:lstStyle/>
          <a:p>
            <a:r>
              <a:rPr lang="es-ES"/>
              <a:t>Haga clic para modificar el estilo de título del patrón</a:t>
            </a:r>
          </a:p>
        </p:txBody>
      </p:sp>
      <p:sp>
        <p:nvSpPr>
          <p:cNvPr id="3" name="2 Marcador de número de diapositiva"/>
          <p:cNvSpPr>
            <a:spLocks noGrp="1"/>
          </p:cNvSpPr>
          <p:nvPr>
            <p:ph type="sldNum" sz="quarter" idx="10"/>
          </p:nvPr>
        </p:nvSpPr>
        <p:spPr>
          <a:xfrm>
            <a:off x="6731000" y="6540500"/>
            <a:ext cx="2133600" cy="247650"/>
          </a:xfrm>
          <a:prstGeom prst="rect">
            <a:avLst/>
          </a:prstGeom>
        </p:spPr>
        <p:txBody>
          <a:bodyPr/>
          <a:lstStyle>
            <a:lvl1pPr>
              <a:defRPr/>
            </a:lvl1pPr>
          </a:lstStyle>
          <a:p>
            <a:fld id="{7C31A0F6-C2F8-405D-8E7B-55993615AE0F}" type="slidenum">
              <a:rPr lang="en-AU">
                <a:solidFill>
                  <a:srgbClr val="000066"/>
                </a:solidFill>
                <a:latin typeface="Calibri"/>
              </a:rPr>
              <a:pPr/>
              <a:t>‹#›</a:t>
            </a:fld>
            <a:endParaRPr lang="en-AU">
              <a:solidFill>
                <a:srgbClr val="000066"/>
              </a:solidFill>
              <a:latin typeface="Calibri"/>
            </a:endParaRPr>
          </a:p>
        </p:txBody>
      </p:sp>
      <p:sp>
        <p:nvSpPr>
          <p:cNvPr id="4" name="3 Marcador de pie de página"/>
          <p:cNvSpPr>
            <a:spLocks noGrp="1"/>
          </p:cNvSpPr>
          <p:nvPr>
            <p:ph type="ftr" sz="quarter" idx="11"/>
          </p:nvPr>
        </p:nvSpPr>
        <p:spPr>
          <a:xfrm>
            <a:off x="457200" y="6534150"/>
            <a:ext cx="3968750" cy="204788"/>
          </a:xfrm>
          <a:prstGeom prst="rect">
            <a:avLst/>
          </a:prstGeom>
        </p:spPr>
        <p:txBody>
          <a:bodyPr/>
          <a:lstStyle>
            <a:lvl1pPr>
              <a:defRPr/>
            </a:lvl1pPr>
          </a:lstStyle>
          <a:p>
            <a:r>
              <a:rPr lang="en-AU">
                <a:solidFill>
                  <a:srgbClr val="000066"/>
                </a:solidFill>
                <a:latin typeface="Calibri"/>
              </a:rPr>
              <a:t>© Partners in Performance International. All rights reserved</a:t>
            </a:r>
          </a:p>
        </p:txBody>
      </p:sp>
    </p:spTree>
    <p:extLst>
      <p:ext uri="{BB962C8B-B14F-4D97-AF65-F5344CB8AC3E}">
        <p14:creationId xmlns:p14="http://schemas.microsoft.com/office/powerpoint/2010/main" val="4999764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6731000" y="6586538"/>
            <a:ext cx="2133600" cy="247650"/>
          </a:xfrm>
          <a:prstGeom prst="rect">
            <a:avLst/>
          </a:prstGeom>
          <a:ln/>
        </p:spPr>
        <p:txBody>
          <a:bodyPr/>
          <a:lstStyle>
            <a:lvl1pPr>
              <a:defRPr/>
            </a:lvl1pPr>
          </a:lstStyle>
          <a:p>
            <a:fld id="{364129EC-AA19-4889-BD70-8E8395CA9DDF}" type="slidenum">
              <a:rPr lang="en-AU">
                <a:solidFill>
                  <a:srgbClr val="000066"/>
                </a:solidFill>
                <a:latin typeface="Calibri"/>
              </a:rPr>
              <a:pPr/>
              <a:t>‹#›</a:t>
            </a:fld>
            <a:endParaRPr lang="en-AU">
              <a:solidFill>
                <a:srgbClr val="000066"/>
              </a:solidFill>
              <a:latin typeface="Calibri"/>
            </a:endParaRPr>
          </a:p>
        </p:txBody>
      </p:sp>
      <p:sp>
        <p:nvSpPr>
          <p:cNvPr id="3" name="Rectangle 5"/>
          <p:cNvSpPr>
            <a:spLocks noGrp="1" noChangeArrowheads="1"/>
          </p:cNvSpPr>
          <p:nvPr>
            <p:ph type="ftr" sz="quarter" idx="11"/>
          </p:nvPr>
        </p:nvSpPr>
        <p:spPr>
          <a:xfrm>
            <a:off x="457200" y="6597650"/>
            <a:ext cx="5530850" cy="323850"/>
          </a:xfrm>
          <a:prstGeom prst="rect">
            <a:avLst/>
          </a:prstGeom>
          <a:ln/>
        </p:spPr>
        <p:txBody>
          <a:bodyPr/>
          <a:lstStyle>
            <a:lvl1pPr>
              <a:defRPr/>
            </a:lvl1pPr>
          </a:lstStyle>
          <a:p>
            <a:pPr>
              <a:defRPr/>
            </a:pPr>
            <a:r>
              <a:rPr lang="en-AU">
                <a:solidFill>
                  <a:srgbClr val="000066"/>
                </a:solidFill>
                <a:latin typeface="Calibri"/>
              </a:rPr>
              <a:t>© Partners in Performance International. All rights reserved</a:t>
            </a:r>
            <a:endParaRPr lang="en-AU" dirty="0">
              <a:solidFill>
                <a:srgbClr val="000066"/>
              </a:solidFill>
              <a:latin typeface="Calibri"/>
            </a:endParaRPr>
          </a:p>
        </p:txBody>
      </p:sp>
    </p:spTree>
    <p:extLst>
      <p:ext uri="{BB962C8B-B14F-4D97-AF65-F5344CB8AC3E}">
        <p14:creationId xmlns:p14="http://schemas.microsoft.com/office/powerpoint/2010/main" val="236069465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Content Placeholder 2"/>
          <p:cNvSpPr>
            <a:spLocks noGrp="1"/>
          </p:cNvSpPr>
          <p:nvPr>
            <p:ph idx="1"/>
          </p:nvPr>
        </p:nvSpPr>
        <p:spPr>
          <a:xfrm>
            <a:off x="457200" y="990600"/>
            <a:ext cx="8229600" cy="51355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314313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F38DF745-7D3F-47F4-83A3-874385CFAA69}" type="slidenum">
              <a:rPr lang="en-US" smtClean="0"/>
              <a:pPr/>
              <a:t>‹#›</a:t>
            </a:fld>
            <a:endParaRPr lang="en-US" dirty="0"/>
          </a:p>
        </p:txBody>
      </p:sp>
      <p:sp>
        <p:nvSpPr>
          <p:cNvPr id="5" name="Text Placeholder 4"/>
          <p:cNvSpPr>
            <a:spLocks noGrp="1"/>
          </p:cNvSpPr>
          <p:nvPr>
            <p:ph type="body" sz="quarter" idx="11"/>
          </p:nvPr>
        </p:nvSpPr>
        <p:spPr>
          <a:xfrm>
            <a:off x="467544" y="1196975"/>
            <a:ext cx="8208144" cy="5184775"/>
          </a:xfrm>
        </p:spPr>
        <p:txBody>
          <a:bodyPr anchor="t"/>
          <a:lstStyle>
            <a:lvl1pPr marL="361950" indent="-361950">
              <a:spcBef>
                <a:spcPts val="600"/>
              </a:spcBef>
              <a:buClr>
                <a:schemeClr val="tx1"/>
              </a:buClr>
              <a:buSzPct val="100000"/>
              <a:buFont typeface="+mj-lt"/>
              <a:buAutoNum type="arabicPeriod"/>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p:txBody>
      </p:sp>
    </p:spTree>
    <p:extLst>
      <p:ext uri="{BB962C8B-B14F-4D97-AF65-F5344CB8AC3E}">
        <p14:creationId xmlns:p14="http://schemas.microsoft.com/office/powerpoint/2010/main" val="398576046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Content Placeholder 2"/>
          <p:cNvSpPr>
            <a:spLocks noGrp="1"/>
          </p:cNvSpPr>
          <p:nvPr>
            <p:ph sz="half" idx="1"/>
          </p:nvPr>
        </p:nvSpPr>
        <p:spPr>
          <a:xfrm>
            <a:off x="457200" y="990600"/>
            <a:ext cx="4038600" cy="51355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vl6pPr>
              <a:defRPr sz="1800"/>
            </a:lvl6pPr>
            <a:lvl7pPr>
              <a:defRPr sz="1800"/>
            </a:lvl7pPr>
            <a:lvl8pPr>
              <a:defRPr sz="1800"/>
            </a:lvl8pPr>
            <a:lvl9pPr>
              <a:defRPr sz="1800"/>
            </a:lvl9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p:cNvSpPr>
            <a:spLocks noGrp="1"/>
          </p:cNvSpPr>
          <p:nvPr>
            <p:ph sz="half" idx="2"/>
          </p:nvPr>
        </p:nvSpPr>
        <p:spPr>
          <a:xfrm>
            <a:off x="4648200" y="990600"/>
            <a:ext cx="4038600" cy="51355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vl6pPr>
              <a:defRPr sz="1800"/>
            </a:lvl6pPr>
            <a:lvl7pPr>
              <a:defRPr sz="1800"/>
            </a:lvl7pPr>
            <a:lvl8pPr>
              <a:defRPr sz="1800"/>
            </a:lvl8pPr>
            <a:lvl9pPr>
              <a:defRPr sz="1800"/>
            </a:lvl9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535934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Text Placeholder 2"/>
          <p:cNvSpPr>
            <a:spLocks noGrp="1"/>
          </p:cNvSpPr>
          <p:nvPr>
            <p:ph type="body" sz="half" idx="1"/>
          </p:nvPr>
        </p:nvSpPr>
        <p:spPr>
          <a:xfrm>
            <a:off x="457200" y="1066800"/>
            <a:ext cx="4038600" cy="50593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p:cNvSpPr>
            <a:spLocks noGrp="1"/>
          </p:cNvSpPr>
          <p:nvPr>
            <p:ph sz="half" idx="2"/>
          </p:nvPr>
        </p:nvSpPr>
        <p:spPr>
          <a:xfrm>
            <a:off x="4648200" y="1066800"/>
            <a:ext cx="4038600" cy="50593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2271773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Content Placeholder 2"/>
          <p:cNvSpPr>
            <a:spLocks noGrp="1"/>
          </p:cNvSpPr>
          <p:nvPr>
            <p:ph sz="half" idx="1"/>
          </p:nvPr>
        </p:nvSpPr>
        <p:spPr>
          <a:xfrm>
            <a:off x="457200" y="990600"/>
            <a:ext cx="8229600" cy="2438400"/>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Text Placeholder 3"/>
          <p:cNvSpPr>
            <a:spLocks noGrp="1"/>
          </p:cNvSpPr>
          <p:nvPr>
            <p:ph type="body" sz="half" idx="2"/>
          </p:nvPr>
        </p:nvSpPr>
        <p:spPr>
          <a:xfrm>
            <a:off x="457200" y="3581400"/>
            <a:ext cx="8229600" cy="25447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371040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Text Placeholder 2"/>
          <p:cNvSpPr>
            <a:spLocks noGrp="1"/>
          </p:cNvSpPr>
          <p:nvPr>
            <p:ph type="body" idx="1"/>
          </p:nvPr>
        </p:nvSpPr>
        <p:spPr>
          <a:xfrm>
            <a:off x="457200" y="990600"/>
            <a:ext cx="4040188" cy="914401"/>
          </a:xfrm>
          <a:prstGeom prst="rect">
            <a:avLst/>
          </a:prstGeom>
        </p:spPr>
        <p:txBody>
          <a:bodyPr anchor="ctr"/>
          <a:lstStyle>
            <a:lvl1pPr marL="0" indent="0">
              <a:buNone/>
              <a:defRPr sz="1800" b="1">
                <a:solidFill>
                  <a:srgbClr val="000080"/>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buFontTx/>
              <a:buNone/>
              <a:defRPr sz="1800">
                <a:solidFill>
                  <a:srgbClr val="000080"/>
                </a:solidFill>
                <a:latin typeface="Calibri" pitchFamily="34" charset="0"/>
              </a:defRPr>
            </a:lvl2pPr>
            <a:lvl3pPr marL="914400" indent="0">
              <a:buFontTx/>
              <a:buNone/>
              <a:defRPr sz="1800">
                <a:solidFill>
                  <a:srgbClr val="000080"/>
                </a:solidFill>
                <a:latin typeface="Calibri" pitchFamily="34" charset="0"/>
              </a:defRPr>
            </a:lvl3pPr>
            <a:lvl4pPr marL="1371600" indent="0">
              <a:buFontTx/>
              <a:buNone/>
              <a:defRPr sz="1800">
                <a:solidFill>
                  <a:srgbClr val="000080"/>
                </a:solidFill>
                <a:latin typeface="Calibri" pitchFamily="34" charset="0"/>
              </a:defRPr>
            </a:lvl4pPr>
            <a:lvl5pPr marL="1828800" indent="0">
              <a:buFontTx/>
              <a:buNone/>
              <a:defRPr sz="1800">
                <a:solidFill>
                  <a:srgbClr val="000080"/>
                </a:solidFill>
                <a:latin typeface="Calibri" pitchFamily="34" charset="0"/>
              </a:defRPr>
            </a:lvl5pPr>
            <a:lvl6pPr>
              <a:defRPr sz="1600"/>
            </a:lvl6pPr>
            <a:lvl7pPr>
              <a:defRPr sz="1600"/>
            </a:lvl7pPr>
            <a:lvl8pPr>
              <a:defRPr sz="1600"/>
            </a:lvl8pPr>
            <a:lvl9pPr>
              <a:defRPr sz="1600"/>
            </a:lvl9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5" name="Text Placeholder 4"/>
          <p:cNvSpPr>
            <a:spLocks noGrp="1"/>
          </p:cNvSpPr>
          <p:nvPr>
            <p:ph type="body" sz="quarter" idx="3"/>
          </p:nvPr>
        </p:nvSpPr>
        <p:spPr>
          <a:xfrm>
            <a:off x="4648200" y="990600"/>
            <a:ext cx="4041775" cy="914400"/>
          </a:xfrm>
          <a:prstGeom prst="rect">
            <a:avLst/>
          </a:prstGeom>
        </p:spPr>
        <p:txBody>
          <a:bodyPr anchor="ctr"/>
          <a:lstStyle>
            <a:lvl1pPr marL="0" indent="0">
              <a:buNone/>
              <a:defRPr sz="1800" b="1">
                <a:solidFill>
                  <a:srgbClr val="000080"/>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vl6pPr>
              <a:defRPr sz="1600"/>
            </a:lvl6pPr>
            <a:lvl7pPr>
              <a:defRPr sz="1600"/>
            </a:lvl7pPr>
            <a:lvl8pPr>
              <a:defRPr sz="1600"/>
            </a:lvl8pPr>
            <a:lvl9pPr>
              <a:defRPr sz="1600"/>
            </a:lvl9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3508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Content Placeholder 2"/>
          <p:cNvSpPr>
            <a:spLocks noGrp="1"/>
          </p:cNvSpPr>
          <p:nvPr>
            <p:ph sz="half" idx="1"/>
          </p:nvPr>
        </p:nvSpPr>
        <p:spPr>
          <a:xfrm>
            <a:off x="457200" y="990600"/>
            <a:ext cx="4038600" cy="51355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Text Placeholder 3"/>
          <p:cNvSpPr>
            <a:spLocks noGrp="1"/>
          </p:cNvSpPr>
          <p:nvPr>
            <p:ph type="body" sz="half" idx="2"/>
          </p:nvPr>
        </p:nvSpPr>
        <p:spPr>
          <a:xfrm>
            <a:off x="4648200" y="990600"/>
            <a:ext cx="4038600" cy="51355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59701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Content Placeholder 2"/>
          <p:cNvSpPr>
            <a:spLocks noGrp="1"/>
          </p:cNvSpPr>
          <p:nvPr>
            <p:ph sz="quarter" idx="1"/>
          </p:nvPr>
        </p:nvSpPr>
        <p:spPr>
          <a:xfrm>
            <a:off x="457200" y="990600"/>
            <a:ext cx="4038600" cy="2185988"/>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p:cNvSpPr>
            <a:spLocks noGrp="1"/>
          </p:cNvSpPr>
          <p:nvPr>
            <p:ph sz="quarter" idx="2"/>
          </p:nvPr>
        </p:nvSpPr>
        <p:spPr>
          <a:xfrm>
            <a:off x="4648200" y="990600"/>
            <a:ext cx="4038600" cy="2185988"/>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5" name="Text Placeholder 4"/>
          <p:cNvSpPr>
            <a:spLocks noGrp="1"/>
          </p:cNvSpPr>
          <p:nvPr>
            <p:ph type="body" sz="half" idx="3"/>
          </p:nvPr>
        </p:nvSpPr>
        <p:spPr>
          <a:xfrm>
            <a:off x="457200" y="3352800"/>
            <a:ext cx="8229600" cy="27733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3137923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a:prstGeom prst="rect">
            <a:avLst/>
          </a:prstGeom>
        </p:spPr>
        <p:txBody>
          <a:bodyPr anchor="ctr"/>
          <a:lstStyle>
            <a:lvl1pPr>
              <a:defRPr sz="2200">
                <a:solidFill>
                  <a:srgbClr val="000080"/>
                </a:solidFill>
                <a:latin typeface="Calibri" pitchFamily="34" charset="0"/>
              </a:defRPr>
            </a:lvl1pPr>
          </a:lstStyle>
          <a:p>
            <a:r>
              <a:rPr lang="en-AU" noProof="0" dirty="0"/>
              <a:t>Click to edit Master title style</a:t>
            </a:r>
          </a:p>
        </p:txBody>
      </p:sp>
      <p:sp>
        <p:nvSpPr>
          <p:cNvPr id="3" name="Text Placeholder 2"/>
          <p:cNvSpPr>
            <a:spLocks noGrp="1"/>
          </p:cNvSpPr>
          <p:nvPr>
            <p:ph type="body" idx="1"/>
          </p:nvPr>
        </p:nvSpPr>
        <p:spPr>
          <a:xfrm>
            <a:off x="457200" y="914400"/>
            <a:ext cx="8229600" cy="5211763"/>
          </a:xfrm>
          <a:prstGeom prst="rect">
            <a:avLst/>
          </a:prstGeom>
        </p:spPr>
        <p:txBody>
          <a:bodyPr/>
          <a:lstStyle>
            <a:lvl1pPr marL="0" indent="0">
              <a:lnSpc>
                <a:spcPct val="90000"/>
              </a:lnSpc>
              <a:spcBef>
                <a:spcPts val="850"/>
              </a:spcBef>
              <a:buFontTx/>
              <a:buNone/>
              <a:defRPr sz="1800">
                <a:solidFill>
                  <a:srgbClr val="000080"/>
                </a:solidFill>
                <a:latin typeface="Calibri" pitchFamily="34" charset="0"/>
              </a:defRPr>
            </a:lvl1pPr>
            <a:lvl2pPr marL="457200" indent="0">
              <a:lnSpc>
                <a:spcPct val="90000"/>
              </a:lnSpc>
              <a:spcBef>
                <a:spcPts val="850"/>
              </a:spcBef>
              <a:buFontTx/>
              <a:buNone/>
              <a:defRPr sz="1800">
                <a:solidFill>
                  <a:srgbClr val="000080"/>
                </a:solidFill>
                <a:latin typeface="Calibri" pitchFamily="34" charset="0"/>
              </a:defRPr>
            </a:lvl2pPr>
            <a:lvl3pPr marL="914400" indent="0">
              <a:lnSpc>
                <a:spcPct val="90000"/>
              </a:lnSpc>
              <a:spcBef>
                <a:spcPts val="850"/>
              </a:spcBef>
              <a:buFontTx/>
              <a:buNone/>
              <a:defRPr sz="1800">
                <a:solidFill>
                  <a:srgbClr val="000080"/>
                </a:solidFill>
                <a:latin typeface="Calibri" pitchFamily="34" charset="0"/>
              </a:defRPr>
            </a:lvl3pPr>
            <a:lvl4pPr marL="1371600" indent="0">
              <a:lnSpc>
                <a:spcPct val="90000"/>
              </a:lnSpc>
              <a:spcBef>
                <a:spcPts val="850"/>
              </a:spcBef>
              <a:buFontTx/>
              <a:buNone/>
              <a:defRPr sz="1800">
                <a:solidFill>
                  <a:srgbClr val="000080"/>
                </a:solidFill>
                <a:latin typeface="Calibri" pitchFamily="34" charset="0"/>
              </a:defRPr>
            </a:lvl4pPr>
            <a:lvl5pPr marL="1828800" indent="0">
              <a:lnSpc>
                <a:spcPct val="90000"/>
              </a:lnSpc>
              <a:spcBef>
                <a:spcPts val="850"/>
              </a:spcBef>
              <a:buFontTx/>
              <a:buNone/>
              <a:defRPr sz="1800">
                <a:solidFill>
                  <a:srgbClr val="000080"/>
                </a:solidFill>
                <a:latin typeface="Calibri" pitchFamily="34" charset="0"/>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619291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520700" y="452438"/>
            <a:ext cx="8229600" cy="328612"/>
          </a:xfrm>
          <a:prstGeom prst="rect">
            <a:avLst/>
          </a:prstGeom>
        </p:spPr>
        <p:txBody>
          <a:bodyPr/>
          <a:lstStyle/>
          <a:p>
            <a:r>
              <a:rPr lang="es-ES"/>
              <a:t>Haga clic para modificar el estilo de título del patrón</a:t>
            </a:r>
          </a:p>
        </p:txBody>
      </p:sp>
      <p:sp>
        <p:nvSpPr>
          <p:cNvPr id="3" name="2 Marcador de número de diapositiva"/>
          <p:cNvSpPr>
            <a:spLocks noGrp="1"/>
          </p:cNvSpPr>
          <p:nvPr>
            <p:ph type="sldNum" sz="quarter" idx="10"/>
          </p:nvPr>
        </p:nvSpPr>
        <p:spPr>
          <a:xfrm>
            <a:off x="6731000" y="6540500"/>
            <a:ext cx="2133600" cy="247650"/>
          </a:xfrm>
          <a:prstGeom prst="rect">
            <a:avLst/>
          </a:prstGeom>
        </p:spPr>
        <p:txBody>
          <a:bodyPr/>
          <a:lstStyle>
            <a:lvl1pPr>
              <a:defRPr/>
            </a:lvl1pPr>
          </a:lstStyle>
          <a:p>
            <a:fld id="{7C31A0F6-C2F8-405D-8E7B-55993615AE0F}" type="slidenum">
              <a:rPr lang="en-AU">
                <a:solidFill>
                  <a:srgbClr val="000066"/>
                </a:solidFill>
                <a:latin typeface="Calibri"/>
              </a:rPr>
              <a:pPr/>
              <a:t>‹#›</a:t>
            </a:fld>
            <a:endParaRPr lang="en-AU">
              <a:solidFill>
                <a:srgbClr val="000066"/>
              </a:solidFill>
              <a:latin typeface="Calibri"/>
            </a:endParaRPr>
          </a:p>
        </p:txBody>
      </p:sp>
      <p:sp>
        <p:nvSpPr>
          <p:cNvPr id="4" name="3 Marcador de pie de página"/>
          <p:cNvSpPr>
            <a:spLocks noGrp="1"/>
          </p:cNvSpPr>
          <p:nvPr>
            <p:ph type="ftr" sz="quarter" idx="11"/>
          </p:nvPr>
        </p:nvSpPr>
        <p:spPr>
          <a:xfrm>
            <a:off x="457200" y="6534150"/>
            <a:ext cx="3968750" cy="204788"/>
          </a:xfrm>
          <a:prstGeom prst="rect">
            <a:avLst/>
          </a:prstGeom>
        </p:spPr>
        <p:txBody>
          <a:bodyPr/>
          <a:lstStyle>
            <a:lvl1pPr>
              <a:defRPr/>
            </a:lvl1pPr>
          </a:lstStyle>
          <a:p>
            <a:r>
              <a:rPr lang="en-AU">
                <a:solidFill>
                  <a:srgbClr val="000066"/>
                </a:solidFill>
                <a:latin typeface="Calibri"/>
              </a:rPr>
              <a:t>© Partners in Performance International. All rights reserved</a:t>
            </a:r>
          </a:p>
        </p:txBody>
      </p:sp>
    </p:spTree>
    <p:extLst>
      <p:ext uri="{BB962C8B-B14F-4D97-AF65-F5344CB8AC3E}">
        <p14:creationId xmlns:p14="http://schemas.microsoft.com/office/powerpoint/2010/main" val="85798157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6731000" y="6586538"/>
            <a:ext cx="2133600" cy="247650"/>
          </a:xfrm>
          <a:prstGeom prst="rect">
            <a:avLst/>
          </a:prstGeom>
          <a:ln/>
        </p:spPr>
        <p:txBody>
          <a:bodyPr/>
          <a:lstStyle>
            <a:lvl1pPr>
              <a:defRPr/>
            </a:lvl1pPr>
          </a:lstStyle>
          <a:p>
            <a:fld id="{364129EC-AA19-4889-BD70-8E8395CA9DDF}" type="slidenum">
              <a:rPr lang="en-AU">
                <a:solidFill>
                  <a:srgbClr val="000066"/>
                </a:solidFill>
                <a:latin typeface="Calibri"/>
              </a:rPr>
              <a:pPr/>
              <a:t>‹#›</a:t>
            </a:fld>
            <a:endParaRPr lang="en-AU">
              <a:solidFill>
                <a:srgbClr val="000066"/>
              </a:solidFill>
              <a:latin typeface="Calibri"/>
            </a:endParaRPr>
          </a:p>
        </p:txBody>
      </p:sp>
      <p:sp>
        <p:nvSpPr>
          <p:cNvPr id="3" name="Rectangle 5"/>
          <p:cNvSpPr>
            <a:spLocks noGrp="1" noChangeArrowheads="1"/>
          </p:cNvSpPr>
          <p:nvPr>
            <p:ph type="ftr" sz="quarter" idx="11"/>
          </p:nvPr>
        </p:nvSpPr>
        <p:spPr>
          <a:xfrm>
            <a:off x="457200" y="6597650"/>
            <a:ext cx="5530850" cy="323850"/>
          </a:xfrm>
          <a:prstGeom prst="rect">
            <a:avLst/>
          </a:prstGeom>
          <a:ln/>
        </p:spPr>
        <p:txBody>
          <a:bodyPr/>
          <a:lstStyle>
            <a:lvl1pPr>
              <a:defRPr/>
            </a:lvl1pPr>
          </a:lstStyle>
          <a:p>
            <a:pPr>
              <a:defRPr/>
            </a:pPr>
            <a:r>
              <a:rPr lang="en-AU">
                <a:solidFill>
                  <a:srgbClr val="000066"/>
                </a:solidFill>
                <a:latin typeface="Calibri"/>
              </a:rPr>
              <a:t>© Partners in Performance International. All rights reserved</a:t>
            </a:r>
            <a:endParaRPr lang="en-AU" dirty="0">
              <a:solidFill>
                <a:srgbClr val="000066"/>
              </a:solidFill>
              <a:latin typeface="Calibri"/>
            </a:endParaRPr>
          </a:p>
        </p:txBody>
      </p:sp>
    </p:spTree>
    <p:extLst>
      <p:ext uri="{BB962C8B-B14F-4D97-AF65-F5344CB8AC3E}">
        <p14:creationId xmlns:p14="http://schemas.microsoft.com/office/powerpoint/2010/main" val="280134704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54545" y="1663304"/>
            <a:ext cx="8221143" cy="1800227"/>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defRPr sz="3600">
                <a:solidFill>
                  <a:schemeClr val="tx1"/>
                </a:solidFill>
              </a:defRPr>
            </a:lvl1pPr>
          </a:lstStyle>
          <a:p>
            <a:pPr lvl="0"/>
            <a:r>
              <a:rPr lang="en-US"/>
              <a:t>Click to edit Master title style</a:t>
            </a:r>
            <a:endParaRPr lang="en-US" dirty="0"/>
          </a:p>
        </p:txBody>
      </p:sp>
      <p:sp>
        <p:nvSpPr>
          <p:cNvPr id="5" name="Rectangle 59"/>
          <p:cNvSpPr>
            <a:spLocks noChangeArrowheads="1"/>
          </p:cNvSpPr>
          <p:nvPr/>
        </p:nvSpPr>
        <p:spPr bwMode="auto">
          <a:xfrm>
            <a:off x="445919" y="379521"/>
            <a:ext cx="8229769" cy="215444"/>
          </a:xfrm>
          <a:prstGeom prst="rect">
            <a:avLst/>
          </a:prstGeom>
          <a:noFill/>
          <a:ln w="9525">
            <a:noFill/>
            <a:miter lim="800000"/>
            <a:headEnd/>
            <a:tailEnd/>
          </a:ln>
          <a:effectLst/>
        </p:spPr>
        <p:txBody>
          <a:bodyPr wrap="square" lIns="0" tIns="0" rIns="0" bIns="0" anchor="b">
            <a:spAutoFit/>
          </a:bodyPr>
          <a:lstStyle/>
          <a:p>
            <a:pPr>
              <a:defRPr/>
            </a:pPr>
            <a:r>
              <a:rPr lang="en-US" sz="1400" dirty="0">
                <a:solidFill>
                  <a:srgbClr val="000080"/>
                </a:solidFill>
                <a:latin typeface="Calibri"/>
                <a:cs typeface="Arial" charset="0"/>
              </a:rPr>
              <a:t>Confidential</a:t>
            </a:r>
          </a:p>
        </p:txBody>
      </p:sp>
      <p:sp>
        <p:nvSpPr>
          <p:cNvPr id="6" name="Rectangle 63"/>
          <p:cNvSpPr>
            <a:spLocks noChangeArrowheads="1"/>
          </p:cNvSpPr>
          <p:nvPr/>
        </p:nvSpPr>
        <p:spPr bwMode="auto">
          <a:xfrm>
            <a:off x="485898" y="5503556"/>
            <a:ext cx="8189790" cy="461665"/>
          </a:xfrm>
          <a:prstGeom prst="rect">
            <a:avLst/>
          </a:prstGeom>
          <a:noFill/>
          <a:ln w="9525">
            <a:noFill/>
            <a:miter lim="800000"/>
            <a:headEnd/>
            <a:tailEnd/>
          </a:ln>
        </p:spPr>
        <p:txBody>
          <a:bodyPr wrap="square" lIns="0" tIns="0" rIns="0" bIns="0" anchor="b">
            <a:spAutoFit/>
          </a:bodyPr>
          <a:lstStyle/>
          <a:p>
            <a:pPr>
              <a:defRPr/>
            </a:pPr>
            <a:r>
              <a:rPr lang="en-US" dirty="0">
                <a:solidFill>
                  <a:srgbClr val="000080"/>
                </a:solidFill>
                <a:latin typeface="Calibri"/>
                <a:cs typeface="Arial" charset="0"/>
              </a:rPr>
              <a:t>Partners in Performance</a:t>
            </a:r>
          </a:p>
          <a:p>
            <a:pPr fontAlgn="base">
              <a:spcAft>
                <a:spcPct val="0"/>
              </a:spcAft>
              <a:defRPr/>
            </a:pPr>
            <a:r>
              <a:rPr lang="en-US" sz="1200" i="1" dirty="0">
                <a:solidFill>
                  <a:srgbClr val="000080"/>
                </a:solidFill>
                <a:latin typeface="Calibri" pitchFamily="34" charset="0"/>
                <a:cs typeface="Arial" charset="0"/>
              </a:rPr>
              <a:t>Rapid, sustainable results</a:t>
            </a:r>
          </a:p>
        </p:txBody>
      </p:sp>
      <p:sp>
        <p:nvSpPr>
          <p:cNvPr id="8" name="Rectangle 65"/>
          <p:cNvSpPr>
            <a:spLocks noChangeArrowheads="1"/>
          </p:cNvSpPr>
          <p:nvPr/>
        </p:nvSpPr>
        <p:spPr bwMode="auto">
          <a:xfrm>
            <a:off x="445919" y="687218"/>
            <a:ext cx="8698081" cy="46037"/>
          </a:xfrm>
          <a:prstGeom prst="rect">
            <a:avLst/>
          </a:prstGeom>
          <a:gradFill rotWithShape="1">
            <a:gsLst>
              <a:gs pos="0">
                <a:schemeClr val="tx1"/>
              </a:gs>
              <a:gs pos="100000">
                <a:schemeClr val="bg1"/>
              </a:gs>
            </a:gsLst>
            <a:lin ang="0" scaled="1"/>
          </a:gradFill>
          <a:ln w="9525" algn="ctr">
            <a:noFill/>
            <a:miter lim="800000"/>
            <a:headEnd/>
            <a:tailEnd/>
          </a:ln>
        </p:spPr>
        <p:txBody>
          <a:bodyPr wrap="none" anchor="ctr"/>
          <a:lstStyle/>
          <a:p>
            <a:pPr>
              <a:defRPr/>
            </a:pPr>
            <a:endParaRPr lang="en-US">
              <a:solidFill>
                <a:srgbClr val="000080"/>
              </a:solidFill>
              <a:latin typeface="Arial" charset="0"/>
              <a:cs typeface="Arial" charset="0"/>
            </a:endParaRPr>
          </a:p>
        </p:txBody>
      </p:sp>
      <p:sp>
        <p:nvSpPr>
          <p:cNvPr id="9" name="Rectangle 66"/>
          <p:cNvSpPr>
            <a:spLocks noChangeArrowheads="1"/>
          </p:cNvSpPr>
          <p:nvPr/>
        </p:nvSpPr>
        <p:spPr bwMode="auto">
          <a:xfrm>
            <a:off x="-10344" y="5373216"/>
            <a:ext cx="8686800" cy="46037"/>
          </a:xfrm>
          <a:prstGeom prst="rect">
            <a:avLst/>
          </a:prstGeom>
          <a:gradFill rotWithShape="1">
            <a:gsLst>
              <a:gs pos="0">
                <a:schemeClr val="bg1"/>
              </a:gs>
              <a:gs pos="100000">
                <a:schemeClr val="tx1"/>
              </a:gs>
            </a:gsLst>
            <a:lin ang="0" scaled="1"/>
          </a:gradFill>
          <a:ln w="9525" algn="ctr">
            <a:noFill/>
            <a:miter lim="800000"/>
            <a:headEnd/>
            <a:tailEnd/>
          </a:ln>
        </p:spPr>
        <p:txBody>
          <a:bodyPr wrap="none" bIns="0" anchor="ctr"/>
          <a:lstStyle/>
          <a:p>
            <a:pPr>
              <a:defRPr/>
            </a:pPr>
            <a:endParaRPr lang="en-US">
              <a:solidFill>
                <a:srgbClr val="000080"/>
              </a:solidFill>
              <a:latin typeface="Arial" charset="0"/>
              <a:cs typeface="Arial" charset="0"/>
            </a:endParaRPr>
          </a:p>
        </p:txBody>
      </p:sp>
      <p:sp>
        <p:nvSpPr>
          <p:cNvPr id="10" name="Rectangle 57"/>
          <p:cNvSpPr txBox="1">
            <a:spLocks noGrp="1" noChangeArrowheads="1"/>
          </p:cNvSpPr>
          <p:nvPr/>
        </p:nvSpPr>
        <p:spPr bwMode="auto">
          <a:xfrm>
            <a:off x="485898" y="6163993"/>
            <a:ext cx="8190558" cy="433359"/>
          </a:xfrm>
          <a:prstGeom prst="rect">
            <a:avLst/>
          </a:prstGeom>
          <a:noFill/>
          <a:ln w="9525">
            <a:noFill/>
            <a:miter lim="800000"/>
            <a:headEnd/>
            <a:tailEnd/>
          </a:ln>
        </p:spPr>
        <p:txBody>
          <a:bodyPr lIns="0" tIns="0" rIns="0" bIns="0" anchor="b"/>
          <a:lstStyle/>
          <a:p>
            <a:pPr eaLnBrk="0" hangingPunct="0">
              <a:defRPr/>
            </a:pPr>
            <a:r>
              <a:rPr lang="en-AU" sz="850" b="1" dirty="0">
                <a:solidFill>
                  <a:srgbClr val="000080"/>
                </a:solidFill>
                <a:latin typeface="Calibri"/>
              </a:rPr>
              <a:t>© </a:t>
            </a:r>
            <a:r>
              <a:rPr lang="en-NZ" sz="850" b="1" dirty="0">
                <a:solidFill>
                  <a:srgbClr val="000080"/>
                </a:solidFill>
                <a:latin typeface="Calibri"/>
              </a:rPr>
              <a:t>Partners in Performance International Pty Ltd and/or Partners in Performance IP Solutions (collectively ‘PIP’) 2016</a:t>
            </a:r>
            <a:r>
              <a:rPr lang="en-AU" sz="850" b="1" dirty="0">
                <a:solidFill>
                  <a:srgbClr val="000080"/>
                </a:solidFill>
                <a:latin typeface="Calibri"/>
              </a:rPr>
              <a:t>. </a:t>
            </a:r>
            <a:r>
              <a:rPr lang="en-AU" sz="850" dirty="0">
                <a:solidFill>
                  <a:srgbClr val="000080"/>
                </a:solidFill>
                <a:latin typeface="Calibri"/>
              </a:rPr>
              <a:t>All rights reserved. All intellectual property in these materials, including copyright, is owned by PIP. These materials are confidential between PIP and PIP’s direct clients. These materials must not be copied or used in whole or in part, or disclosed to / by any party who is not a current employee of PIP’s client site without the express written permission of PIP.</a:t>
            </a:r>
            <a:endParaRPr lang="en-US" sz="850" dirty="0">
              <a:solidFill>
                <a:srgbClr val="000080"/>
              </a:solidFill>
              <a:latin typeface="Calibri"/>
            </a:endParaRPr>
          </a:p>
        </p:txBody>
      </p:sp>
      <p:sp>
        <p:nvSpPr>
          <p:cNvPr id="14" name="Text Placeholder 13"/>
          <p:cNvSpPr>
            <a:spLocks noGrp="1"/>
          </p:cNvSpPr>
          <p:nvPr>
            <p:ph type="body" sz="quarter" idx="10" hasCustomPrompt="1"/>
          </p:nvPr>
        </p:nvSpPr>
        <p:spPr>
          <a:xfrm>
            <a:off x="458218" y="4365104"/>
            <a:ext cx="8199557" cy="360040"/>
          </a:xfrm>
        </p:spPr>
        <p:txBody>
          <a:bodyPr anchor="t"/>
          <a:lstStyle>
            <a:lvl1pPr marL="0" indent="0">
              <a:buNone/>
              <a:defRPr sz="2200" b="1"/>
            </a:lvl1pPr>
          </a:lstStyle>
          <a:p>
            <a:pPr lvl="0"/>
            <a:r>
              <a:rPr lang="en-US" dirty="0"/>
              <a:t>Click to edit date</a:t>
            </a:r>
          </a:p>
        </p:txBody>
      </p:sp>
      <p:pic>
        <p:nvPicPr>
          <p:cNvPr id="16" name="Picture 15"/>
          <p:cNvPicPr>
            <a:picLocks noChangeAspect="1"/>
          </p:cNvPicPr>
          <p:nvPr userDrawn="1"/>
        </p:nvPicPr>
        <p:blipFill>
          <a:blip r:embed="rId2"/>
          <a:stretch>
            <a:fillRect/>
          </a:stretch>
        </p:blipFill>
        <p:spPr>
          <a:xfrm>
            <a:off x="8479113" y="5533442"/>
            <a:ext cx="197343" cy="199814"/>
          </a:xfrm>
          <a:prstGeom prst="rect">
            <a:avLst/>
          </a:prstGeom>
        </p:spPr>
      </p:pic>
    </p:spTree>
    <p:extLst>
      <p:ext uri="{BB962C8B-B14F-4D97-AF65-F5344CB8AC3E}">
        <p14:creationId xmlns:p14="http://schemas.microsoft.com/office/powerpoint/2010/main" val="94618268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196977"/>
            <a:ext cx="8207375" cy="5184773"/>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marL="1790700" indent="-352425">
              <a:defRPr sz="1600">
                <a:solidFill>
                  <a:schemeClr val="tx1"/>
                </a:solidFill>
              </a:defRPr>
            </a:lvl5pPr>
            <a:lvl6pPr marL="2152650" indent="-361950">
              <a:buFont typeface="Calibri" pitchFamily="34" charset="0"/>
              <a:buChar char="­"/>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4"/>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pPr/>
              <a:t>‹#›</a:t>
            </a:fld>
            <a:endParaRPr lang="en-US" dirty="0"/>
          </a:p>
        </p:txBody>
      </p:sp>
      <p:sp>
        <p:nvSpPr>
          <p:cNvPr id="7"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F38DF745-7D3F-47F4-83A3-874385CFAA69}" type="slidenum">
              <a:rPr lang="en-US" smtClean="0">
                <a:solidFill>
                  <a:srgbClr val="000080"/>
                </a:solidFill>
                <a:latin typeface="Calibri"/>
              </a:rPr>
              <a:pPr/>
              <a:t>‹#›</a:t>
            </a:fld>
            <a:endParaRPr lang="en-US" dirty="0">
              <a:solidFill>
                <a:srgbClr val="000080"/>
              </a:solidFill>
              <a:latin typeface="Calibri"/>
            </a:endParaRPr>
          </a:p>
        </p:txBody>
      </p:sp>
      <p:sp>
        <p:nvSpPr>
          <p:cNvPr id="5" name="Text Placeholder 4"/>
          <p:cNvSpPr>
            <a:spLocks noGrp="1"/>
          </p:cNvSpPr>
          <p:nvPr>
            <p:ph type="body" sz="quarter" idx="11"/>
          </p:nvPr>
        </p:nvSpPr>
        <p:spPr>
          <a:xfrm>
            <a:off x="468313" y="1196975"/>
            <a:ext cx="8207375" cy="5184775"/>
          </a:xfrm>
        </p:spPr>
        <p:txBody>
          <a:bodyPr/>
          <a:lstStyle>
            <a:lvl1pPr marL="361950" indent="-361950">
              <a:spcBef>
                <a:spcPts val="600"/>
              </a:spcBef>
              <a:buClr>
                <a:schemeClr val="tx1"/>
              </a:buClr>
              <a:buSzPct val="100000"/>
              <a:buFont typeface="Arial" panose="020B0604020202020204" pitchFamily="34" charset="0"/>
              <a:buChar char="•"/>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9312604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s-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F38DF745-7D3F-47F4-83A3-874385CFAA69}" type="slidenum">
              <a:rPr lang="en-US" smtClean="0">
                <a:solidFill>
                  <a:srgbClr val="000080"/>
                </a:solidFill>
                <a:latin typeface="Calibri"/>
              </a:rPr>
              <a:pPr/>
              <a:t>‹#›</a:t>
            </a:fld>
            <a:endParaRPr lang="en-US" dirty="0">
              <a:solidFill>
                <a:srgbClr val="000080"/>
              </a:solidFill>
              <a:latin typeface="Calibri"/>
            </a:endParaRPr>
          </a:p>
        </p:txBody>
      </p:sp>
      <p:sp>
        <p:nvSpPr>
          <p:cNvPr id="5" name="Text Placeholder 4"/>
          <p:cNvSpPr>
            <a:spLocks noGrp="1"/>
          </p:cNvSpPr>
          <p:nvPr>
            <p:ph type="body" sz="quarter" idx="11"/>
          </p:nvPr>
        </p:nvSpPr>
        <p:spPr>
          <a:xfrm>
            <a:off x="467544" y="1196975"/>
            <a:ext cx="8208144" cy="5184775"/>
          </a:xfrm>
        </p:spPr>
        <p:txBody>
          <a:bodyPr anchor="t"/>
          <a:lstStyle>
            <a:lvl1pPr marL="361950" indent="-361950">
              <a:spcBef>
                <a:spcPts val="600"/>
              </a:spcBef>
              <a:buClr>
                <a:schemeClr val="tx1"/>
              </a:buClr>
              <a:buSzPct val="100000"/>
              <a:buFont typeface="+mj-lt"/>
              <a:buAutoNum type="arabicPeriod"/>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p:txBody>
      </p:sp>
    </p:spTree>
    <p:extLst>
      <p:ext uri="{BB962C8B-B14F-4D97-AF65-F5344CB8AC3E}">
        <p14:creationId xmlns:p14="http://schemas.microsoft.com/office/powerpoint/2010/main" val="333184631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196977"/>
            <a:ext cx="8207375" cy="5184773"/>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marL="1790700" indent="-352425">
              <a:defRPr sz="1600">
                <a:solidFill>
                  <a:schemeClr val="tx1"/>
                </a:solidFill>
              </a:defRPr>
            </a:lvl5pPr>
            <a:lvl6pPr marL="2152650" indent="-361950">
              <a:buFont typeface="Calibri" pitchFamily="34" charset="0"/>
              <a:buChar char="­"/>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4"/>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solidFill>
                  <a:srgbClr val="000080"/>
                </a:solidFill>
                <a:latin typeface="Calibri"/>
              </a:rPr>
              <a:pPr/>
              <a:t>‹#›</a:t>
            </a:fld>
            <a:endParaRPr lang="en-US" dirty="0">
              <a:solidFill>
                <a:srgbClr val="000080"/>
              </a:solidFill>
              <a:latin typeface="Calibri"/>
            </a:endParaRPr>
          </a:p>
        </p:txBody>
      </p:sp>
      <p:sp>
        <p:nvSpPr>
          <p:cNvPr id="7"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81249898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 TakeA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154" y="1196978"/>
            <a:ext cx="8209534" cy="4464270"/>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4"/>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solidFill>
                  <a:srgbClr val="000080"/>
                </a:solidFill>
                <a:latin typeface="Calibri"/>
              </a:rPr>
              <a:pPr/>
              <a:t>‹#›</a:t>
            </a:fld>
            <a:endParaRPr lang="en-US" dirty="0">
              <a:solidFill>
                <a:srgbClr val="000080"/>
              </a:solidFill>
              <a:latin typeface="Calibri"/>
            </a:endParaRPr>
          </a:p>
        </p:txBody>
      </p:sp>
      <p:sp>
        <p:nvSpPr>
          <p:cNvPr id="7" name="Title 1"/>
          <p:cNvSpPr>
            <a:spLocks noGrp="1"/>
          </p:cNvSpPr>
          <p:nvPr>
            <p:ph type="title"/>
          </p:nvPr>
        </p:nvSpPr>
        <p:spPr>
          <a:xfrm>
            <a:off x="466154" y="157163"/>
            <a:ext cx="8209534"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1"/>
          </p:nvPr>
        </p:nvSpPr>
        <p:spPr>
          <a:xfrm>
            <a:off x="466154" y="5732463"/>
            <a:ext cx="8209534" cy="649287"/>
          </a:xfrm>
          <a:solidFill>
            <a:schemeClr val="accent2"/>
          </a:solidFill>
        </p:spPr>
        <p:txBody>
          <a:bodyPr lIns="36000" tIns="36000" rIns="36000" bIns="36000" anchor="ctr"/>
          <a:lstStyle>
            <a:lvl1pPr marL="0" indent="0">
              <a:lnSpc>
                <a:spcPct val="100000"/>
              </a:lnSpc>
              <a:spcBef>
                <a:spcPts val="0"/>
              </a:spcBef>
              <a:buNone/>
              <a:defRPr/>
            </a:lvl1pPr>
          </a:lstStyle>
          <a:p>
            <a:pPr lvl="0"/>
            <a:r>
              <a:rPr lang="en-US"/>
              <a:t>Click to edit Master text styles</a:t>
            </a:r>
          </a:p>
        </p:txBody>
      </p:sp>
    </p:spTree>
    <p:extLst>
      <p:ext uri="{BB962C8B-B14F-4D97-AF65-F5344CB8AC3E}">
        <p14:creationId xmlns:p14="http://schemas.microsoft.com/office/powerpoint/2010/main" val="351709484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Vertical">
    <p:spTree>
      <p:nvGrpSpPr>
        <p:cNvPr id="1" name=""/>
        <p:cNvGrpSpPr/>
        <p:nvPr/>
      </p:nvGrpSpPr>
      <p:grpSpPr>
        <a:xfrm>
          <a:off x="0" y="0"/>
          <a:ext cx="0" cy="0"/>
          <a:chOff x="0" y="0"/>
          <a:chExt cx="0" cy="0"/>
        </a:xfrm>
      </p:grpSpPr>
      <p:sp>
        <p:nvSpPr>
          <p:cNvPr id="2"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68312" y="1196977"/>
            <a:ext cx="4031679" cy="5184773"/>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4011" y="1196977"/>
            <a:ext cx="4031677" cy="5184773"/>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1"/>
          <p:cNvSpPr>
            <a:spLocks noGrp="1"/>
          </p:cNvSpPr>
          <p:nvPr>
            <p:ph type="sldNum" sz="quarter" idx="4"/>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solidFill>
                  <a:srgbClr val="000080"/>
                </a:solidFill>
                <a:latin typeface="Calibri"/>
              </a:rPr>
              <a:pPr/>
              <a:t>‹#›</a:t>
            </a:fld>
            <a:endParaRPr lang="en-US" dirty="0">
              <a:solidFill>
                <a:srgbClr val="000080"/>
              </a:solidFill>
              <a:latin typeface="Calibri"/>
            </a:endParaRPr>
          </a:p>
        </p:txBody>
      </p:sp>
    </p:spTree>
    <p:extLst>
      <p:ext uri="{BB962C8B-B14F-4D97-AF65-F5344CB8AC3E}">
        <p14:creationId xmlns:p14="http://schemas.microsoft.com/office/powerpoint/2010/main" val="412072720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hree Content-Vertical">
    <p:spTree>
      <p:nvGrpSpPr>
        <p:cNvPr id="1" name=""/>
        <p:cNvGrpSpPr/>
        <p:nvPr/>
      </p:nvGrpSpPr>
      <p:grpSpPr>
        <a:xfrm>
          <a:off x="0" y="0"/>
          <a:ext cx="0" cy="0"/>
          <a:chOff x="0" y="0"/>
          <a:chExt cx="0" cy="0"/>
        </a:xfrm>
      </p:grpSpPr>
      <p:sp>
        <p:nvSpPr>
          <p:cNvPr id="2"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976"/>
            <a:ext cx="2681288" cy="5184774"/>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3232986" y="1196976"/>
            <a:ext cx="2681288" cy="5184774"/>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1"/>
          <p:cNvSpPr>
            <a:spLocks noGrp="1"/>
          </p:cNvSpPr>
          <p:nvPr>
            <p:ph type="sldNum" sz="quarter" idx="4"/>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solidFill>
                  <a:srgbClr val="000080"/>
                </a:solidFill>
                <a:latin typeface="Calibri"/>
              </a:rPr>
              <a:pPr/>
              <a:t>‹#›</a:t>
            </a:fld>
            <a:endParaRPr lang="en-US" dirty="0">
              <a:solidFill>
                <a:srgbClr val="000080"/>
              </a:solidFill>
              <a:latin typeface="Calibri"/>
            </a:endParaRPr>
          </a:p>
        </p:txBody>
      </p:sp>
      <p:sp>
        <p:nvSpPr>
          <p:cNvPr id="8" name="Content Placeholder 7"/>
          <p:cNvSpPr>
            <a:spLocks noGrp="1"/>
          </p:cNvSpPr>
          <p:nvPr>
            <p:ph sz="quarter" idx="11"/>
          </p:nvPr>
        </p:nvSpPr>
        <p:spPr>
          <a:xfrm>
            <a:off x="6011863" y="1196975"/>
            <a:ext cx="2663825" cy="5184775"/>
          </a:xfrm>
          <a:ln>
            <a:solidFill>
              <a:schemeClr val="accent6"/>
            </a:solidFill>
          </a:ln>
        </p:spPr>
        <p:txBody>
          <a:bodyPr lIns="36000" r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5644263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Two">
    <p:spTree>
      <p:nvGrpSpPr>
        <p:cNvPr id="1" name=""/>
        <p:cNvGrpSpPr/>
        <p:nvPr/>
      </p:nvGrpSpPr>
      <p:grpSpPr>
        <a:xfrm>
          <a:off x="0" y="0"/>
          <a:ext cx="0" cy="0"/>
          <a:chOff x="0" y="0"/>
          <a:chExt cx="0" cy="0"/>
        </a:xfrm>
      </p:grpSpPr>
      <p:sp>
        <p:nvSpPr>
          <p:cNvPr id="2"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8313" y="908705"/>
            <a:ext cx="4031682" cy="720096"/>
          </a:xfrm>
          <a:prstGeom prst="rect">
            <a:avLst/>
          </a:prstGeom>
        </p:spPr>
        <p:txBody>
          <a:bodyPr anchor="ctr"/>
          <a:lstStyle>
            <a:lvl1pPr marL="0" indent="0">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8313" y="1628774"/>
            <a:ext cx="4031682" cy="4752976"/>
          </a:xfrm>
          <a:prstGeom prst="rect">
            <a:avLst/>
          </a:prstGeom>
          <a:ln>
            <a:solidFill>
              <a:schemeClr val="accent6"/>
            </a:solidFill>
          </a:ln>
        </p:spPr>
        <p:txBody>
          <a:bodyPr lIns="36000" rIns="36000"/>
          <a:lstStyle>
            <a:lvl1pPr>
              <a:defRPr sz="1600"/>
            </a:lvl1pPr>
            <a:lvl2pPr>
              <a:defRPr sz="1600"/>
            </a:lvl2pPr>
            <a:lvl3pPr>
              <a:defRPr sz="1600"/>
            </a:lvl3pPr>
            <a:lvl4pPr>
              <a:defRPr sz="16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8203" y="908722"/>
            <a:ext cx="4027699" cy="720055"/>
          </a:xfrm>
          <a:prstGeom prst="rect">
            <a:avLst/>
          </a:prstGeom>
        </p:spPr>
        <p:txBody>
          <a:bodyPr anchor="ctr"/>
          <a:lstStyle>
            <a:lvl1pPr marL="0" indent="0">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013" y="1628774"/>
            <a:ext cx="4031676" cy="4752976"/>
          </a:xfrm>
          <a:prstGeom prst="rect">
            <a:avLst/>
          </a:prstGeom>
          <a:ln>
            <a:solidFill>
              <a:schemeClr val="accent6"/>
            </a:solidFill>
          </a:ln>
        </p:spPr>
        <p:txBody>
          <a:bodyPr lIns="36000" rIns="36000"/>
          <a:lstStyle>
            <a:lvl1pPr>
              <a:defRPr sz="1600"/>
            </a:lvl1pPr>
            <a:lvl2pPr>
              <a:defRPr sz="1600"/>
            </a:lvl2pPr>
            <a:lvl3pPr>
              <a:defRPr sz="1600"/>
            </a:lvl3pPr>
            <a:lvl4pPr>
              <a:defRPr sz="16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
          <p:cNvSpPr>
            <a:spLocks noGrp="1"/>
          </p:cNvSpPr>
          <p:nvPr>
            <p:ph type="sldNum" sz="quarter" idx="10"/>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solidFill>
                  <a:srgbClr val="000080"/>
                </a:solidFill>
                <a:latin typeface="Calibri"/>
              </a:rPr>
              <a:pPr/>
              <a:t>‹#›</a:t>
            </a:fld>
            <a:endParaRPr lang="en-US" dirty="0">
              <a:solidFill>
                <a:srgbClr val="000080"/>
              </a:solidFill>
              <a:latin typeface="Calibri"/>
            </a:endParaRPr>
          </a:p>
        </p:txBody>
      </p:sp>
    </p:spTree>
    <p:extLst>
      <p:ext uri="{BB962C8B-B14F-4D97-AF65-F5344CB8AC3E}">
        <p14:creationId xmlns:p14="http://schemas.microsoft.com/office/powerpoint/2010/main" val="333306175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Three">
    <p:spTree>
      <p:nvGrpSpPr>
        <p:cNvPr id="1" name=""/>
        <p:cNvGrpSpPr/>
        <p:nvPr/>
      </p:nvGrpSpPr>
      <p:grpSpPr>
        <a:xfrm>
          <a:off x="0" y="0"/>
          <a:ext cx="0" cy="0"/>
          <a:chOff x="0" y="0"/>
          <a:chExt cx="0" cy="0"/>
        </a:xfrm>
      </p:grpSpPr>
      <p:sp>
        <p:nvSpPr>
          <p:cNvPr id="2"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6151" y="908705"/>
            <a:ext cx="2664050" cy="720096"/>
          </a:xfrm>
          <a:prstGeom prst="rect">
            <a:avLst/>
          </a:prstGeom>
        </p:spPr>
        <p:txBody>
          <a:bodyPr anchor="ctr"/>
          <a:lstStyle>
            <a:lvl1pPr marL="0" indent="0">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6151" y="1628774"/>
            <a:ext cx="2664050" cy="4752974"/>
          </a:xfrm>
          <a:prstGeom prst="rect">
            <a:avLst/>
          </a:prstGeom>
          <a:ln>
            <a:solidFill>
              <a:schemeClr val="accent6"/>
            </a:solidFill>
          </a:ln>
        </p:spPr>
        <p:txBody>
          <a:bodyPr lIns="36000" rIns="36000"/>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3234798" y="908722"/>
            <a:ext cx="2661422" cy="720055"/>
          </a:xfrm>
          <a:prstGeom prst="rect">
            <a:avLst/>
          </a:prstGeom>
        </p:spPr>
        <p:txBody>
          <a:bodyPr anchor="ctr"/>
          <a:lstStyle>
            <a:lvl1pPr marL="0" indent="0">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230606" y="1628774"/>
            <a:ext cx="2664050" cy="4752974"/>
          </a:xfrm>
          <a:prstGeom prst="rect">
            <a:avLst/>
          </a:prstGeom>
          <a:ln>
            <a:solidFill>
              <a:schemeClr val="accent6"/>
            </a:solidFill>
          </a:ln>
        </p:spPr>
        <p:txBody>
          <a:bodyPr lIns="36000" rIns="36000"/>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
          <p:cNvSpPr>
            <a:spLocks noGrp="1"/>
          </p:cNvSpPr>
          <p:nvPr>
            <p:ph type="sldNum" sz="quarter" idx="10"/>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solidFill>
                  <a:srgbClr val="000080"/>
                </a:solidFill>
                <a:latin typeface="Calibri"/>
              </a:rPr>
              <a:pPr/>
              <a:t>‹#›</a:t>
            </a:fld>
            <a:endParaRPr lang="en-US" dirty="0">
              <a:solidFill>
                <a:srgbClr val="000080"/>
              </a:solidFill>
              <a:latin typeface="Calibri"/>
            </a:endParaRPr>
          </a:p>
        </p:txBody>
      </p:sp>
      <p:sp>
        <p:nvSpPr>
          <p:cNvPr id="8" name="Text Placeholder 4"/>
          <p:cNvSpPr>
            <a:spLocks noGrp="1"/>
          </p:cNvSpPr>
          <p:nvPr>
            <p:ph type="body" sz="quarter" idx="11"/>
          </p:nvPr>
        </p:nvSpPr>
        <p:spPr>
          <a:xfrm>
            <a:off x="6012160" y="909034"/>
            <a:ext cx="2661422" cy="720055"/>
          </a:xfrm>
          <a:prstGeom prst="rect">
            <a:avLst/>
          </a:prstGeom>
        </p:spPr>
        <p:txBody>
          <a:bodyPr anchor="ctr"/>
          <a:lstStyle>
            <a:lvl1pPr marL="0" indent="0">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2"/>
          </p:nvPr>
        </p:nvSpPr>
        <p:spPr>
          <a:xfrm>
            <a:off x="6011863" y="1628775"/>
            <a:ext cx="2663825" cy="4752975"/>
          </a:xfrm>
          <a:ln>
            <a:solidFill>
              <a:schemeClr val="accent6"/>
            </a:solidFill>
          </a:ln>
        </p:spPr>
        <p:txBody>
          <a:bodyPr lIns="36000" r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1567712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ibonacci-Two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68312" y="1196977"/>
            <a:ext cx="8208144" cy="1799975"/>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8313" y="3212976"/>
            <a:ext cx="8207375" cy="2916000"/>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1"/>
          <p:cNvSpPr>
            <a:spLocks noGrp="1"/>
          </p:cNvSpPr>
          <p:nvPr>
            <p:ph type="sldNum" sz="quarter" idx="4"/>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solidFill>
                  <a:srgbClr val="000080"/>
                </a:solidFill>
                <a:latin typeface="Calibri"/>
              </a:rPr>
              <a:pPr/>
              <a:t>‹#›</a:t>
            </a:fld>
            <a:endParaRPr lang="en-US" dirty="0">
              <a:solidFill>
                <a:srgbClr val="000080"/>
              </a:solidFill>
              <a:latin typeface="Calibri"/>
            </a:endParaRPr>
          </a:p>
        </p:txBody>
      </p:sp>
    </p:spTree>
    <p:extLst>
      <p:ext uri="{BB962C8B-B14F-4D97-AF65-F5344CB8AC3E}">
        <p14:creationId xmlns:p14="http://schemas.microsoft.com/office/powerpoint/2010/main" val="62723194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ibonacci-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976"/>
            <a:ext cx="3960440" cy="2448048"/>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8312" y="3789363"/>
            <a:ext cx="3959671" cy="2592387"/>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1"/>
          <p:cNvSpPr>
            <a:spLocks noGrp="1"/>
          </p:cNvSpPr>
          <p:nvPr>
            <p:ph type="sldNum" sz="quarter" idx="4"/>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solidFill>
                  <a:srgbClr val="000080"/>
                </a:solidFill>
                <a:latin typeface="Calibri"/>
              </a:rPr>
              <a:pPr/>
              <a:t>‹#›</a:t>
            </a:fld>
            <a:endParaRPr lang="en-US" dirty="0">
              <a:solidFill>
                <a:srgbClr val="000080"/>
              </a:solidFill>
              <a:latin typeface="Calibri"/>
            </a:endParaRPr>
          </a:p>
        </p:txBody>
      </p:sp>
      <p:sp>
        <p:nvSpPr>
          <p:cNvPr id="8" name="Content Placeholder 7"/>
          <p:cNvSpPr>
            <a:spLocks noGrp="1"/>
          </p:cNvSpPr>
          <p:nvPr>
            <p:ph sz="quarter" idx="11"/>
          </p:nvPr>
        </p:nvSpPr>
        <p:spPr>
          <a:xfrm>
            <a:off x="5292080" y="1700808"/>
            <a:ext cx="2664296" cy="3960000"/>
          </a:xfrm>
          <a:ln>
            <a:solidFill>
              <a:schemeClr val="accent6"/>
            </a:solidFill>
          </a:ln>
        </p:spPr>
        <p:txBody>
          <a:bodyPr lIns="36000" r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Isosceles Triangle 5"/>
          <p:cNvSpPr/>
          <p:nvPr userDrawn="1"/>
        </p:nvSpPr>
        <p:spPr>
          <a:xfrm rot="5400000">
            <a:off x="3455876" y="3609022"/>
            <a:ext cx="2592286" cy="216024"/>
          </a:xfrm>
          <a:prstGeom prst="triangle">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AU" sz="1600" dirty="0">
              <a:solidFill>
                <a:srgbClr val="000080"/>
              </a:solidFill>
              <a:latin typeface="Calibri"/>
            </a:endParaRPr>
          </a:p>
        </p:txBody>
      </p:sp>
    </p:spTree>
    <p:extLst>
      <p:ext uri="{BB962C8B-B14F-4D97-AF65-F5344CB8AC3E}">
        <p14:creationId xmlns:p14="http://schemas.microsoft.com/office/powerpoint/2010/main" val="14296887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TakeA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154" y="1196978"/>
            <a:ext cx="8209534" cy="4464270"/>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4"/>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pPr/>
              <a:t>‹#›</a:t>
            </a:fld>
            <a:endParaRPr lang="en-US" dirty="0"/>
          </a:p>
        </p:txBody>
      </p:sp>
      <p:sp>
        <p:nvSpPr>
          <p:cNvPr id="7" name="Title 1"/>
          <p:cNvSpPr>
            <a:spLocks noGrp="1"/>
          </p:cNvSpPr>
          <p:nvPr>
            <p:ph type="title"/>
          </p:nvPr>
        </p:nvSpPr>
        <p:spPr>
          <a:xfrm>
            <a:off x="466154" y="157163"/>
            <a:ext cx="8209534"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1"/>
          </p:nvPr>
        </p:nvSpPr>
        <p:spPr>
          <a:xfrm>
            <a:off x="466154" y="5732463"/>
            <a:ext cx="8209534" cy="649287"/>
          </a:xfrm>
          <a:solidFill>
            <a:schemeClr val="accent2"/>
          </a:solidFill>
        </p:spPr>
        <p:txBody>
          <a:bodyPr lIns="36000" tIns="36000" rIns="36000" bIns="36000" anchor="ctr"/>
          <a:lstStyle>
            <a:lvl1pPr marL="0" indent="0">
              <a:lnSpc>
                <a:spcPct val="100000"/>
              </a:lnSpc>
              <a:spcBef>
                <a:spcPts val="0"/>
              </a:spcBef>
              <a:buNone/>
              <a:defRPr/>
            </a:lvl1pPr>
          </a:lstStyle>
          <a:p>
            <a:pPr lvl="0"/>
            <a:r>
              <a:rPr lang="en-US"/>
              <a:t>Click to edit Master text styles</a:t>
            </a:r>
          </a:p>
        </p:txBody>
      </p:sp>
    </p:spTree>
    <p:extLst>
      <p:ext uri="{BB962C8B-B14F-4D97-AF65-F5344CB8AC3E}">
        <p14:creationId xmlns:p14="http://schemas.microsoft.com/office/powerpoint/2010/main" val="124840993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F38DF745-7D3F-47F4-83A3-874385CFAA69}" type="slidenum">
              <a:rPr lang="en-US" smtClean="0">
                <a:solidFill>
                  <a:srgbClr val="000080"/>
                </a:solidFill>
                <a:latin typeface="Calibri"/>
              </a:rPr>
              <a:pPr/>
              <a:t>‹#›</a:t>
            </a:fld>
            <a:endParaRPr lang="en-US" dirty="0">
              <a:solidFill>
                <a:srgbClr val="000080"/>
              </a:solidFill>
              <a:latin typeface="Calibri"/>
            </a:endParaRPr>
          </a:p>
        </p:txBody>
      </p:sp>
      <p:sp>
        <p:nvSpPr>
          <p:cNvPr id="4" name="Text Placeholder 8"/>
          <p:cNvSpPr>
            <a:spLocks noGrp="1"/>
          </p:cNvSpPr>
          <p:nvPr>
            <p:ph type="body" sz="quarter" idx="11" hasCustomPrompt="1"/>
          </p:nvPr>
        </p:nvSpPr>
        <p:spPr>
          <a:xfrm>
            <a:off x="468313" y="6165853"/>
            <a:ext cx="8207375" cy="303473"/>
          </a:xfrm>
        </p:spPr>
        <p:txBody>
          <a:bodyPr anchor="b"/>
          <a:lstStyle>
            <a:lvl1pPr marL="449263" indent="-449263">
              <a:lnSpc>
                <a:spcPct val="92000"/>
              </a:lnSpc>
              <a:spcBef>
                <a:spcPts val="0"/>
              </a:spcBef>
              <a:buNone/>
              <a:defRPr sz="1000"/>
            </a:lvl1pPr>
            <a:lvl2pPr>
              <a:defRPr sz="1000"/>
            </a:lvl2pPr>
            <a:lvl3pPr>
              <a:defRPr sz="1000"/>
            </a:lvl3pPr>
            <a:lvl4pPr>
              <a:defRPr sz="1000"/>
            </a:lvl4pPr>
            <a:lvl5pPr>
              <a:defRPr sz="1000"/>
            </a:lvl5pPr>
          </a:lstStyle>
          <a:p>
            <a:pPr lvl="0"/>
            <a:r>
              <a:rPr lang="en-US" dirty="0"/>
              <a:t>Notes:	Click to edit Master text styles</a:t>
            </a:r>
          </a:p>
        </p:txBody>
      </p:sp>
    </p:spTree>
    <p:extLst>
      <p:ext uri="{BB962C8B-B14F-4D97-AF65-F5344CB8AC3E}">
        <p14:creationId xmlns:p14="http://schemas.microsoft.com/office/powerpoint/2010/main" val="425867449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p:txBody>
          <a:bodyPr/>
          <a:lstStyle/>
          <a:p>
            <a:fld id="{F38DF745-7D3F-47F4-83A3-874385CFAA69}" type="slidenum">
              <a:rPr lang="en-US" smtClean="0">
                <a:solidFill>
                  <a:srgbClr val="000080"/>
                </a:solidFill>
                <a:latin typeface="Calibri"/>
              </a:rPr>
              <a:pPr/>
              <a:t>‹#›</a:t>
            </a:fld>
            <a:endParaRPr lang="en-US" dirty="0">
              <a:solidFill>
                <a:srgbClr val="000080"/>
              </a:solidFill>
              <a:latin typeface="Calibri"/>
            </a:endParaRPr>
          </a:p>
        </p:txBody>
      </p:sp>
    </p:spTree>
    <p:extLst>
      <p:ext uri="{BB962C8B-B14F-4D97-AF65-F5344CB8AC3E}">
        <p14:creationId xmlns:p14="http://schemas.microsoft.com/office/powerpoint/2010/main" val="159287781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 Subtitle +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EA7D15EB-119A-4E4C-A650-A609952B8B6B}" type="slidenum">
              <a:rPr lang="en-AU" smtClean="0">
                <a:solidFill>
                  <a:srgbClr val="000080"/>
                </a:solidFill>
                <a:latin typeface="Calibri"/>
              </a:rPr>
              <a:pPr/>
              <a:t>‹#›</a:t>
            </a:fld>
            <a:endParaRPr lang="en-AU">
              <a:solidFill>
                <a:srgbClr val="000080"/>
              </a:solidFill>
              <a:latin typeface="Calibri"/>
            </a:endParaRPr>
          </a:p>
        </p:txBody>
      </p:sp>
      <p:sp>
        <p:nvSpPr>
          <p:cNvPr id="4" name="Text Placeholder 8"/>
          <p:cNvSpPr>
            <a:spLocks noGrp="1"/>
          </p:cNvSpPr>
          <p:nvPr>
            <p:ph type="body" sz="quarter" idx="11" hasCustomPrompt="1"/>
          </p:nvPr>
        </p:nvSpPr>
        <p:spPr>
          <a:xfrm>
            <a:off x="468313" y="6165853"/>
            <a:ext cx="8207375" cy="303473"/>
          </a:xfrm>
        </p:spPr>
        <p:txBody>
          <a:bodyPr anchor="b"/>
          <a:lstStyle>
            <a:lvl1pPr marL="449263" indent="-449263">
              <a:lnSpc>
                <a:spcPct val="92000"/>
              </a:lnSpc>
              <a:spcBef>
                <a:spcPts val="0"/>
              </a:spcBef>
              <a:buNone/>
              <a:defRPr sz="1000"/>
            </a:lvl1pPr>
            <a:lvl2pPr>
              <a:defRPr sz="1000"/>
            </a:lvl2pPr>
            <a:lvl3pPr>
              <a:defRPr sz="1000"/>
            </a:lvl3pPr>
            <a:lvl4pPr>
              <a:defRPr sz="1000"/>
            </a:lvl4pPr>
            <a:lvl5pPr>
              <a:defRPr sz="1000"/>
            </a:lvl5pPr>
          </a:lstStyle>
          <a:p>
            <a:pPr lvl="0"/>
            <a:r>
              <a:rPr lang="en-US" dirty="0"/>
              <a:t>Notes:	Click to edit Master text styles</a:t>
            </a:r>
          </a:p>
        </p:txBody>
      </p:sp>
      <p:sp>
        <p:nvSpPr>
          <p:cNvPr id="6" name="Text Placeholder 5"/>
          <p:cNvSpPr>
            <a:spLocks noGrp="1"/>
          </p:cNvSpPr>
          <p:nvPr>
            <p:ph type="body" sz="quarter" idx="12"/>
          </p:nvPr>
        </p:nvSpPr>
        <p:spPr>
          <a:xfrm>
            <a:off x="468313" y="764704"/>
            <a:ext cx="8207375" cy="432274"/>
          </a:xfrm>
        </p:spPr>
        <p:txBody>
          <a:bodyPr anchor="t"/>
          <a:lstStyle>
            <a:lvl1pPr marL="0" indent="0">
              <a:lnSpc>
                <a:spcPct val="90000"/>
              </a:lnSpc>
              <a:spcBef>
                <a:spcPts val="0"/>
              </a:spcBef>
              <a:buFontTx/>
              <a:buNone/>
              <a:defRPr sz="1800" b="1"/>
            </a:lvl1pPr>
          </a:lstStyle>
          <a:p>
            <a:pPr lvl="0"/>
            <a:r>
              <a:rPr lang="en-US"/>
              <a:t>Click to edit Master text styles</a:t>
            </a:r>
          </a:p>
        </p:txBody>
      </p:sp>
    </p:spTree>
    <p:extLst>
      <p:ext uri="{BB962C8B-B14F-4D97-AF65-F5344CB8AC3E}">
        <p14:creationId xmlns:p14="http://schemas.microsoft.com/office/powerpoint/2010/main" val="420539125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EA7D15EB-119A-4E4C-A650-A609952B8B6B}" type="slidenum">
              <a:rPr lang="en-AU" smtClean="0">
                <a:solidFill>
                  <a:srgbClr val="000080"/>
                </a:solidFill>
                <a:latin typeface="Calibri"/>
              </a:rPr>
              <a:pPr/>
              <a:t>‹#›</a:t>
            </a:fld>
            <a:endParaRPr lang="en-AU">
              <a:solidFill>
                <a:srgbClr val="000080"/>
              </a:solidFill>
              <a:latin typeface="Calibri"/>
            </a:endParaRPr>
          </a:p>
        </p:txBody>
      </p:sp>
      <p:sp>
        <p:nvSpPr>
          <p:cNvPr id="6" name="Text Placeholder 5"/>
          <p:cNvSpPr>
            <a:spLocks noGrp="1"/>
          </p:cNvSpPr>
          <p:nvPr>
            <p:ph type="body" sz="quarter" idx="12"/>
          </p:nvPr>
        </p:nvSpPr>
        <p:spPr>
          <a:xfrm>
            <a:off x="468313" y="764704"/>
            <a:ext cx="8207375" cy="432274"/>
          </a:xfrm>
        </p:spPr>
        <p:txBody>
          <a:bodyPr anchor="t"/>
          <a:lstStyle>
            <a:lvl1pPr marL="0" indent="0">
              <a:lnSpc>
                <a:spcPct val="90000"/>
              </a:lnSpc>
              <a:spcBef>
                <a:spcPts val="0"/>
              </a:spcBef>
              <a:buFontTx/>
              <a:buNone/>
              <a:defRPr sz="1800" b="1"/>
            </a:lvl1pPr>
          </a:lstStyle>
          <a:p>
            <a:pPr lvl="0"/>
            <a:r>
              <a:rPr lang="en-US"/>
              <a:t>Click to edit Master text styles</a:t>
            </a:r>
          </a:p>
        </p:txBody>
      </p:sp>
    </p:spTree>
    <p:extLst>
      <p:ext uri="{BB962C8B-B14F-4D97-AF65-F5344CB8AC3E}">
        <p14:creationId xmlns:p14="http://schemas.microsoft.com/office/powerpoint/2010/main" val="281777409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mp; Subtitle +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EA7D15EB-119A-4E4C-A650-A609952B8B6B}" type="slidenum">
              <a:rPr lang="en-AU" smtClean="0">
                <a:solidFill>
                  <a:srgbClr val="000080"/>
                </a:solidFill>
                <a:latin typeface="Calibri"/>
              </a:rPr>
              <a:pPr/>
              <a:t>‹#›</a:t>
            </a:fld>
            <a:endParaRPr lang="en-AU">
              <a:solidFill>
                <a:srgbClr val="000080"/>
              </a:solidFill>
              <a:latin typeface="Calibri"/>
            </a:endParaRPr>
          </a:p>
        </p:txBody>
      </p:sp>
      <p:sp>
        <p:nvSpPr>
          <p:cNvPr id="4" name="Text Placeholder 8"/>
          <p:cNvSpPr>
            <a:spLocks noGrp="1"/>
          </p:cNvSpPr>
          <p:nvPr>
            <p:ph type="body" sz="quarter" idx="11" hasCustomPrompt="1"/>
          </p:nvPr>
        </p:nvSpPr>
        <p:spPr>
          <a:xfrm>
            <a:off x="468313" y="6077855"/>
            <a:ext cx="8207375" cy="303473"/>
          </a:xfrm>
        </p:spPr>
        <p:txBody>
          <a:bodyPr anchor="b"/>
          <a:lstStyle>
            <a:lvl1pPr marL="449263" indent="-449263">
              <a:lnSpc>
                <a:spcPct val="92000"/>
              </a:lnSpc>
              <a:spcBef>
                <a:spcPts val="0"/>
              </a:spcBef>
              <a:buNone/>
              <a:defRPr sz="1000"/>
            </a:lvl1pPr>
            <a:lvl2pPr>
              <a:defRPr sz="1000"/>
            </a:lvl2pPr>
            <a:lvl3pPr>
              <a:defRPr sz="1000"/>
            </a:lvl3pPr>
            <a:lvl4pPr>
              <a:defRPr sz="1000"/>
            </a:lvl4pPr>
            <a:lvl5pPr>
              <a:defRPr sz="1000"/>
            </a:lvl5pPr>
          </a:lstStyle>
          <a:p>
            <a:pPr lvl="0"/>
            <a:r>
              <a:rPr lang="en-US" dirty="0"/>
              <a:t>Notes:	Click to edit Master text styles</a:t>
            </a:r>
          </a:p>
        </p:txBody>
      </p:sp>
      <p:sp>
        <p:nvSpPr>
          <p:cNvPr id="6" name="Text Placeholder 5"/>
          <p:cNvSpPr>
            <a:spLocks noGrp="1"/>
          </p:cNvSpPr>
          <p:nvPr>
            <p:ph type="body" sz="quarter" idx="12"/>
          </p:nvPr>
        </p:nvSpPr>
        <p:spPr>
          <a:xfrm>
            <a:off x="468313" y="764704"/>
            <a:ext cx="8207375" cy="432274"/>
          </a:xfrm>
        </p:spPr>
        <p:txBody>
          <a:bodyPr anchor="t"/>
          <a:lstStyle>
            <a:lvl1pPr marL="0" indent="0">
              <a:lnSpc>
                <a:spcPct val="90000"/>
              </a:lnSpc>
              <a:spcBef>
                <a:spcPts val="0"/>
              </a:spcBef>
              <a:buFontTx/>
              <a:buNone/>
              <a:defRPr sz="1800" b="1"/>
            </a:lvl1pPr>
          </a:lstStyle>
          <a:p>
            <a:pPr lvl="0"/>
            <a:r>
              <a:rPr lang="en-US"/>
              <a:t>Click to edit Master text styles</a:t>
            </a:r>
          </a:p>
        </p:txBody>
      </p:sp>
      <p:sp>
        <p:nvSpPr>
          <p:cNvPr id="7" name="Chart Placeholder 6"/>
          <p:cNvSpPr>
            <a:spLocks noGrp="1"/>
          </p:cNvSpPr>
          <p:nvPr>
            <p:ph type="chart" sz="quarter" idx="13"/>
          </p:nvPr>
        </p:nvSpPr>
        <p:spPr>
          <a:xfrm>
            <a:off x="468313" y="1412777"/>
            <a:ext cx="8207375" cy="4608512"/>
          </a:xfrm>
        </p:spPr>
        <p:txBody>
          <a:bodyPr/>
          <a:lstStyle>
            <a:lvl1pPr marL="0" indent="0">
              <a:buNone/>
              <a:defRPr/>
            </a:lvl1pPr>
          </a:lstStyle>
          <a:p>
            <a:r>
              <a:rPr lang="en-US"/>
              <a:t>Click icon to add chart</a:t>
            </a:r>
            <a:endParaRPr lang="en-AU" dirty="0"/>
          </a:p>
        </p:txBody>
      </p:sp>
    </p:spTree>
    <p:extLst>
      <p:ext uri="{BB962C8B-B14F-4D97-AF65-F5344CB8AC3E}">
        <p14:creationId xmlns:p14="http://schemas.microsoft.com/office/powerpoint/2010/main" val="236376514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mp; Subtitle +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EA7D15EB-119A-4E4C-A650-A609952B8B6B}" type="slidenum">
              <a:rPr lang="en-AU" smtClean="0">
                <a:solidFill>
                  <a:srgbClr val="000080"/>
                </a:solidFill>
                <a:latin typeface="Calibri"/>
              </a:rPr>
              <a:pPr/>
              <a:t>‹#›</a:t>
            </a:fld>
            <a:endParaRPr lang="en-AU">
              <a:solidFill>
                <a:srgbClr val="000080"/>
              </a:solidFill>
              <a:latin typeface="Calibri"/>
            </a:endParaRPr>
          </a:p>
        </p:txBody>
      </p:sp>
      <p:sp>
        <p:nvSpPr>
          <p:cNvPr id="4" name="Text Placeholder 8"/>
          <p:cNvSpPr>
            <a:spLocks noGrp="1"/>
          </p:cNvSpPr>
          <p:nvPr>
            <p:ph type="body" sz="quarter" idx="11" hasCustomPrompt="1"/>
          </p:nvPr>
        </p:nvSpPr>
        <p:spPr>
          <a:xfrm>
            <a:off x="468313" y="6078277"/>
            <a:ext cx="8207375" cy="303473"/>
          </a:xfrm>
        </p:spPr>
        <p:txBody>
          <a:bodyPr anchor="b"/>
          <a:lstStyle>
            <a:lvl1pPr marL="449263" indent="-449263">
              <a:lnSpc>
                <a:spcPct val="92000"/>
              </a:lnSpc>
              <a:spcBef>
                <a:spcPts val="0"/>
              </a:spcBef>
              <a:buNone/>
              <a:defRPr sz="1000"/>
            </a:lvl1pPr>
            <a:lvl2pPr>
              <a:defRPr sz="1000"/>
            </a:lvl2pPr>
            <a:lvl3pPr>
              <a:defRPr sz="1000"/>
            </a:lvl3pPr>
            <a:lvl4pPr>
              <a:defRPr sz="1000"/>
            </a:lvl4pPr>
            <a:lvl5pPr>
              <a:defRPr sz="1000"/>
            </a:lvl5pPr>
          </a:lstStyle>
          <a:p>
            <a:pPr lvl="0"/>
            <a:r>
              <a:rPr lang="en-US" dirty="0"/>
              <a:t>Notes:	Click to edit Master text styles</a:t>
            </a:r>
          </a:p>
        </p:txBody>
      </p:sp>
      <p:sp>
        <p:nvSpPr>
          <p:cNvPr id="6" name="Text Placeholder 5"/>
          <p:cNvSpPr>
            <a:spLocks noGrp="1"/>
          </p:cNvSpPr>
          <p:nvPr>
            <p:ph type="body" sz="quarter" idx="12"/>
          </p:nvPr>
        </p:nvSpPr>
        <p:spPr>
          <a:xfrm>
            <a:off x="468313" y="764704"/>
            <a:ext cx="8207375" cy="432274"/>
          </a:xfrm>
        </p:spPr>
        <p:txBody>
          <a:bodyPr anchor="t"/>
          <a:lstStyle>
            <a:lvl1pPr marL="0" indent="0">
              <a:lnSpc>
                <a:spcPct val="90000"/>
              </a:lnSpc>
              <a:spcBef>
                <a:spcPts val="0"/>
              </a:spcBef>
              <a:buFontTx/>
              <a:buNone/>
              <a:defRPr sz="1800" b="1"/>
            </a:lvl1pPr>
          </a:lstStyle>
          <a:p>
            <a:pPr lvl="0"/>
            <a:r>
              <a:rPr lang="en-US"/>
              <a:t>Click to edit Master text styles</a:t>
            </a:r>
          </a:p>
        </p:txBody>
      </p:sp>
      <p:sp>
        <p:nvSpPr>
          <p:cNvPr id="8" name="Table Placeholder 7"/>
          <p:cNvSpPr>
            <a:spLocks noGrp="1"/>
          </p:cNvSpPr>
          <p:nvPr>
            <p:ph type="tbl" sz="quarter" idx="13"/>
          </p:nvPr>
        </p:nvSpPr>
        <p:spPr>
          <a:xfrm>
            <a:off x="468313" y="1412875"/>
            <a:ext cx="8207375" cy="4608413"/>
          </a:xfrm>
        </p:spPr>
        <p:txBody>
          <a:bodyPr/>
          <a:lstStyle>
            <a:lvl1pPr marL="0" indent="0">
              <a:buNone/>
              <a:defRPr/>
            </a:lvl1pPr>
          </a:lstStyle>
          <a:p>
            <a:r>
              <a:rPr lang="en-US"/>
              <a:t>Click icon to add table</a:t>
            </a:r>
            <a:endParaRPr lang="en-AU"/>
          </a:p>
        </p:txBody>
      </p:sp>
    </p:spTree>
    <p:extLst>
      <p:ext uri="{BB962C8B-B14F-4D97-AF65-F5344CB8AC3E}">
        <p14:creationId xmlns:p14="http://schemas.microsoft.com/office/powerpoint/2010/main" val="82617816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Vertical">
    <p:spTree>
      <p:nvGrpSpPr>
        <p:cNvPr id="1" name=""/>
        <p:cNvGrpSpPr/>
        <p:nvPr/>
      </p:nvGrpSpPr>
      <p:grpSpPr>
        <a:xfrm>
          <a:off x="0" y="0"/>
          <a:ext cx="0" cy="0"/>
          <a:chOff x="0" y="0"/>
          <a:chExt cx="0" cy="0"/>
        </a:xfrm>
      </p:grpSpPr>
      <p:sp>
        <p:nvSpPr>
          <p:cNvPr id="2"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68312" y="1196977"/>
            <a:ext cx="4031679" cy="5184773"/>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4011" y="1196977"/>
            <a:ext cx="4031677" cy="5184773"/>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1"/>
          <p:cNvSpPr>
            <a:spLocks noGrp="1"/>
          </p:cNvSpPr>
          <p:nvPr>
            <p:ph type="sldNum" sz="quarter" idx="4"/>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Vertical">
    <p:spTree>
      <p:nvGrpSpPr>
        <p:cNvPr id="1" name=""/>
        <p:cNvGrpSpPr/>
        <p:nvPr/>
      </p:nvGrpSpPr>
      <p:grpSpPr>
        <a:xfrm>
          <a:off x="0" y="0"/>
          <a:ext cx="0" cy="0"/>
          <a:chOff x="0" y="0"/>
          <a:chExt cx="0" cy="0"/>
        </a:xfrm>
      </p:grpSpPr>
      <p:sp>
        <p:nvSpPr>
          <p:cNvPr id="2"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976"/>
            <a:ext cx="2681288" cy="5184774"/>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3232986" y="1196976"/>
            <a:ext cx="2681288" cy="5184774"/>
          </a:xfrm>
          <a:prstGeom prst="rect">
            <a:avLst/>
          </a:prstGeom>
          <a:ln>
            <a:solidFill>
              <a:schemeClr val="accent6"/>
            </a:solidFill>
          </a:ln>
        </p:spPr>
        <p:txBody>
          <a:bodyPr lIns="36000" rIns="36000"/>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1"/>
          <p:cNvSpPr>
            <a:spLocks noGrp="1"/>
          </p:cNvSpPr>
          <p:nvPr>
            <p:ph type="sldNum" sz="quarter" idx="4"/>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pPr/>
              <a:t>‹#›</a:t>
            </a:fld>
            <a:endParaRPr lang="en-US" dirty="0"/>
          </a:p>
        </p:txBody>
      </p:sp>
      <p:sp>
        <p:nvSpPr>
          <p:cNvPr id="8" name="Content Placeholder 7"/>
          <p:cNvSpPr>
            <a:spLocks noGrp="1"/>
          </p:cNvSpPr>
          <p:nvPr>
            <p:ph sz="quarter" idx="11"/>
          </p:nvPr>
        </p:nvSpPr>
        <p:spPr>
          <a:xfrm>
            <a:off x="6011863" y="1196975"/>
            <a:ext cx="2663825" cy="5184775"/>
          </a:xfrm>
          <a:ln>
            <a:solidFill>
              <a:schemeClr val="accent6"/>
            </a:solidFill>
          </a:ln>
        </p:spPr>
        <p:txBody>
          <a:bodyPr lIns="36000" r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5226244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Two">
    <p:spTree>
      <p:nvGrpSpPr>
        <p:cNvPr id="1" name=""/>
        <p:cNvGrpSpPr/>
        <p:nvPr/>
      </p:nvGrpSpPr>
      <p:grpSpPr>
        <a:xfrm>
          <a:off x="0" y="0"/>
          <a:ext cx="0" cy="0"/>
          <a:chOff x="0" y="0"/>
          <a:chExt cx="0" cy="0"/>
        </a:xfrm>
      </p:grpSpPr>
      <p:sp>
        <p:nvSpPr>
          <p:cNvPr id="2"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8313" y="908705"/>
            <a:ext cx="4031682" cy="720096"/>
          </a:xfrm>
          <a:prstGeom prst="rect">
            <a:avLst/>
          </a:prstGeom>
        </p:spPr>
        <p:txBody>
          <a:bodyPr anchor="ctr"/>
          <a:lstStyle>
            <a:lvl1pPr marL="0" indent="0">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8313" y="1628774"/>
            <a:ext cx="4031682" cy="4752976"/>
          </a:xfrm>
          <a:prstGeom prst="rect">
            <a:avLst/>
          </a:prstGeom>
          <a:ln>
            <a:solidFill>
              <a:schemeClr val="accent6"/>
            </a:solidFill>
          </a:ln>
        </p:spPr>
        <p:txBody>
          <a:bodyPr lIns="36000" rIns="36000"/>
          <a:lstStyle>
            <a:lvl1pPr>
              <a:defRPr sz="1600"/>
            </a:lvl1pPr>
            <a:lvl2pPr>
              <a:defRPr sz="1600"/>
            </a:lvl2pPr>
            <a:lvl3pPr>
              <a:defRPr sz="1600"/>
            </a:lvl3pPr>
            <a:lvl4pPr>
              <a:defRPr sz="16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8203" y="908722"/>
            <a:ext cx="4027699" cy="720055"/>
          </a:xfrm>
          <a:prstGeom prst="rect">
            <a:avLst/>
          </a:prstGeom>
        </p:spPr>
        <p:txBody>
          <a:bodyPr anchor="ctr"/>
          <a:lstStyle>
            <a:lvl1pPr marL="0" indent="0">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013" y="1628774"/>
            <a:ext cx="4031676" cy="4752976"/>
          </a:xfrm>
          <a:prstGeom prst="rect">
            <a:avLst/>
          </a:prstGeom>
          <a:ln>
            <a:solidFill>
              <a:schemeClr val="accent6"/>
            </a:solidFill>
          </a:ln>
        </p:spPr>
        <p:txBody>
          <a:bodyPr lIns="36000" rIns="36000"/>
          <a:lstStyle>
            <a:lvl1pPr>
              <a:defRPr sz="1600"/>
            </a:lvl1pPr>
            <a:lvl2pPr>
              <a:defRPr sz="1600"/>
            </a:lvl2pPr>
            <a:lvl3pPr>
              <a:defRPr sz="1600"/>
            </a:lvl3pPr>
            <a:lvl4pPr>
              <a:defRPr sz="16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
          <p:cNvSpPr>
            <a:spLocks noGrp="1"/>
          </p:cNvSpPr>
          <p:nvPr>
            <p:ph type="sldNum" sz="quarter" idx="10"/>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Three">
    <p:spTree>
      <p:nvGrpSpPr>
        <p:cNvPr id="1" name=""/>
        <p:cNvGrpSpPr/>
        <p:nvPr/>
      </p:nvGrpSpPr>
      <p:grpSpPr>
        <a:xfrm>
          <a:off x="0" y="0"/>
          <a:ext cx="0" cy="0"/>
          <a:chOff x="0" y="0"/>
          <a:chExt cx="0" cy="0"/>
        </a:xfrm>
      </p:grpSpPr>
      <p:sp>
        <p:nvSpPr>
          <p:cNvPr id="2" name="Title 1"/>
          <p:cNvSpPr>
            <a:spLocks noGrp="1"/>
          </p:cNvSpPr>
          <p:nvPr>
            <p:ph type="title"/>
          </p:nvPr>
        </p:nvSpPr>
        <p:spPr>
          <a:xfrm>
            <a:off x="468313" y="157163"/>
            <a:ext cx="8207375" cy="392112"/>
          </a:xfrm>
          <a:prstGeom prst="rect">
            <a:avLst/>
          </a:prstGeom>
        </p:spPr>
        <p:txBody>
          <a:bodyPr>
            <a:normAutofit/>
          </a:bodyPr>
          <a:lstStyle>
            <a:lvl1pPr>
              <a:defRPr sz="2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6151" y="908705"/>
            <a:ext cx="2664050" cy="720096"/>
          </a:xfrm>
          <a:prstGeom prst="rect">
            <a:avLst/>
          </a:prstGeom>
        </p:spPr>
        <p:txBody>
          <a:bodyPr anchor="ctr"/>
          <a:lstStyle>
            <a:lvl1pPr marL="0" indent="0">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6151" y="1628774"/>
            <a:ext cx="2664050" cy="4752974"/>
          </a:xfrm>
          <a:prstGeom prst="rect">
            <a:avLst/>
          </a:prstGeom>
          <a:ln>
            <a:solidFill>
              <a:schemeClr val="accent6"/>
            </a:solidFill>
          </a:ln>
        </p:spPr>
        <p:txBody>
          <a:bodyPr lIns="36000" rIns="36000"/>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3234798" y="908722"/>
            <a:ext cx="2661422" cy="720055"/>
          </a:xfrm>
          <a:prstGeom prst="rect">
            <a:avLst/>
          </a:prstGeom>
        </p:spPr>
        <p:txBody>
          <a:bodyPr anchor="ctr"/>
          <a:lstStyle>
            <a:lvl1pPr marL="0" indent="0">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230606" y="1628774"/>
            <a:ext cx="2664050" cy="4752974"/>
          </a:xfrm>
          <a:prstGeom prst="rect">
            <a:avLst/>
          </a:prstGeom>
          <a:ln>
            <a:solidFill>
              <a:schemeClr val="accent6"/>
            </a:solidFill>
          </a:ln>
        </p:spPr>
        <p:txBody>
          <a:bodyPr lIns="36000" rIns="36000"/>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
          <p:cNvSpPr>
            <a:spLocks noGrp="1"/>
          </p:cNvSpPr>
          <p:nvPr>
            <p:ph type="sldNum" sz="quarter" idx="10"/>
          </p:nvPr>
        </p:nvSpPr>
        <p:spPr>
          <a:xfrm>
            <a:off x="7913439" y="6618781"/>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pPr/>
              <a:t>‹#›</a:t>
            </a:fld>
            <a:endParaRPr lang="en-US" dirty="0"/>
          </a:p>
        </p:txBody>
      </p:sp>
      <p:sp>
        <p:nvSpPr>
          <p:cNvPr id="8" name="Text Placeholder 4"/>
          <p:cNvSpPr>
            <a:spLocks noGrp="1"/>
          </p:cNvSpPr>
          <p:nvPr>
            <p:ph type="body" sz="quarter" idx="11"/>
          </p:nvPr>
        </p:nvSpPr>
        <p:spPr>
          <a:xfrm>
            <a:off x="6012160" y="909034"/>
            <a:ext cx="2661422" cy="720055"/>
          </a:xfrm>
          <a:prstGeom prst="rect">
            <a:avLst/>
          </a:prstGeom>
        </p:spPr>
        <p:txBody>
          <a:bodyPr anchor="ctr"/>
          <a:lstStyle>
            <a:lvl1pPr marL="0" indent="0">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2"/>
          </p:nvPr>
        </p:nvSpPr>
        <p:spPr>
          <a:xfrm>
            <a:off x="6011863" y="1628775"/>
            <a:ext cx="2663825" cy="4752975"/>
          </a:xfrm>
          <a:ln>
            <a:solidFill>
              <a:schemeClr val="accent6"/>
            </a:solidFill>
          </a:ln>
        </p:spPr>
        <p:txBody>
          <a:bodyPr lIns="36000" r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0139527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3308" name="Rectangle 44"/>
          <p:cNvSpPr>
            <a:spLocks noChangeArrowheads="1"/>
          </p:cNvSpPr>
          <p:nvPr/>
        </p:nvSpPr>
        <p:spPr bwMode="auto">
          <a:xfrm>
            <a:off x="467732" y="6622368"/>
            <a:ext cx="7848684" cy="130805"/>
          </a:xfrm>
          <a:prstGeom prst="rect">
            <a:avLst/>
          </a:prstGeom>
          <a:noFill/>
          <a:ln w="9525">
            <a:noFill/>
            <a:miter lim="800000"/>
            <a:headEnd/>
            <a:tailEnd/>
          </a:ln>
          <a:effectLst/>
        </p:spPr>
        <p:txBody>
          <a:bodyPr wrap="square" lIns="0" tIns="0" rIns="0" bIns="0">
            <a:spAutoFit/>
          </a:bodyPr>
          <a:lstStyle/>
          <a:p>
            <a:pPr>
              <a:defRPr/>
            </a:pPr>
            <a:r>
              <a:rPr lang="en-AU" sz="850" b="0" dirty="0">
                <a:solidFill>
                  <a:schemeClr val="tx1"/>
                </a:solidFill>
              </a:rPr>
              <a:t>©</a:t>
            </a:r>
            <a:r>
              <a:rPr lang="en-NZ" sz="850" b="0" dirty="0">
                <a:solidFill>
                  <a:schemeClr val="tx1"/>
                </a:solidFill>
              </a:rPr>
              <a:t>Partners in Performance International Pty Ltd and/or Partners in Performance IP Solutions (collectively ‘PIP’) 2016.</a:t>
            </a:r>
            <a:r>
              <a:rPr lang="en-AU" sz="850" b="0" dirty="0">
                <a:solidFill>
                  <a:schemeClr val="tx1"/>
                </a:solidFill>
              </a:rPr>
              <a:t> All rights reserved.</a:t>
            </a:r>
            <a:endParaRPr lang="en-US" sz="850" b="0" dirty="0">
              <a:latin typeface="Arial" charset="0"/>
            </a:endParaRPr>
          </a:p>
        </p:txBody>
      </p:sp>
      <p:sp>
        <p:nvSpPr>
          <p:cNvPr id="523310" name="Rectangle 46"/>
          <p:cNvSpPr>
            <a:spLocks noChangeArrowheads="1"/>
          </p:cNvSpPr>
          <p:nvPr/>
        </p:nvSpPr>
        <p:spPr bwMode="auto">
          <a:xfrm>
            <a:off x="0" y="689770"/>
            <a:ext cx="9144000" cy="46039"/>
          </a:xfrm>
          <a:prstGeom prst="rect">
            <a:avLst/>
          </a:prstGeom>
          <a:gradFill rotWithShape="1">
            <a:gsLst>
              <a:gs pos="0">
                <a:srgbClr val="000080"/>
              </a:gs>
              <a:gs pos="100000">
                <a:srgbClr val="FFFFFF"/>
              </a:gs>
            </a:gsLst>
            <a:lin ang="0" scaled="1"/>
          </a:gradFill>
          <a:ln w="9525" algn="ctr">
            <a:noFill/>
            <a:miter lim="800000"/>
            <a:headEnd/>
            <a:tailEnd/>
          </a:ln>
        </p:spPr>
        <p:txBody>
          <a:bodyPr wrap="none" anchor="ctr"/>
          <a:lstStyle/>
          <a:p>
            <a:pPr>
              <a:defRPr/>
            </a:pPr>
            <a:endParaRPr lang="en-US">
              <a:latin typeface="Arial" charset="0"/>
              <a:cs typeface="Arial" charset="0"/>
            </a:endParaRPr>
          </a:p>
        </p:txBody>
      </p:sp>
      <p:sp>
        <p:nvSpPr>
          <p:cNvPr id="523315" name="Rectangle 51"/>
          <p:cNvSpPr>
            <a:spLocks noChangeArrowheads="1"/>
          </p:cNvSpPr>
          <p:nvPr/>
        </p:nvSpPr>
        <p:spPr bwMode="auto">
          <a:xfrm flipH="1">
            <a:off x="-1" y="6476206"/>
            <a:ext cx="9143205" cy="46039"/>
          </a:xfrm>
          <a:prstGeom prst="rect">
            <a:avLst/>
          </a:prstGeom>
          <a:gradFill rotWithShape="1">
            <a:gsLst>
              <a:gs pos="0">
                <a:srgbClr val="000080"/>
              </a:gs>
              <a:gs pos="100000">
                <a:schemeClr val="bg1"/>
              </a:gs>
            </a:gsLst>
            <a:lin ang="0" scaled="1"/>
          </a:gradFill>
          <a:ln w="9525" algn="ctr">
            <a:noFill/>
            <a:miter lim="800000"/>
            <a:headEnd/>
            <a:tailEnd/>
          </a:ln>
        </p:spPr>
        <p:txBody>
          <a:bodyPr wrap="none" anchor="ctr"/>
          <a:lstStyle/>
          <a:p>
            <a:pPr>
              <a:defRPr/>
            </a:pPr>
            <a:endParaRPr lang="en-US">
              <a:latin typeface="Arial" charset="0"/>
              <a:cs typeface="Arial" charset="0"/>
            </a:endParaRPr>
          </a:p>
        </p:txBody>
      </p:sp>
      <p:sp>
        <p:nvSpPr>
          <p:cNvPr id="3078" name="Rectangle 6"/>
          <p:cNvSpPr>
            <a:spLocks noGrp="1" noChangeArrowheads="1"/>
          </p:cNvSpPr>
          <p:nvPr>
            <p:ph type="title"/>
          </p:nvPr>
        </p:nvSpPr>
        <p:spPr bwMode="auto">
          <a:xfrm>
            <a:off x="468313" y="155577"/>
            <a:ext cx="8207375" cy="393700"/>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3079" name="Rectangle 7"/>
          <p:cNvSpPr>
            <a:spLocks noGrp="1" noChangeArrowheads="1"/>
          </p:cNvSpPr>
          <p:nvPr>
            <p:ph type="body" idx="1"/>
          </p:nvPr>
        </p:nvSpPr>
        <p:spPr bwMode="auto">
          <a:xfrm>
            <a:off x="468313" y="1196977"/>
            <a:ext cx="8207375" cy="5184773"/>
          </a:xfrm>
          <a:prstGeom prst="rect">
            <a:avLst/>
          </a:prstGeom>
          <a:noFill/>
          <a:ln w="6350">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7913439" y="6610826"/>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58" r:id="rId3"/>
    <p:sldLayoutId id="2147483946" r:id="rId4"/>
    <p:sldLayoutId id="2147483947" r:id="rId5"/>
    <p:sldLayoutId id="2147483948" r:id="rId6"/>
    <p:sldLayoutId id="2147483949" r:id="rId7"/>
    <p:sldLayoutId id="2147483950" r:id="rId8"/>
    <p:sldLayoutId id="2147483951" r:id="rId9"/>
    <p:sldLayoutId id="2147483960" r:id="rId10"/>
    <p:sldLayoutId id="2147483961" r:id="rId11"/>
    <p:sldLayoutId id="2147483952" r:id="rId12"/>
    <p:sldLayoutId id="2147483953" r:id="rId13"/>
    <p:sldLayoutId id="2147483954" r:id="rId14"/>
    <p:sldLayoutId id="2147483955" r:id="rId15"/>
    <p:sldLayoutId id="2147483956" r:id="rId16"/>
    <p:sldLayoutId id="2147483957" r:id="rId17"/>
    <p:sldLayoutId id="2147483963" r:id="rId18"/>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txStyles>
    <p:titleStyle>
      <a:lvl1pPr algn="l" rtl="0" eaLnBrk="1" fontAlgn="base" hangingPunct="1">
        <a:lnSpc>
          <a:spcPct val="92000"/>
        </a:lnSpc>
        <a:spcBef>
          <a:spcPct val="0"/>
        </a:spcBef>
        <a:spcAft>
          <a:spcPct val="0"/>
        </a:spcAft>
        <a:defRPr sz="2200" b="1">
          <a:solidFill>
            <a:schemeClr val="tx1"/>
          </a:solidFill>
          <a:latin typeface="Calibri" pitchFamily="34" charset="0"/>
          <a:ea typeface="+mj-ea"/>
          <a:cs typeface="+mj-cs"/>
        </a:defRPr>
      </a:lvl1pPr>
      <a:lvl2pPr algn="l" rtl="0" eaLnBrk="1" fontAlgn="base" hangingPunct="1">
        <a:spcBef>
          <a:spcPct val="0"/>
        </a:spcBef>
        <a:spcAft>
          <a:spcPct val="0"/>
        </a:spcAft>
        <a:defRPr sz="2200" b="1">
          <a:solidFill>
            <a:srgbClr val="000080"/>
          </a:solidFill>
          <a:latin typeface="Calibri" pitchFamily="34" charset="0"/>
        </a:defRPr>
      </a:lvl2pPr>
      <a:lvl3pPr algn="l" rtl="0" eaLnBrk="1" fontAlgn="base" hangingPunct="1">
        <a:spcBef>
          <a:spcPct val="0"/>
        </a:spcBef>
        <a:spcAft>
          <a:spcPct val="0"/>
        </a:spcAft>
        <a:defRPr sz="2200" b="1">
          <a:solidFill>
            <a:srgbClr val="000080"/>
          </a:solidFill>
          <a:latin typeface="Calibri" pitchFamily="34" charset="0"/>
        </a:defRPr>
      </a:lvl3pPr>
      <a:lvl4pPr algn="l" rtl="0" eaLnBrk="1" fontAlgn="base" hangingPunct="1">
        <a:spcBef>
          <a:spcPct val="0"/>
        </a:spcBef>
        <a:spcAft>
          <a:spcPct val="0"/>
        </a:spcAft>
        <a:defRPr sz="2200" b="1">
          <a:solidFill>
            <a:srgbClr val="000080"/>
          </a:solidFill>
          <a:latin typeface="Calibri" pitchFamily="34" charset="0"/>
        </a:defRPr>
      </a:lvl4pPr>
      <a:lvl5pPr algn="l" rtl="0" eaLnBrk="1" fontAlgn="base" hangingPunct="1">
        <a:spcBef>
          <a:spcPct val="0"/>
        </a:spcBef>
        <a:spcAft>
          <a:spcPct val="0"/>
        </a:spcAft>
        <a:defRPr sz="2200" b="1">
          <a:solidFill>
            <a:srgbClr val="000080"/>
          </a:solidFill>
          <a:latin typeface="Calibri" pitchFamily="34" charset="0"/>
        </a:defRPr>
      </a:lvl5pPr>
      <a:lvl6pPr marL="457200" algn="l" rtl="0" eaLnBrk="1" fontAlgn="base" hangingPunct="1">
        <a:spcBef>
          <a:spcPct val="0"/>
        </a:spcBef>
        <a:spcAft>
          <a:spcPct val="0"/>
        </a:spcAft>
        <a:defRPr sz="2400" b="1">
          <a:solidFill>
            <a:schemeClr val="accent2"/>
          </a:solidFill>
          <a:latin typeface="Arial" charset="0"/>
        </a:defRPr>
      </a:lvl6pPr>
      <a:lvl7pPr marL="914400" algn="l" rtl="0" eaLnBrk="1" fontAlgn="base" hangingPunct="1">
        <a:spcBef>
          <a:spcPct val="0"/>
        </a:spcBef>
        <a:spcAft>
          <a:spcPct val="0"/>
        </a:spcAft>
        <a:defRPr sz="2400" b="1">
          <a:solidFill>
            <a:schemeClr val="accent2"/>
          </a:solidFill>
          <a:latin typeface="Arial" charset="0"/>
        </a:defRPr>
      </a:lvl7pPr>
      <a:lvl8pPr marL="1371600" algn="l" rtl="0" eaLnBrk="1" fontAlgn="base" hangingPunct="1">
        <a:spcBef>
          <a:spcPct val="0"/>
        </a:spcBef>
        <a:spcAft>
          <a:spcPct val="0"/>
        </a:spcAft>
        <a:defRPr sz="2400" b="1">
          <a:solidFill>
            <a:schemeClr val="accent2"/>
          </a:solidFill>
          <a:latin typeface="Arial" charset="0"/>
        </a:defRPr>
      </a:lvl8pPr>
      <a:lvl9pPr marL="1828800" algn="l" rtl="0" eaLnBrk="1" fontAlgn="base" hangingPunct="1">
        <a:spcBef>
          <a:spcPct val="0"/>
        </a:spcBef>
        <a:spcAft>
          <a:spcPct val="0"/>
        </a:spcAft>
        <a:defRPr sz="2400" b="1">
          <a:solidFill>
            <a:schemeClr val="accent2"/>
          </a:solidFill>
          <a:latin typeface="Arial" charset="0"/>
        </a:defRPr>
      </a:lvl9pPr>
    </p:titleStyle>
    <p:bodyStyle>
      <a:lvl1pPr marL="361950" indent="-361950" algn="l" rtl="0" eaLnBrk="1" fontAlgn="base" hangingPunct="1">
        <a:lnSpc>
          <a:spcPct val="110000"/>
        </a:lnSpc>
        <a:spcBef>
          <a:spcPts val="600"/>
        </a:spcBef>
        <a:spcAft>
          <a:spcPct val="0"/>
        </a:spcAft>
        <a:buChar char="•"/>
        <a:defRPr sz="1600">
          <a:solidFill>
            <a:schemeClr val="tx1"/>
          </a:solidFill>
          <a:latin typeface="+mn-lt"/>
          <a:ea typeface="+mn-ea"/>
          <a:cs typeface="+mn-cs"/>
        </a:defRPr>
      </a:lvl1pPr>
      <a:lvl2pPr marL="715963" indent="-354013" algn="l" rtl="0" eaLnBrk="1" fontAlgn="base" hangingPunct="1">
        <a:lnSpc>
          <a:spcPct val="110000"/>
        </a:lnSpc>
        <a:spcBef>
          <a:spcPts val="600"/>
        </a:spcBef>
        <a:spcAft>
          <a:spcPct val="0"/>
        </a:spcAft>
        <a:buChar char="–"/>
        <a:defRPr sz="1600">
          <a:solidFill>
            <a:schemeClr val="tx1"/>
          </a:solidFill>
          <a:latin typeface="+mn-lt"/>
        </a:defRPr>
      </a:lvl2pPr>
      <a:lvl3pPr marL="1077913" indent="-363538" algn="l" rtl="0" eaLnBrk="1" fontAlgn="base" hangingPunct="1">
        <a:lnSpc>
          <a:spcPct val="110000"/>
        </a:lnSpc>
        <a:spcBef>
          <a:spcPts val="600"/>
        </a:spcBef>
        <a:spcAft>
          <a:spcPct val="0"/>
        </a:spcAft>
        <a:buFont typeface="Courier New" pitchFamily="49" charset="0"/>
        <a:buChar char="o"/>
        <a:defRPr sz="1600">
          <a:solidFill>
            <a:schemeClr val="tx1"/>
          </a:solidFill>
          <a:latin typeface="+mn-lt"/>
        </a:defRPr>
      </a:lvl3pPr>
      <a:lvl4pPr marL="1431925" indent="-355600" algn="l" rtl="0" eaLnBrk="1" fontAlgn="base" hangingPunct="1">
        <a:lnSpc>
          <a:spcPct val="110000"/>
        </a:lnSpc>
        <a:spcBef>
          <a:spcPts val="600"/>
        </a:spcBef>
        <a:spcAft>
          <a:spcPct val="0"/>
        </a:spcAft>
        <a:buFont typeface="Wingdings" pitchFamily="2" charset="2"/>
        <a:buChar char="§"/>
        <a:defRPr sz="1600">
          <a:solidFill>
            <a:schemeClr val="tx1"/>
          </a:solidFill>
          <a:latin typeface="+mn-lt"/>
        </a:defRPr>
      </a:lvl4pPr>
      <a:lvl5pPr marL="1790700" indent="-352425" algn="l" rtl="0" eaLnBrk="1" fontAlgn="base" hangingPunct="1">
        <a:lnSpc>
          <a:spcPct val="110000"/>
        </a:lnSpc>
        <a:spcBef>
          <a:spcPts val="600"/>
        </a:spcBef>
        <a:spcAft>
          <a:spcPct val="0"/>
        </a:spcAft>
        <a:buFont typeface="Arial" pitchFamily="34" charset="0"/>
        <a:buChar char="•"/>
        <a:defRPr sz="1600" baseline="0">
          <a:solidFill>
            <a:schemeClr val="tx1"/>
          </a:solidFill>
          <a:latin typeface="+mn-lt"/>
        </a:defRPr>
      </a:lvl5pPr>
      <a:lvl6pPr marL="2152650" indent="-361950" algn="l" rtl="0" eaLnBrk="1" fontAlgn="base" hangingPunct="1">
        <a:spcBef>
          <a:spcPct val="20000"/>
        </a:spcBef>
        <a:spcAft>
          <a:spcPct val="0"/>
        </a:spcAft>
        <a:buFont typeface="Calibri" pitchFamily="34" charset="0"/>
        <a:buChar char="­"/>
        <a:defRPr sz="16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523308" name="Rectangle 44"/>
          <p:cNvSpPr>
            <a:spLocks noChangeArrowheads="1"/>
          </p:cNvSpPr>
          <p:nvPr/>
        </p:nvSpPr>
        <p:spPr bwMode="auto">
          <a:xfrm>
            <a:off x="457200" y="6553200"/>
            <a:ext cx="8382000" cy="76200"/>
          </a:xfrm>
          <a:prstGeom prst="rect">
            <a:avLst/>
          </a:prstGeom>
          <a:noFill/>
          <a:ln w="9525">
            <a:noFill/>
            <a:miter lim="800000"/>
            <a:headEnd/>
            <a:tailEnd/>
          </a:ln>
          <a:effectLst/>
        </p:spPr>
        <p:txBody>
          <a:bodyPr lIns="36000" tIns="36000" rIns="36000" bIns="36000"/>
          <a:lstStyle/>
          <a:p>
            <a:pPr>
              <a:defRPr/>
            </a:pPr>
            <a:r>
              <a:rPr lang="en-US" sz="1000" dirty="0">
                <a:solidFill>
                  <a:srgbClr val="000066"/>
                </a:solidFill>
                <a:latin typeface="Calibri"/>
              </a:rPr>
              <a:t>© </a:t>
            </a:r>
            <a:r>
              <a:rPr lang="en-AU" sz="1000" dirty="0">
                <a:solidFill>
                  <a:srgbClr val="000066"/>
                </a:solidFill>
                <a:latin typeface="Calibri"/>
              </a:rPr>
              <a:t>Partners in Performance International Pty Ltd </a:t>
            </a:r>
            <a:r>
              <a:rPr lang="en-US" sz="1000" dirty="0">
                <a:solidFill>
                  <a:srgbClr val="000066"/>
                </a:solidFill>
                <a:latin typeface="Calibri"/>
              </a:rPr>
              <a:t>or Partners in Performance Global Solutions (PIP). All rights reserved.                                                                     </a:t>
            </a:r>
            <a:fld id="{3D528241-0BAA-466A-96E4-FE8ED061466E}" type="slidenum">
              <a:rPr lang="en-AU" sz="900" smtClean="0">
                <a:solidFill>
                  <a:srgbClr val="000080"/>
                </a:solidFill>
                <a:latin typeface="Calibri"/>
              </a:rPr>
              <a:pPr>
                <a:defRPr/>
              </a:pPr>
              <a:t>‹#›</a:t>
            </a:fld>
            <a:r>
              <a:rPr lang="en-AU" sz="900" dirty="0">
                <a:solidFill>
                  <a:srgbClr val="000080"/>
                </a:solidFill>
                <a:latin typeface="Calibri"/>
              </a:rPr>
              <a:t> </a:t>
            </a:r>
          </a:p>
        </p:txBody>
      </p:sp>
      <p:sp>
        <p:nvSpPr>
          <p:cNvPr id="523310" name="Rectangle 46"/>
          <p:cNvSpPr>
            <a:spLocks noChangeArrowheads="1"/>
          </p:cNvSpPr>
          <p:nvPr/>
        </p:nvSpPr>
        <p:spPr bwMode="auto">
          <a:xfrm>
            <a:off x="-14288" y="685800"/>
            <a:ext cx="9158288" cy="46038"/>
          </a:xfrm>
          <a:prstGeom prst="rect">
            <a:avLst/>
          </a:prstGeom>
          <a:gradFill>
            <a:gsLst>
              <a:gs pos="0">
                <a:srgbClr val="000080"/>
              </a:gs>
              <a:gs pos="100000">
                <a:srgbClr val="FFFFFF"/>
              </a:gs>
            </a:gsLst>
            <a:lin ang="0" scaled="1"/>
          </a:gradFill>
          <a:ln w="9525" algn="ctr">
            <a:noFill/>
            <a:miter lim="800000"/>
            <a:headEnd/>
            <a:tailEnd/>
          </a:ln>
        </p:spPr>
        <p:txBody>
          <a:bodyPr wrap="none" anchor="ctr"/>
          <a:lstStyle/>
          <a:p>
            <a:pPr>
              <a:defRPr/>
            </a:pPr>
            <a:endParaRPr lang="en-US" dirty="0">
              <a:solidFill>
                <a:srgbClr val="000080"/>
              </a:solidFill>
              <a:latin typeface="Arial" charset="0"/>
              <a:cs typeface="Arial" charset="0"/>
            </a:endParaRPr>
          </a:p>
        </p:txBody>
      </p:sp>
      <p:sp>
        <p:nvSpPr>
          <p:cNvPr id="523315" name="Rectangle 51"/>
          <p:cNvSpPr>
            <a:spLocks noChangeArrowheads="1"/>
          </p:cNvSpPr>
          <p:nvPr/>
        </p:nvSpPr>
        <p:spPr bwMode="auto">
          <a:xfrm flipH="1">
            <a:off x="0" y="6477000"/>
            <a:ext cx="9158288" cy="46038"/>
          </a:xfrm>
          <a:prstGeom prst="rect">
            <a:avLst/>
          </a:prstGeom>
          <a:gradFill rotWithShape="0">
            <a:gsLst>
              <a:gs pos="0">
                <a:srgbClr val="FFFFFF"/>
              </a:gs>
              <a:gs pos="100000">
                <a:srgbClr val="000066"/>
              </a:gs>
            </a:gsLst>
            <a:lin ang="0" scaled="1"/>
          </a:gradFill>
          <a:ln w="9525" algn="ctr">
            <a:noFill/>
            <a:miter lim="800000"/>
            <a:headEnd/>
            <a:tailEnd/>
          </a:ln>
        </p:spPr>
        <p:txBody>
          <a:bodyPr wrap="none" anchor="ctr"/>
          <a:lstStyle/>
          <a:p>
            <a:pPr>
              <a:defRPr/>
            </a:pPr>
            <a:endParaRPr lang="en-US">
              <a:solidFill>
                <a:srgbClr val="000066"/>
              </a:solidFill>
              <a:latin typeface="Arial" charset="0"/>
              <a:cs typeface="Arial" charset="0"/>
            </a:endParaRPr>
          </a:p>
        </p:txBody>
      </p:sp>
      <p:sp>
        <p:nvSpPr>
          <p:cNvPr id="7174" name="Text Box 6"/>
          <p:cNvSpPr txBox="1">
            <a:spLocks noChangeArrowheads="1"/>
          </p:cNvSpPr>
          <p:nvPr/>
        </p:nvSpPr>
        <p:spPr bwMode="auto">
          <a:xfrm>
            <a:off x="609600" y="228600"/>
            <a:ext cx="7696200"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66"/>
              </a:solidFill>
              <a:latin typeface="Arial" charset="0"/>
            </a:endParaRPr>
          </a:p>
        </p:txBody>
      </p:sp>
    </p:spTree>
    <p:extLst>
      <p:ext uri="{BB962C8B-B14F-4D97-AF65-F5344CB8AC3E}">
        <p14:creationId xmlns:p14="http://schemas.microsoft.com/office/powerpoint/2010/main" val="3607294031"/>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Lst>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523308" name="Rectangle 44"/>
          <p:cNvSpPr>
            <a:spLocks noChangeArrowheads="1"/>
          </p:cNvSpPr>
          <p:nvPr/>
        </p:nvSpPr>
        <p:spPr bwMode="auto">
          <a:xfrm>
            <a:off x="457200" y="6553200"/>
            <a:ext cx="8382000" cy="76200"/>
          </a:xfrm>
          <a:prstGeom prst="rect">
            <a:avLst/>
          </a:prstGeom>
          <a:noFill/>
          <a:ln w="9525">
            <a:noFill/>
            <a:miter lim="800000"/>
            <a:headEnd/>
            <a:tailEnd/>
          </a:ln>
          <a:effectLst/>
        </p:spPr>
        <p:txBody>
          <a:bodyPr lIns="36000" tIns="36000" rIns="36000" bIns="36000"/>
          <a:lstStyle/>
          <a:p>
            <a:pPr>
              <a:defRPr/>
            </a:pPr>
            <a:r>
              <a:rPr lang="en-US" sz="1000" dirty="0">
                <a:solidFill>
                  <a:srgbClr val="000066"/>
                </a:solidFill>
                <a:latin typeface="Calibri"/>
              </a:rPr>
              <a:t>© </a:t>
            </a:r>
            <a:r>
              <a:rPr lang="en-AU" sz="1000" dirty="0">
                <a:solidFill>
                  <a:srgbClr val="000066"/>
                </a:solidFill>
                <a:latin typeface="Calibri"/>
              </a:rPr>
              <a:t>Partners in Performance International Pty Ltd </a:t>
            </a:r>
            <a:r>
              <a:rPr lang="en-US" sz="1000" dirty="0">
                <a:solidFill>
                  <a:srgbClr val="000066"/>
                </a:solidFill>
                <a:latin typeface="Calibri"/>
              </a:rPr>
              <a:t>or Partners in Performance Global Solutions (PIP). All rights reserved.                                                                     </a:t>
            </a:r>
            <a:fld id="{3D528241-0BAA-466A-96E4-FE8ED061466E}" type="slidenum">
              <a:rPr lang="en-AU" sz="900" smtClean="0">
                <a:solidFill>
                  <a:srgbClr val="000080"/>
                </a:solidFill>
                <a:latin typeface="Calibri"/>
              </a:rPr>
              <a:pPr>
                <a:defRPr/>
              </a:pPr>
              <a:t>‹#›</a:t>
            </a:fld>
            <a:r>
              <a:rPr lang="en-AU" sz="900" dirty="0">
                <a:solidFill>
                  <a:srgbClr val="000080"/>
                </a:solidFill>
                <a:latin typeface="Calibri"/>
              </a:rPr>
              <a:t> </a:t>
            </a:r>
          </a:p>
        </p:txBody>
      </p:sp>
      <p:sp>
        <p:nvSpPr>
          <p:cNvPr id="523310" name="Rectangle 46"/>
          <p:cNvSpPr>
            <a:spLocks noChangeArrowheads="1"/>
          </p:cNvSpPr>
          <p:nvPr/>
        </p:nvSpPr>
        <p:spPr bwMode="auto">
          <a:xfrm>
            <a:off x="-14288" y="685800"/>
            <a:ext cx="9158288" cy="46038"/>
          </a:xfrm>
          <a:prstGeom prst="rect">
            <a:avLst/>
          </a:prstGeom>
          <a:gradFill>
            <a:gsLst>
              <a:gs pos="0">
                <a:srgbClr val="000080"/>
              </a:gs>
              <a:gs pos="100000">
                <a:srgbClr val="FFFFFF"/>
              </a:gs>
            </a:gsLst>
            <a:lin ang="0" scaled="1"/>
          </a:gradFill>
          <a:ln w="9525" algn="ctr">
            <a:noFill/>
            <a:miter lim="800000"/>
            <a:headEnd/>
            <a:tailEnd/>
          </a:ln>
        </p:spPr>
        <p:txBody>
          <a:bodyPr wrap="none" anchor="ctr"/>
          <a:lstStyle/>
          <a:p>
            <a:pPr>
              <a:defRPr/>
            </a:pPr>
            <a:endParaRPr lang="en-US" dirty="0">
              <a:solidFill>
                <a:srgbClr val="000080"/>
              </a:solidFill>
              <a:latin typeface="Arial" charset="0"/>
              <a:cs typeface="Arial" charset="0"/>
            </a:endParaRPr>
          </a:p>
        </p:txBody>
      </p:sp>
      <p:sp>
        <p:nvSpPr>
          <p:cNvPr id="523315" name="Rectangle 51"/>
          <p:cNvSpPr>
            <a:spLocks noChangeArrowheads="1"/>
          </p:cNvSpPr>
          <p:nvPr/>
        </p:nvSpPr>
        <p:spPr bwMode="auto">
          <a:xfrm flipH="1">
            <a:off x="0" y="6477000"/>
            <a:ext cx="9158288" cy="46038"/>
          </a:xfrm>
          <a:prstGeom prst="rect">
            <a:avLst/>
          </a:prstGeom>
          <a:gradFill rotWithShape="0">
            <a:gsLst>
              <a:gs pos="0">
                <a:srgbClr val="FFFFFF"/>
              </a:gs>
              <a:gs pos="100000">
                <a:srgbClr val="000066"/>
              </a:gs>
            </a:gsLst>
            <a:lin ang="0" scaled="1"/>
          </a:gradFill>
          <a:ln w="9525" algn="ctr">
            <a:noFill/>
            <a:miter lim="800000"/>
            <a:headEnd/>
            <a:tailEnd/>
          </a:ln>
        </p:spPr>
        <p:txBody>
          <a:bodyPr wrap="none" anchor="ctr"/>
          <a:lstStyle/>
          <a:p>
            <a:pPr>
              <a:defRPr/>
            </a:pPr>
            <a:endParaRPr lang="en-US">
              <a:solidFill>
                <a:srgbClr val="000066"/>
              </a:solidFill>
              <a:latin typeface="Arial" charset="0"/>
              <a:cs typeface="Arial" charset="0"/>
            </a:endParaRPr>
          </a:p>
        </p:txBody>
      </p:sp>
      <p:sp>
        <p:nvSpPr>
          <p:cNvPr id="7174" name="Text Box 6"/>
          <p:cNvSpPr txBox="1">
            <a:spLocks noChangeArrowheads="1"/>
          </p:cNvSpPr>
          <p:nvPr/>
        </p:nvSpPr>
        <p:spPr bwMode="auto">
          <a:xfrm>
            <a:off x="609600" y="228600"/>
            <a:ext cx="7696200"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66"/>
              </a:solidFill>
              <a:latin typeface="Arial" charset="0"/>
            </a:endParaRPr>
          </a:p>
        </p:txBody>
      </p:sp>
    </p:spTree>
    <p:extLst>
      <p:ext uri="{BB962C8B-B14F-4D97-AF65-F5344CB8AC3E}">
        <p14:creationId xmlns:p14="http://schemas.microsoft.com/office/powerpoint/2010/main" val="2080844003"/>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Lst>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3308" name="Rectangle 44"/>
          <p:cNvSpPr>
            <a:spLocks noChangeArrowheads="1"/>
          </p:cNvSpPr>
          <p:nvPr/>
        </p:nvSpPr>
        <p:spPr bwMode="auto">
          <a:xfrm>
            <a:off x="467732" y="6622368"/>
            <a:ext cx="7848684" cy="130805"/>
          </a:xfrm>
          <a:prstGeom prst="rect">
            <a:avLst/>
          </a:prstGeom>
          <a:noFill/>
          <a:ln w="9525">
            <a:noFill/>
            <a:miter lim="800000"/>
            <a:headEnd/>
            <a:tailEnd/>
          </a:ln>
          <a:effectLst/>
        </p:spPr>
        <p:txBody>
          <a:bodyPr wrap="square" lIns="0" tIns="0" rIns="0" bIns="0">
            <a:spAutoFit/>
          </a:bodyPr>
          <a:lstStyle/>
          <a:p>
            <a:pPr>
              <a:defRPr/>
            </a:pPr>
            <a:r>
              <a:rPr lang="en-AU" sz="850" dirty="0">
                <a:solidFill>
                  <a:srgbClr val="000080"/>
                </a:solidFill>
                <a:latin typeface="Calibri"/>
              </a:rPr>
              <a:t>©</a:t>
            </a:r>
            <a:r>
              <a:rPr lang="en-NZ" sz="850" dirty="0">
                <a:solidFill>
                  <a:srgbClr val="000080"/>
                </a:solidFill>
                <a:latin typeface="Calibri"/>
              </a:rPr>
              <a:t>Partners in Performance International Pty Ltd and/or Partners in Performance IP Solutions (collectively ‘PIP’) 2016.</a:t>
            </a:r>
            <a:r>
              <a:rPr lang="en-AU" sz="850" dirty="0">
                <a:solidFill>
                  <a:srgbClr val="000080"/>
                </a:solidFill>
                <a:latin typeface="Calibri"/>
              </a:rPr>
              <a:t> All rights reserved.</a:t>
            </a:r>
            <a:endParaRPr lang="en-US" sz="850" dirty="0">
              <a:solidFill>
                <a:srgbClr val="000080"/>
              </a:solidFill>
              <a:latin typeface="Arial" charset="0"/>
            </a:endParaRPr>
          </a:p>
        </p:txBody>
      </p:sp>
      <p:sp>
        <p:nvSpPr>
          <p:cNvPr id="523310" name="Rectangle 46"/>
          <p:cNvSpPr>
            <a:spLocks noChangeArrowheads="1"/>
          </p:cNvSpPr>
          <p:nvPr/>
        </p:nvSpPr>
        <p:spPr bwMode="auto">
          <a:xfrm>
            <a:off x="0" y="689770"/>
            <a:ext cx="9144000" cy="46039"/>
          </a:xfrm>
          <a:prstGeom prst="rect">
            <a:avLst/>
          </a:prstGeom>
          <a:gradFill rotWithShape="1">
            <a:gsLst>
              <a:gs pos="0">
                <a:srgbClr val="000080"/>
              </a:gs>
              <a:gs pos="100000">
                <a:srgbClr val="FFFFFF"/>
              </a:gs>
            </a:gsLst>
            <a:lin ang="0" scaled="1"/>
          </a:gradFill>
          <a:ln w="9525" algn="ctr">
            <a:noFill/>
            <a:miter lim="800000"/>
            <a:headEnd/>
            <a:tailEnd/>
          </a:ln>
        </p:spPr>
        <p:txBody>
          <a:bodyPr wrap="none" anchor="ctr"/>
          <a:lstStyle/>
          <a:p>
            <a:pPr>
              <a:defRPr/>
            </a:pPr>
            <a:endParaRPr lang="en-US">
              <a:solidFill>
                <a:srgbClr val="000080"/>
              </a:solidFill>
              <a:latin typeface="Arial" charset="0"/>
              <a:cs typeface="Arial" charset="0"/>
            </a:endParaRPr>
          </a:p>
        </p:txBody>
      </p:sp>
      <p:sp>
        <p:nvSpPr>
          <p:cNvPr id="523315" name="Rectangle 51"/>
          <p:cNvSpPr>
            <a:spLocks noChangeArrowheads="1"/>
          </p:cNvSpPr>
          <p:nvPr/>
        </p:nvSpPr>
        <p:spPr bwMode="auto">
          <a:xfrm flipH="1">
            <a:off x="-1" y="6476206"/>
            <a:ext cx="9143205" cy="46039"/>
          </a:xfrm>
          <a:prstGeom prst="rect">
            <a:avLst/>
          </a:prstGeom>
          <a:gradFill rotWithShape="1">
            <a:gsLst>
              <a:gs pos="0">
                <a:srgbClr val="000080"/>
              </a:gs>
              <a:gs pos="100000">
                <a:schemeClr val="bg1"/>
              </a:gs>
            </a:gsLst>
            <a:lin ang="0" scaled="1"/>
          </a:gradFill>
          <a:ln w="9525" algn="ctr">
            <a:noFill/>
            <a:miter lim="800000"/>
            <a:headEnd/>
            <a:tailEnd/>
          </a:ln>
        </p:spPr>
        <p:txBody>
          <a:bodyPr wrap="none" anchor="ctr"/>
          <a:lstStyle/>
          <a:p>
            <a:pPr>
              <a:defRPr/>
            </a:pPr>
            <a:endParaRPr lang="en-US">
              <a:solidFill>
                <a:srgbClr val="000080"/>
              </a:solidFill>
              <a:latin typeface="Arial" charset="0"/>
              <a:cs typeface="Arial" charset="0"/>
            </a:endParaRPr>
          </a:p>
        </p:txBody>
      </p:sp>
      <p:sp>
        <p:nvSpPr>
          <p:cNvPr id="3078" name="Rectangle 6"/>
          <p:cNvSpPr>
            <a:spLocks noGrp="1" noChangeArrowheads="1"/>
          </p:cNvSpPr>
          <p:nvPr>
            <p:ph type="title"/>
          </p:nvPr>
        </p:nvSpPr>
        <p:spPr bwMode="auto">
          <a:xfrm>
            <a:off x="468313" y="155577"/>
            <a:ext cx="8207375" cy="393700"/>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3079" name="Rectangle 7"/>
          <p:cNvSpPr>
            <a:spLocks noGrp="1" noChangeArrowheads="1"/>
          </p:cNvSpPr>
          <p:nvPr>
            <p:ph type="body" idx="1"/>
          </p:nvPr>
        </p:nvSpPr>
        <p:spPr bwMode="auto">
          <a:xfrm>
            <a:off x="468313" y="1196977"/>
            <a:ext cx="8207375" cy="5184773"/>
          </a:xfrm>
          <a:prstGeom prst="rect">
            <a:avLst/>
          </a:prstGeom>
          <a:noFill/>
          <a:ln w="6350">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7913439" y="6610826"/>
            <a:ext cx="763017" cy="153888"/>
          </a:xfrm>
          <a:prstGeom prst="rect">
            <a:avLst/>
          </a:prstGeom>
        </p:spPr>
        <p:txBody>
          <a:bodyPr vert="horz" wrap="square" lIns="0" tIns="0" rIns="0" bIns="0" rtlCol="0" anchor="ctr">
            <a:spAutoFit/>
          </a:bodyPr>
          <a:lstStyle>
            <a:lvl1pPr algn="r">
              <a:defRPr sz="1000">
                <a:solidFill>
                  <a:schemeClr val="tx1"/>
                </a:solidFill>
              </a:defRPr>
            </a:lvl1pPr>
          </a:lstStyle>
          <a:p>
            <a:fld id="{F38DF745-7D3F-47F4-83A3-874385CFAA69}" type="slidenum">
              <a:rPr lang="en-US" smtClean="0">
                <a:solidFill>
                  <a:srgbClr val="000080"/>
                </a:solidFill>
                <a:latin typeface="Calibri"/>
              </a:rPr>
              <a:pPr/>
              <a:t>‹#›</a:t>
            </a:fld>
            <a:endParaRPr lang="en-US" dirty="0">
              <a:solidFill>
                <a:srgbClr val="000080"/>
              </a:solidFill>
              <a:latin typeface="Calibri"/>
            </a:endParaRPr>
          </a:p>
        </p:txBody>
      </p:sp>
    </p:spTree>
    <p:extLst>
      <p:ext uri="{BB962C8B-B14F-4D97-AF65-F5344CB8AC3E}">
        <p14:creationId xmlns:p14="http://schemas.microsoft.com/office/powerpoint/2010/main" val="3497948332"/>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hf hdr="0" ftr="0" dt="0"/>
  <p:txStyles>
    <p:titleStyle>
      <a:lvl1pPr algn="l" rtl="0" eaLnBrk="1" fontAlgn="base" hangingPunct="1">
        <a:lnSpc>
          <a:spcPct val="92000"/>
        </a:lnSpc>
        <a:spcBef>
          <a:spcPct val="0"/>
        </a:spcBef>
        <a:spcAft>
          <a:spcPct val="0"/>
        </a:spcAft>
        <a:defRPr sz="2200" b="1">
          <a:solidFill>
            <a:schemeClr val="tx1"/>
          </a:solidFill>
          <a:latin typeface="Calibri" pitchFamily="34" charset="0"/>
          <a:ea typeface="+mj-ea"/>
          <a:cs typeface="+mj-cs"/>
        </a:defRPr>
      </a:lvl1pPr>
      <a:lvl2pPr algn="l" rtl="0" eaLnBrk="1" fontAlgn="base" hangingPunct="1">
        <a:spcBef>
          <a:spcPct val="0"/>
        </a:spcBef>
        <a:spcAft>
          <a:spcPct val="0"/>
        </a:spcAft>
        <a:defRPr sz="2200" b="1">
          <a:solidFill>
            <a:srgbClr val="000080"/>
          </a:solidFill>
          <a:latin typeface="Calibri" pitchFamily="34" charset="0"/>
        </a:defRPr>
      </a:lvl2pPr>
      <a:lvl3pPr algn="l" rtl="0" eaLnBrk="1" fontAlgn="base" hangingPunct="1">
        <a:spcBef>
          <a:spcPct val="0"/>
        </a:spcBef>
        <a:spcAft>
          <a:spcPct val="0"/>
        </a:spcAft>
        <a:defRPr sz="2200" b="1">
          <a:solidFill>
            <a:srgbClr val="000080"/>
          </a:solidFill>
          <a:latin typeface="Calibri" pitchFamily="34" charset="0"/>
        </a:defRPr>
      </a:lvl3pPr>
      <a:lvl4pPr algn="l" rtl="0" eaLnBrk="1" fontAlgn="base" hangingPunct="1">
        <a:spcBef>
          <a:spcPct val="0"/>
        </a:spcBef>
        <a:spcAft>
          <a:spcPct val="0"/>
        </a:spcAft>
        <a:defRPr sz="2200" b="1">
          <a:solidFill>
            <a:srgbClr val="000080"/>
          </a:solidFill>
          <a:latin typeface="Calibri" pitchFamily="34" charset="0"/>
        </a:defRPr>
      </a:lvl4pPr>
      <a:lvl5pPr algn="l" rtl="0" eaLnBrk="1" fontAlgn="base" hangingPunct="1">
        <a:spcBef>
          <a:spcPct val="0"/>
        </a:spcBef>
        <a:spcAft>
          <a:spcPct val="0"/>
        </a:spcAft>
        <a:defRPr sz="2200" b="1">
          <a:solidFill>
            <a:srgbClr val="000080"/>
          </a:solidFill>
          <a:latin typeface="Calibri" pitchFamily="34" charset="0"/>
        </a:defRPr>
      </a:lvl5pPr>
      <a:lvl6pPr marL="457200" algn="l" rtl="0" eaLnBrk="1" fontAlgn="base" hangingPunct="1">
        <a:spcBef>
          <a:spcPct val="0"/>
        </a:spcBef>
        <a:spcAft>
          <a:spcPct val="0"/>
        </a:spcAft>
        <a:defRPr sz="2400" b="1">
          <a:solidFill>
            <a:schemeClr val="accent2"/>
          </a:solidFill>
          <a:latin typeface="Arial" charset="0"/>
        </a:defRPr>
      </a:lvl6pPr>
      <a:lvl7pPr marL="914400" algn="l" rtl="0" eaLnBrk="1" fontAlgn="base" hangingPunct="1">
        <a:spcBef>
          <a:spcPct val="0"/>
        </a:spcBef>
        <a:spcAft>
          <a:spcPct val="0"/>
        </a:spcAft>
        <a:defRPr sz="2400" b="1">
          <a:solidFill>
            <a:schemeClr val="accent2"/>
          </a:solidFill>
          <a:latin typeface="Arial" charset="0"/>
        </a:defRPr>
      </a:lvl7pPr>
      <a:lvl8pPr marL="1371600" algn="l" rtl="0" eaLnBrk="1" fontAlgn="base" hangingPunct="1">
        <a:spcBef>
          <a:spcPct val="0"/>
        </a:spcBef>
        <a:spcAft>
          <a:spcPct val="0"/>
        </a:spcAft>
        <a:defRPr sz="2400" b="1">
          <a:solidFill>
            <a:schemeClr val="accent2"/>
          </a:solidFill>
          <a:latin typeface="Arial" charset="0"/>
        </a:defRPr>
      </a:lvl8pPr>
      <a:lvl9pPr marL="1828800" algn="l" rtl="0" eaLnBrk="1" fontAlgn="base" hangingPunct="1">
        <a:spcBef>
          <a:spcPct val="0"/>
        </a:spcBef>
        <a:spcAft>
          <a:spcPct val="0"/>
        </a:spcAft>
        <a:defRPr sz="2400" b="1">
          <a:solidFill>
            <a:schemeClr val="accent2"/>
          </a:solidFill>
          <a:latin typeface="Arial" charset="0"/>
        </a:defRPr>
      </a:lvl9pPr>
    </p:titleStyle>
    <p:bodyStyle>
      <a:lvl1pPr marL="361950" indent="-361950" algn="l" rtl="0" eaLnBrk="1" fontAlgn="base" hangingPunct="1">
        <a:lnSpc>
          <a:spcPct val="110000"/>
        </a:lnSpc>
        <a:spcBef>
          <a:spcPts val="600"/>
        </a:spcBef>
        <a:spcAft>
          <a:spcPct val="0"/>
        </a:spcAft>
        <a:buChar char="•"/>
        <a:defRPr sz="1600">
          <a:solidFill>
            <a:schemeClr val="tx1"/>
          </a:solidFill>
          <a:latin typeface="+mn-lt"/>
          <a:ea typeface="+mn-ea"/>
          <a:cs typeface="+mn-cs"/>
        </a:defRPr>
      </a:lvl1pPr>
      <a:lvl2pPr marL="715963" indent="-354013" algn="l" rtl="0" eaLnBrk="1" fontAlgn="base" hangingPunct="1">
        <a:lnSpc>
          <a:spcPct val="110000"/>
        </a:lnSpc>
        <a:spcBef>
          <a:spcPts val="600"/>
        </a:spcBef>
        <a:spcAft>
          <a:spcPct val="0"/>
        </a:spcAft>
        <a:buChar char="–"/>
        <a:defRPr sz="1600">
          <a:solidFill>
            <a:schemeClr val="tx1"/>
          </a:solidFill>
          <a:latin typeface="+mn-lt"/>
        </a:defRPr>
      </a:lvl2pPr>
      <a:lvl3pPr marL="1077913" indent="-363538" algn="l" rtl="0" eaLnBrk="1" fontAlgn="base" hangingPunct="1">
        <a:lnSpc>
          <a:spcPct val="110000"/>
        </a:lnSpc>
        <a:spcBef>
          <a:spcPts val="600"/>
        </a:spcBef>
        <a:spcAft>
          <a:spcPct val="0"/>
        </a:spcAft>
        <a:buFont typeface="Courier New" pitchFamily="49" charset="0"/>
        <a:buChar char="o"/>
        <a:defRPr sz="1600">
          <a:solidFill>
            <a:schemeClr val="tx1"/>
          </a:solidFill>
          <a:latin typeface="+mn-lt"/>
        </a:defRPr>
      </a:lvl3pPr>
      <a:lvl4pPr marL="1431925" indent="-355600" algn="l" rtl="0" eaLnBrk="1" fontAlgn="base" hangingPunct="1">
        <a:lnSpc>
          <a:spcPct val="110000"/>
        </a:lnSpc>
        <a:spcBef>
          <a:spcPts val="600"/>
        </a:spcBef>
        <a:spcAft>
          <a:spcPct val="0"/>
        </a:spcAft>
        <a:buFont typeface="Wingdings" pitchFamily="2" charset="2"/>
        <a:buChar char="§"/>
        <a:defRPr sz="1600">
          <a:solidFill>
            <a:schemeClr val="tx1"/>
          </a:solidFill>
          <a:latin typeface="+mn-lt"/>
        </a:defRPr>
      </a:lvl4pPr>
      <a:lvl5pPr marL="1790700" indent="-352425" algn="l" rtl="0" eaLnBrk="1" fontAlgn="base" hangingPunct="1">
        <a:lnSpc>
          <a:spcPct val="110000"/>
        </a:lnSpc>
        <a:spcBef>
          <a:spcPts val="600"/>
        </a:spcBef>
        <a:spcAft>
          <a:spcPct val="0"/>
        </a:spcAft>
        <a:buFont typeface="Arial" pitchFamily="34" charset="0"/>
        <a:buChar char="•"/>
        <a:defRPr sz="1600" baseline="0">
          <a:solidFill>
            <a:schemeClr val="tx1"/>
          </a:solidFill>
          <a:latin typeface="+mn-lt"/>
        </a:defRPr>
      </a:lvl5pPr>
      <a:lvl6pPr marL="2152650" indent="-361950" algn="l" rtl="0" eaLnBrk="1" fontAlgn="base" hangingPunct="1">
        <a:spcBef>
          <a:spcPct val="20000"/>
        </a:spcBef>
        <a:spcAft>
          <a:spcPct val="0"/>
        </a:spcAft>
        <a:buFont typeface="Calibri" pitchFamily="34" charset="0"/>
        <a:buChar char="­"/>
        <a:defRPr sz="16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Logo brief</a:t>
            </a:r>
          </a:p>
        </p:txBody>
      </p:sp>
      <p:sp>
        <p:nvSpPr>
          <p:cNvPr id="6" name="Text Placeholder 5"/>
          <p:cNvSpPr>
            <a:spLocks noGrp="1"/>
          </p:cNvSpPr>
          <p:nvPr>
            <p:ph type="body" sz="quarter" idx="10"/>
          </p:nvPr>
        </p:nvSpPr>
        <p:spPr/>
        <p:txBody>
          <a:bodyPr/>
          <a:lstStyle/>
          <a:p>
            <a:r>
              <a:rPr lang="en-AU" dirty="0"/>
              <a:t>October 2016</a:t>
            </a:r>
          </a:p>
        </p:txBody>
      </p:sp>
    </p:spTree>
    <p:extLst>
      <p:ext uri="{BB962C8B-B14F-4D97-AF65-F5344CB8AC3E}">
        <p14:creationId xmlns:p14="http://schemas.microsoft.com/office/powerpoint/2010/main" val="6940812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a:t>
            </a:r>
          </a:p>
        </p:txBody>
      </p:sp>
      <p:sp>
        <p:nvSpPr>
          <p:cNvPr id="3" name="Slide Number Placeholder 2"/>
          <p:cNvSpPr>
            <a:spLocks noGrp="1"/>
          </p:cNvSpPr>
          <p:nvPr>
            <p:ph type="sldNum" sz="quarter" idx="10"/>
          </p:nvPr>
        </p:nvSpPr>
        <p:spPr/>
        <p:txBody>
          <a:bodyPr/>
          <a:lstStyle/>
          <a:p>
            <a:fld id="{F38DF745-7D3F-47F4-83A3-874385CFAA69}" type="slidenum">
              <a:rPr lang="en-US" smtClean="0">
                <a:solidFill>
                  <a:srgbClr val="000080"/>
                </a:solidFill>
                <a:latin typeface="Calibri"/>
              </a:rPr>
              <a:pPr/>
              <a:t>1</a:t>
            </a:fld>
            <a:endParaRPr lang="en-US" dirty="0">
              <a:solidFill>
                <a:srgbClr val="000080"/>
              </a:solidFill>
              <a:latin typeface="Calibri"/>
            </a:endParaRPr>
          </a:p>
        </p:txBody>
      </p:sp>
      <p:sp>
        <p:nvSpPr>
          <p:cNvPr id="4" name="Text Placeholder 3"/>
          <p:cNvSpPr>
            <a:spLocks noGrp="1"/>
          </p:cNvSpPr>
          <p:nvPr>
            <p:ph type="body" sz="quarter" idx="11"/>
          </p:nvPr>
        </p:nvSpPr>
        <p:spPr>
          <a:xfrm>
            <a:off x="468313" y="1219200"/>
            <a:ext cx="8207374" cy="5181600"/>
          </a:xfrm>
        </p:spPr>
        <p:txBody>
          <a:bodyPr/>
          <a:lstStyle/>
          <a:p>
            <a:r>
              <a:rPr lang="en-US" dirty="0"/>
              <a:t>Partners in Performance (a/k/a PIP) is a global management consulting firm who specializes in Rapid, Sustainable results for large organizations.  </a:t>
            </a:r>
          </a:p>
          <a:p>
            <a:pPr lvl="1"/>
            <a:r>
              <a:rPr lang="en-US" dirty="0"/>
              <a:t>We have deep experience in heavy industry, and are the global leader in mining; but we also do a lot of work in multiple – non industrial – industries across the globe.</a:t>
            </a:r>
          </a:p>
          <a:p>
            <a:pPr lvl="1"/>
            <a:r>
              <a:rPr lang="en-US" dirty="0"/>
              <a:t>We have 500 consultants around the world.  </a:t>
            </a:r>
          </a:p>
          <a:p>
            <a:r>
              <a:rPr lang="en-US" dirty="0"/>
              <a:t>We have done very little formal marketing to promote the brand, and opposed to our cohort of consulting forms like McKinsey, BCG, and Bain we are relatively unknown in most geographies (e.g. U.S.A., Europe) and we have almost zero social media presence.</a:t>
            </a:r>
          </a:p>
          <a:p>
            <a:r>
              <a:rPr lang="en-US" dirty="0"/>
              <a:t>The purpose of this effort is to generate a possible logo design for us – we are working through a broader brand exercise, but are keen to get new ideas on what our logo could look like. </a:t>
            </a:r>
          </a:p>
          <a:p>
            <a:endParaRPr lang="en-US" dirty="0"/>
          </a:p>
        </p:txBody>
      </p:sp>
    </p:spTree>
    <p:extLst>
      <p:ext uri="{BB962C8B-B14F-4D97-AF65-F5344CB8AC3E}">
        <p14:creationId xmlns:p14="http://schemas.microsoft.com/office/powerpoint/2010/main" val="309463635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 in a nutshell…</a:t>
            </a:r>
          </a:p>
        </p:txBody>
      </p:sp>
      <p:sp>
        <p:nvSpPr>
          <p:cNvPr id="3" name="Slide Number Placeholder 2"/>
          <p:cNvSpPr>
            <a:spLocks noGrp="1"/>
          </p:cNvSpPr>
          <p:nvPr>
            <p:ph type="sldNum" sz="quarter" idx="10"/>
          </p:nvPr>
        </p:nvSpPr>
        <p:spPr/>
        <p:txBody>
          <a:bodyPr/>
          <a:lstStyle/>
          <a:p>
            <a:fld id="{F38DF745-7D3F-47F4-83A3-874385CFAA69}" type="slidenum">
              <a:rPr lang="en-US" smtClean="0"/>
              <a:pPr/>
              <a:t>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83700582"/>
              </p:ext>
            </p:extLst>
          </p:nvPr>
        </p:nvGraphicFramePr>
        <p:xfrm>
          <a:off x="1066800" y="914400"/>
          <a:ext cx="6934200" cy="5539740"/>
        </p:xfrm>
        <a:graphic>
          <a:graphicData uri="http://schemas.openxmlformats.org/drawingml/2006/table">
            <a:tbl>
              <a:tblPr firstRow="1" bandRow="1">
                <a:tableStyleId>{2D5ABB26-0587-4C30-8999-92F81FD0307C}</a:tableStyleId>
              </a:tblPr>
              <a:tblGrid>
                <a:gridCol w="34671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tblGrid>
              <a:tr h="2705100">
                <a:tc>
                  <a:txBody>
                    <a:bodyPr/>
                    <a:lstStyle/>
                    <a:p>
                      <a:r>
                        <a:rPr lang="en-US" b="1" dirty="0"/>
                        <a:t>Who we are…</a:t>
                      </a:r>
                    </a:p>
                    <a:p>
                      <a:pPr marL="285750" indent="-285750">
                        <a:buFont typeface="Arial"/>
                        <a:buChar char="•"/>
                      </a:pPr>
                      <a:r>
                        <a:rPr lang="en-NZ" dirty="0"/>
                        <a:t>Global,</a:t>
                      </a:r>
                      <a:r>
                        <a:rPr lang="en-NZ" baseline="0" dirty="0"/>
                        <a:t> frontline-focused consultancy</a:t>
                      </a:r>
                    </a:p>
                    <a:p>
                      <a:pPr marL="285750" indent="-285750">
                        <a:buFont typeface="Arial"/>
                        <a:buChar char="•"/>
                      </a:pPr>
                      <a:r>
                        <a:rPr lang="en-US" dirty="0"/>
                        <a:t>Deep background in heavy industry, roots</a:t>
                      </a:r>
                      <a:r>
                        <a:rPr lang="en-US" baseline="0" dirty="0"/>
                        <a:t> mining</a:t>
                      </a:r>
                      <a:endParaRPr lang="en-US" dirty="0"/>
                    </a:p>
                    <a:p>
                      <a:pPr marL="285750" indent="-285750">
                        <a:buFont typeface="Arial"/>
                        <a:buChar char="•"/>
                      </a:pPr>
                      <a:r>
                        <a:rPr lang="en-US" dirty="0"/>
                        <a:t>Results</a:t>
                      </a:r>
                      <a:r>
                        <a:rPr lang="en-US" baseline="0" dirty="0"/>
                        <a:t> oriented</a:t>
                      </a:r>
                    </a:p>
                    <a:p>
                      <a:pPr marL="285750" indent="-285750">
                        <a:buFont typeface="Arial"/>
                        <a:buChar char="•"/>
                      </a:pPr>
                      <a:r>
                        <a:rPr lang="en-US" dirty="0"/>
                        <a:t>Pragmatic, operator-biased</a:t>
                      </a:r>
                    </a:p>
                    <a:p>
                      <a:pPr marL="285750" indent="-285750">
                        <a:buFont typeface="Arial"/>
                        <a:buChar char="•"/>
                      </a:pPr>
                      <a:r>
                        <a:rPr lang="en-US" dirty="0"/>
                        <a:t>Diverse,</a:t>
                      </a:r>
                      <a:r>
                        <a:rPr lang="en-US" baseline="0" dirty="0"/>
                        <a:t> eclectic and a bit irreverent </a:t>
                      </a:r>
                      <a:endParaRPr lang="en-US" dirty="0"/>
                    </a:p>
                    <a:p>
                      <a:pPr marL="0" indent="0">
                        <a:buFont typeface="Arial"/>
                        <a:buNone/>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r>
                        <a:rPr lang="en-US" b="1" dirty="0"/>
                        <a:t>What we</a:t>
                      </a:r>
                      <a:r>
                        <a:rPr lang="en-US" b="1" baseline="0" dirty="0"/>
                        <a:t> do…</a:t>
                      </a:r>
                    </a:p>
                    <a:p>
                      <a:pPr marL="285750" indent="-285750">
                        <a:buFont typeface="Arial"/>
                        <a:buChar char="•"/>
                      </a:pPr>
                      <a:r>
                        <a:rPr lang="en-US" baseline="0" dirty="0"/>
                        <a:t>Deliver rapid, sustainable results</a:t>
                      </a:r>
                    </a:p>
                    <a:p>
                      <a:pPr marL="285750" indent="-285750">
                        <a:buFont typeface="Arial"/>
                        <a:buChar char="•"/>
                      </a:pPr>
                      <a:r>
                        <a:rPr lang="en-US" baseline="0" dirty="0"/>
                        <a:t>Align organizations from front line to CEO </a:t>
                      </a:r>
                    </a:p>
                    <a:p>
                      <a:pPr marL="285750" indent="-285750">
                        <a:buFont typeface="Arial"/>
                        <a:buChar char="•"/>
                      </a:pPr>
                      <a:r>
                        <a:rPr lang="en-US" baseline="0" dirty="0"/>
                        <a:t>Ensure client is managing for value everyday</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AU" sz="1800" kern="1200" dirty="0">
                          <a:cs typeface="Calibri" pitchFamily="34" charset="0"/>
                        </a:rPr>
                        <a:t>Help them transform the way they think and work</a:t>
                      </a:r>
                    </a:p>
                    <a:p>
                      <a:pPr marL="285750" indent="-285750">
                        <a:buFont typeface="Arial"/>
                        <a:buChar char="•"/>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705100">
                <a:tc>
                  <a:txBody>
                    <a:bodyPr/>
                    <a:lstStyle/>
                    <a:p>
                      <a:r>
                        <a:rPr lang="en-US" b="1" dirty="0"/>
                        <a:t>How we do it…</a:t>
                      </a:r>
                    </a:p>
                    <a:p>
                      <a:pPr marL="285750" indent="-285750">
                        <a:buFont typeface="Arial"/>
                        <a:buChar char="•"/>
                      </a:pPr>
                      <a:r>
                        <a:rPr lang="en-AU" dirty="0"/>
                        <a:t>Work at an operational and tactical strategy level</a:t>
                      </a:r>
                      <a:endParaRPr lang="en-US" dirty="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AU" dirty="0"/>
                        <a:t>Actively participate in the operations </a:t>
                      </a:r>
                      <a:r>
                        <a:rPr lang="en-US" dirty="0"/>
                        <a:t>of</a:t>
                      </a:r>
                      <a:r>
                        <a:rPr lang="en-US" baseline="0" dirty="0"/>
                        <a:t> our clients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a:t>Put heavy emphasis on real time coaching</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aseline="0" dirty="0"/>
                        <a:t>Share the risk (happy to do “pay for results” work)</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t>Why we</a:t>
                      </a:r>
                      <a:r>
                        <a:rPr lang="en-US" b="1" baseline="0" dirty="0"/>
                        <a:t> do it…</a:t>
                      </a:r>
                      <a:endParaRPr lang="en-US" b="1" dirty="0"/>
                    </a:p>
                    <a:p>
                      <a:pPr marL="285750" indent="-285750">
                        <a:buFont typeface="Arial"/>
                        <a:buChar char="•"/>
                      </a:pPr>
                      <a:r>
                        <a:rPr lang="en-US" dirty="0"/>
                        <a:t>To</a:t>
                      </a:r>
                      <a:r>
                        <a:rPr lang="en-US" baseline="0" dirty="0"/>
                        <a:t> unleash potential in our clients, each other and ourselves</a:t>
                      </a:r>
                    </a:p>
                    <a:p>
                      <a:pPr marL="285750" indent="-285750">
                        <a:buFont typeface="Arial"/>
                        <a:buChar char="•"/>
                      </a:pPr>
                      <a:r>
                        <a:rPr lang="en-AU" sz="1800" kern="1200" dirty="0"/>
                        <a:t>To Make a difference to clients way beyond what we deliver in results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507782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PIP in key words and phrases (1/2)</a:t>
            </a:r>
          </a:p>
        </p:txBody>
      </p:sp>
      <p:sp>
        <p:nvSpPr>
          <p:cNvPr id="3" name="Content Placeholder 2"/>
          <p:cNvSpPr>
            <a:spLocks noGrp="1"/>
          </p:cNvSpPr>
          <p:nvPr>
            <p:ph sz="half" idx="1"/>
          </p:nvPr>
        </p:nvSpPr>
        <p:spPr>
          <a:xfrm>
            <a:off x="489210" y="1105000"/>
            <a:ext cx="4768589" cy="5122440"/>
          </a:xfrm>
          <a:solidFill>
            <a:schemeClr val="accent2"/>
          </a:solidFill>
          <a:ln>
            <a:noFill/>
          </a:ln>
        </p:spPr>
        <p:txBody>
          <a:bodyPr/>
          <a:lstStyle/>
          <a:p>
            <a:pPr>
              <a:lnSpc>
                <a:spcPct val="100000"/>
              </a:lnSpc>
              <a:spcBef>
                <a:spcPts val="600"/>
              </a:spcBef>
            </a:pPr>
            <a:r>
              <a:rPr lang="en-AU" sz="1400" b="1" dirty="0">
                <a:latin typeface="+mn-lt"/>
              </a:rPr>
              <a:t>PIP is . . .</a:t>
            </a:r>
          </a:p>
          <a:p>
            <a:pPr marL="285750" indent="-285750">
              <a:lnSpc>
                <a:spcPct val="100000"/>
              </a:lnSpc>
              <a:spcBef>
                <a:spcPts val="600"/>
              </a:spcBef>
              <a:buFont typeface="Arial" pitchFamily="34" charset="0"/>
              <a:buChar char="•"/>
            </a:pPr>
            <a:r>
              <a:rPr lang="en-AU" sz="1400" dirty="0">
                <a:latin typeface="+mn-lt"/>
              </a:rPr>
              <a:t>Practical</a:t>
            </a:r>
          </a:p>
          <a:p>
            <a:pPr marL="285750" indent="-285750">
              <a:lnSpc>
                <a:spcPct val="100000"/>
              </a:lnSpc>
              <a:spcBef>
                <a:spcPts val="600"/>
              </a:spcBef>
              <a:buFont typeface="Arial" pitchFamily="34" charset="0"/>
              <a:buChar char="•"/>
            </a:pPr>
            <a:r>
              <a:rPr lang="en-AU" sz="1400" dirty="0">
                <a:latin typeface="+mn-lt"/>
              </a:rPr>
              <a:t>Low fuss</a:t>
            </a:r>
          </a:p>
          <a:p>
            <a:pPr marL="285750" indent="-285750">
              <a:lnSpc>
                <a:spcPct val="100000"/>
              </a:lnSpc>
              <a:spcBef>
                <a:spcPts val="600"/>
              </a:spcBef>
              <a:buFont typeface="Arial" pitchFamily="34" charset="0"/>
              <a:buChar char="•"/>
            </a:pPr>
            <a:r>
              <a:rPr lang="en-AU" sz="1400" dirty="0">
                <a:latin typeface="+mn-lt"/>
              </a:rPr>
              <a:t>Reliable</a:t>
            </a:r>
          </a:p>
          <a:p>
            <a:pPr marL="285750" indent="-285750">
              <a:lnSpc>
                <a:spcPct val="100000"/>
              </a:lnSpc>
              <a:spcBef>
                <a:spcPts val="600"/>
              </a:spcBef>
              <a:buFont typeface="Arial" pitchFamily="34" charset="0"/>
              <a:buChar char="•"/>
            </a:pPr>
            <a:r>
              <a:rPr lang="en-AU" sz="1400" dirty="0">
                <a:latin typeface="+mn-lt"/>
              </a:rPr>
              <a:t>Simple and fast</a:t>
            </a:r>
          </a:p>
          <a:p>
            <a:pPr marL="285750" indent="-285750">
              <a:lnSpc>
                <a:spcPct val="100000"/>
              </a:lnSpc>
              <a:spcBef>
                <a:spcPts val="600"/>
              </a:spcBef>
              <a:buFont typeface="Arial" pitchFamily="34" charset="0"/>
              <a:buChar char="•"/>
            </a:pPr>
            <a:r>
              <a:rPr lang="en-AU" sz="1400" dirty="0">
                <a:latin typeface="+mn-lt"/>
              </a:rPr>
              <a:t>Hands on</a:t>
            </a:r>
          </a:p>
          <a:p>
            <a:pPr marL="285750" indent="-285750">
              <a:lnSpc>
                <a:spcPct val="100000"/>
              </a:lnSpc>
              <a:spcBef>
                <a:spcPts val="600"/>
              </a:spcBef>
              <a:buFont typeface="Arial" pitchFamily="34" charset="0"/>
              <a:buChar char="•"/>
            </a:pPr>
            <a:r>
              <a:rPr lang="en-AU" sz="1400" dirty="0"/>
              <a:t>Lean</a:t>
            </a:r>
          </a:p>
          <a:p>
            <a:pPr marL="285750" indent="-285750">
              <a:lnSpc>
                <a:spcPct val="100000"/>
              </a:lnSpc>
              <a:spcBef>
                <a:spcPts val="600"/>
              </a:spcBef>
              <a:buFont typeface="Arial" pitchFamily="34" charset="0"/>
              <a:buChar char="•"/>
            </a:pPr>
            <a:r>
              <a:rPr lang="en-AU" sz="1400" dirty="0">
                <a:latin typeface="+mn-lt"/>
              </a:rPr>
              <a:t>Malleable – open to                                                                   alternative options</a:t>
            </a:r>
          </a:p>
          <a:p>
            <a:pPr marL="285750" indent="-285750">
              <a:lnSpc>
                <a:spcPct val="100000"/>
              </a:lnSpc>
              <a:spcBef>
                <a:spcPts val="600"/>
              </a:spcBef>
              <a:buFont typeface="Arial" pitchFamily="34" charset="0"/>
              <a:buChar char="•"/>
            </a:pPr>
            <a:r>
              <a:rPr lang="en-AU" sz="1400" dirty="0">
                <a:latin typeface="+mn-lt"/>
              </a:rPr>
              <a:t>Dynamic</a:t>
            </a:r>
          </a:p>
          <a:p>
            <a:pPr marL="285750" indent="-285750">
              <a:lnSpc>
                <a:spcPct val="100000"/>
              </a:lnSpc>
              <a:spcBef>
                <a:spcPts val="600"/>
              </a:spcBef>
              <a:buFont typeface="Arial" pitchFamily="34" charset="0"/>
              <a:buChar char="•"/>
            </a:pPr>
            <a:r>
              <a:rPr lang="en-AU" sz="1400" dirty="0">
                <a:latin typeface="+mn-lt"/>
              </a:rPr>
              <a:t>Safety conscious</a:t>
            </a:r>
          </a:p>
          <a:p>
            <a:pPr marL="285750" indent="-285750">
              <a:lnSpc>
                <a:spcPct val="100000"/>
              </a:lnSpc>
              <a:spcBef>
                <a:spcPts val="600"/>
              </a:spcBef>
              <a:buFont typeface="Arial" pitchFamily="34" charset="0"/>
              <a:buChar char="•"/>
            </a:pPr>
            <a:r>
              <a:rPr lang="en-AU" sz="1400" dirty="0">
                <a:latin typeface="+mn-lt"/>
              </a:rPr>
              <a:t>Grounded</a:t>
            </a:r>
          </a:p>
          <a:p>
            <a:pPr marL="285750" indent="-285750">
              <a:lnSpc>
                <a:spcPct val="100000"/>
              </a:lnSpc>
              <a:spcBef>
                <a:spcPts val="600"/>
              </a:spcBef>
              <a:buFont typeface="Arial" pitchFamily="34" charset="0"/>
              <a:buChar char="•"/>
            </a:pPr>
            <a:r>
              <a:rPr lang="en-AU" sz="1400" dirty="0">
                <a:latin typeface="+mn-lt"/>
              </a:rPr>
              <a:t>Partnership                                                                                       (we’re a team)</a:t>
            </a:r>
          </a:p>
          <a:p>
            <a:pPr marL="285750" indent="-285750">
              <a:lnSpc>
                <a:spcPct val="100000"/>
              </a:lnSpc>
              <a:spcBef>
                <a:spcPts val="600"/>
              </a:spcBef>
              <a:buFont typeface="Arial" pitchFamily="34" charset="0"/>
              <a:buChar char="•"/>
            </a:pPr>
            <a:r>
              <a:rPr lang="en-AU" sz="1400" dirty="0">
                <a:latin typeface="+mn-lt"/>
              </a:rPr>
              <a:t>Fun</a:t>
            </a:r>
          </a:p>
          <a:p>
            <a:pPr marL="285750" indent="-285750">
              <a:lnSpc>
                <a:spcPct val="100000"/>
              </a:lnSpc>
              <a:spcBef>
                <a:spcPts val="600"/>
              </a:spcBef>
              <a:buFont typeface="Arial" pitchFamily="34" charset="0"/>
              <a:buChar char="•"/>
            </a:pPr>
            <a:r>
              <a:rPr lang="en-AU" sz="1400" dirty="0">
                <a:latin typeface="+mn-lt"/>
              </a:rPr>
              <a:t>Direct (no nonsense)</a:t>
            </a:r>
          </a:p>
          <a:p>
            <a:pPr marL="285750" indent="-285750">
              <a:lnSpc>
                <a:spcPct val="100000"/>
              </a:lnSpc>
              <a:spcBef>
                <a:spcPts val="600"/>
              </a:spcBef>
              <a:buFont typeface="Arial" pitchFamily="34" charset="0"/>
              <a:buChar char="•"/>
            </a:pPr>
            <a:r>
              <a:rPr lang="en-AU" sz="1400" dirty="0" err="1">
                <a:latin typeface="+mn-lt"/>
              </a:rPr>
              <a:t>Entrepeneurial</a:t>
            </a:r>
            <a:r>
              <a:rPr lang="en-AU" sz="1400" dirty="0">
                <a:latin typeface="+mn-lt"/>
              </a:rPr>
              <a:t>  </a:t>
            </a:r>
          </a:p>
          <a:p>
            <a:pPr marL="285750" indent="-285750">
              <a:lnSpc>
                <a:spcPct val="120000"/>
              </a:lnSpc>
              <a:spcBef>
                <a:spcPts val="600"/>
              </a:spcBef>
              <a:buFont typeface="Arial" pitchFamily="34" charset="0"/>
              <a:buChar char="•"/>
            </a:pPr>
            <a:endParaRPr lang="en-AU" sz="1400" dirty="0">
              <a:latin typeface="+mn-lt"/>
            </a:endParaRPr>
          </a:p>
          <a:p>
            <a:pPr marL="285750" indent="-285750">
              <a:lnSpc>
                <a:spcPct val="120000"/>
              </a:lnSpc>
              <a:spcBef>
                <a:spcPts val="600"/>
              </a:spcBef>
            </a:pPr>
            <a:endParaRPr lang="en-AU" sz="1400" dirty="0">
              <a:latin typeface="+mn-lt"/>
            </a:endParaRPr>
          </a:p>
          <a:p>
            <a:pPr marL="285750" indent="-285750">
              <a:lnSpc>
                <a:spcPct val="120000"/>
              </a:lnSpc>
              <a:spcBef>
                <a:spcPts val="600"/>
              </a:spcBef>
              <a:buFont typeface="Arial" pitchFamily="34" charset="0"/>
              <a:buChar char="•"/>
            </a:pPr>
            <a:endParaRPr lang="en-AU" sz="1400" dirty="0">
              <a:latin typeface="+mn-lt"/>
            </a:endParaRPr>
          </a:p>
          <a:p>
            <a:pPr marL="285750" indent="-285750">
              <a:lnSpc>
                <a:spcPct val="120000"/>
              </a:lnSpc>
              <a:spcBef>
                <a:spcPts val="600"/>
              </a:spcBef>
              <a:buFont typeface="Arial" pitchFamily="34" charset="0"/>
              <a:buChar char="•"/>
            </a:pPr>
            <a:endParaRPr lang="en-AU" sz="1400" dirty="0">
              <a:latin typeface="+mn-lt"/>
            </a:endParaRPr>
          </a:p>
        </p:txBody>
      </p:sp>
      <p:sp>
        <p:nvSpPr>
          <p:cNvPr id="8" name="Content Placeholder 3"/>
          <p:cNvSpPr txBox="1">
            <a:spLocks/>
          </p:cNvSpPr>
          <p:nvPr/>
        </p:nvSpPr>
        <p:spPr>
          <a:xfrm>
            <a:off x="5562600" y="1105000"/>
            <a:ext cx="3048000" cy="5122440"/>
          </a:xfrm>
          <a:prstGeom prst="rect">
            <a:avLst/>
          </a:prstGeom>
          <a:solidFill>
            <a:srgbClr val="0070C0"/>
          </a:solidFill>
          <a:ln>
            <a:noFill/>
          </a:ln>
        </p:spPr>
        <p:txBody>
          <a:bodyPr/>
          <a:lstStyle>
            <a:lvl1pPr marL="0" indent="0" algn="l" rtl="0" eaLnBrk="0" fontAlgn="base" hangingPunct="0">
              <a:lnSpc>
                <a:spcPct val="90000"/>
              </a:lnSpc>
              <a:spcBef>
                <a:spcPts val="850"/>
              </a:spcBef>
              <a:spcAft>
                <a:spcPct val="0"/>
              </a:spcAft>
              <a:buFontTx/>
              <a:buNone/>
              <a:defRPr sz="1800">
                <a:solidFill>
                  <a:srgbClr val="000080"/>
                </a:solidFill>
                <a:latin typeface="Calibri" pitchFamily="34" charset="0"/>
                <a:ea typeface="+mn-ea"/>
                <a:cs typeface="+mn-cs"/>
              </a:defRPr>
            </a:lvl1pPr>
            <a:lvl2pPr marL="457200" indent="0" algn="l" rtl="0" eaLnBrk="0" fontAlgn="base" hangingPunct="0">
              <a:lnSpc>
                <a:spcPct val="90000"/>
              </a:lnSpc>
              <a:spcBef>
                <a:spcPts val="850"/>
              </a:spcBef>
              <a:spcAft>
                <a:spcPct val="0"/>
              </a:spcAft>
              <a:buFontTx/>
              <a:buNone/>
              <a:defRPr sz="1800">
                <a:solidFill>
                  <a:srgbClr val="000080"/>
                </a:solidFill>
                <a:latin typeface="Calibri" pitchFamily="34" charset="0"/>
              </a:defRPr>
            </a:lvl2pPr>
            <a:lvl3pPr marL="914400" indent="0" algn="l" rtl="0" eaLnBrk="0" fontAlgn="base" hangingPunct="0">
              <a:lnSpc>
                <a:spcPct val="90000"/>
              </a:lnSpc>
              <a:spcBef>
                <a:spcPts val="850"/>
              </a:spcBef>
              <a:spcAft>
                <a:spcPct val="0"/>
              </a:spcAft>
              <a:buFontTx/>
              <a:buNone/>
              <a:defRPr sz="1800">
                <a:solidFill>
                  <a:srgbClr val="000080"/>
                </a:solidFill>
                <a:latin typeface="Calibri" pitchFamily="34" charset="0"/>
              </a:defRPr>
            </a:lvl3pPr>
            <a:lvl4pPr marL="1371600" indent="0" algn="l" rtl="0" eaLnBrk="0" fontAlgn="base" hangingPunct="0">
              <a:lnSpc>
                <a:spcPct val="90000"/>
              </a:lnSpc>
              <a:spcBef>
                <a:spcPts val="850"/>
              </a:spcBef>
              <a:spcAft>
                <a:spcPct val="0"/>
              </a:spcAft>
              <a:buFontTx/>
              <a:buNone/>
              <a:defRPr sz="1800">
                <a:solidFill>
                  <a:srgbClr val="000080"/>
                </a:solidFill>
                <a:latin typeface="Calibri" pitchFamily="34" charset="0"/>
              </a:defRPr>
            </a:lvl4pPr>
            <a:lvl5pPr marL="1828800" indent="0" algn="l" rtl="0" eaLnBrk="0" fontAlgn="base" hangingPunct="0">
              <a:lnSpc>
                <a:spcPct val="90000"/>
              </a:lnSpc>
              <a:spcBef>
                <a:spcPts val="850"/>
              </a:spcBef>
              <a:spcAft>
                <a:spcPct val="0"/>
              </a:spcAft>
              <a:buFontTx/>
              <a:buNone/>
              <a:defRPr sz="1800">
                <a:solidFill>
                  <a:srgbClr val="000080"/>
                </a:solidFill>
                <a:latin typeface="Calibri"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nSpc>
                <a:spcPct val="120000"/>
              </a:lnSpc>
              <a:spcBef>
                <a:spcPts val="600"/>
              </a:spcBef>
            </a:pPr>
            <a:r>
              <a:rPr lang="en-AU" sz="1400" b="1" kern="0" dirty="0">
                <a:solidFill>
                  <a:schemeClr val="bg1"/>
                </a:solidFill>
                <a:latin typeface="+mn-lt"/>
              </a:rPr>
              <a:t>We hire people who are:</a:t>
            </a:r>
          </a:p>
          <a:p>
            <a:pPr marL="285750" indent="-285750">
              <a:lnSpc>
                <a:spcPct val="120000"/>
              </a:lnSpc>
              <a:spcBef>
                <a:spcPts val="600"/>
              </a:spcBef>
              <a:buFont typeface="Arial" pitchFamily="34" charset="0"/>
              <a:buChar char="•"/>
            </a:pPr>
            <a:r>
              <a:rPr lang="en-AU" sz="1400" kern="0" dirty="0">
                <a:solidFill>
                  <a:schemeClr val="bg1"/>
                </a:solidFill>
                <a:latin typeface="+mn-lt"/>
              </a:rPr>
              <a:t>Smart</a:t>
            </a:r>
          </a:p>
          <a:p>
            <a:pPr marL="285750" indent="-285750">
              <a:lnSpc>
                <a:spcPct val="120000"/>
              </a:lnSpc>
              <a:spcBef>
                <a:spcPts val="600"/>
              </a:spcBef>
              <a:buFont typeface="Arial" pitchFamily="34" charset="0"/>
              <a:buChar char="•"/>
            </a:pPr>
            <a:r>
              <a:rPr lang="en-AU" sz="1400" kern="0" dirty="0">
                <a:solidFill>
                  <a:schemeClr val="bg1"/>
                </a:solidFill>
                <a:latin typeface="+mn-lt"/>
              </a:rPr>
              <a:t>Pro-active</a:t>
            </a:r>
          </a:p>
          <a:p>
            <a:pPr marL="285750" indent="-285750">
              <a:lnSpc>
                <a:spcPct val="120000"/>
              </a:lnSpc>
              <a:spcBef>
                <a:spcPts val="600"/>
              </a:spcBef>
              <a:buFont typeface="Arial" pitchFamily="34" charset="0"/>
              <a:buChar char="•"/>
            </a:pPr>
            <a:r>
              <a:rPr lang="en-AU" sz="1400" kern="0" dirty="0">
                <a:solidFill>
                  <a:schemeClr val="bg1"/>
                </a:solidFill>
                <a:latin typeface="+mn-lt"/>
              </a:rPr>
              <a:t>Results driven</a:t>
            </a:r>
          </a:p>
          <a:p>
            <a:pPr marL="285750" indent="-285750">
              <a:lnSpc>
                <a:spcPct val="120000"/>
              </a:lnSpc>
              <a:spcBef>
                <a:spcPts val="600"/>
              </a:spcBef>
              <a:buFont typeface="Arial" pitchFamily="34" charset="0"/>
              <a:buChar char="•"/>
            </a:pPr>
            <a:r>
              <a:rPr lang="en-AU" sz="1400" kern="0" dirty="0">
                <a:solidFill>
                  <a:schemeClr val="bg1"/>
                </a:solidFill>
                <a:latin typeface="+mn-lt"/>
              </a:rPr>
              <a:t>Pragmatic</a:t>
            </a:r>
          </a:p>
          <a:p>
            <a:pPr marL="285750" indent="-285750">
              <a:lnSpc>
                <a:spcPct val="120000"/>
              </a:lnSpc>
              <a:spcBef>
                <a:spcPts val="600"/>
              </a:spcBef>
              <a:buFont typeface="Arial" pitchFamily="34" charset="0"/>
              <a:buChar char="•"/>
            </a:pPr>
            <a:r>
              <a:rPr lang="en-AU" sz="1400" kern="0" dirty="0">
                <a:solidFill>
                  <a:schemeClr val="bg1"/>
                </a:solidFill>
                <a:latin typeface="+mn-lt"/>
              </a:rPr>
              <a:t>Passionate</a:t>
            </a:r>
          </a:p>
          <a:p>
            <a:pPr marL="285750" indent="-285750">
              <a:lnSpc>
                <a:spcPct val="120000"/>
              </a:lnSpc>
              <a:spcBef>
                <a:spcPts val="600"/>
              </a:spcBef>
              <a:buFont typeface="Arial" pitchFamily="34" charset="0"/>
              <a:buChar char="•"/>
            </a:pPr>
            <a:r>
              <a:rPr lang="en-AU" sz="1400" kern="0" dirty="0">
                <a:solidFill>
                  <a:schemeClr val="bg1"/>
                </a:solidFill>
                <a:latin typeface="+mn-lt"/>
              </a:rPr>
              <a:t>Down to earth</a:t>
            </a:r>
          </a:p>
          <a:p>
            <a:pPr marL="285750" indent="-285750">
              <a:lnSpc>
                <a:spcPct val="120000"/>
              </a:lnSpc>
              <a:spcBef>
                <a:spcPts val="600"/>
              </a:spcBef>
              <a:buFont typeface="Arial" pitchFamily="34" charset="0"/>
              <a:buChar char="•"/>
            </a:pPr>
            <a:r>
              <a:rPr lang="en-AU" sz="1400" kern="0" dirty="0">
                <a:solidFill>
                  <a:schemeClr val="bg1"/>
                </a:solidFill>
                <a:latin typeface="+mn-lt"/>
              </a:rPr>
              <a:t>Adventurous</a:t>
            </a:r>
          </a:p>
          <a:p>
            <a:pPr marL="285750" indent="-285750">
              <a:lnSpc>
                <a:spcPct val="120000"/>
              </a:lnSpc>
              <a:spcBef>
                <a:spcPts val="600"/>
              </a:spcBef>
              <a:buFont typeface="Arial" pitchFamily="34" charset="0"/>
              <a:buChar char="•"/>
            </a:pPr>
            <a:r>
              <a:rPr lang="en-AU" sz="1400" kern="0" dirty="0">
                <a:solidFill>
                  <a:schemeClr val="bg1"/>
                </a:solidFill>
                <a:latin typeface="+mn-lt"/>
              </a:rPr>
              <a:t>Persistent</a:t>
            </a:r>
          </a:p>
          <a:p>
            <a:pPr marL="285750" indent="-285750">
              <a:lnSpc>
                <a:spcPct val="120000"/>
              </a:lnSpc>
              <a:spcBef>
                <a:spcPts val="600"/>
              </a:spcBef>
              <a:buFont typeface="Arial" pitchFamily="34" charset="0"/>
              <a:buChar char="•"/>
            </a:pPr>
            <a:r>
              <a:rPr lang="en-AU" sz="1400" kern="0" dirty="0">
                <a:solidFill>
                  <a:schemeClr val="bg1"/>
                </a:solidFill>
                <a:latin typeface="+mn-lt"/>
              </a:rPr>
              <a:t>Determined</a:t>
            </a:r>
          </a:p>
          <a:p>
            <a:pPr marL="285750" indent="-285750">
              <a:lnSpc>
                <a:spcPct val="120000"/>
              </a:lnSpc>
              <a:spcBef>
                <a:spcPts val="600"/>
              </a:spcBef>
              <a:buFont typeface="Arial" pitchFamily="34" charset="0"/>
              <a:buChar char="•"/>
            </a:pPr>
            <a:r>
              <a:rPr lang="en-AU" sz="1400" kern="0" dirty="0">
                <a:solidFill>
                  <a:schemeClr val="bg1"/>
                </a:solidFill>
                <a:latin typeface="+mn-lt"/>
              </a:rPr>
              <a:t>Collaborative </a:t>
            </a:r>
          </a:p>
          <a:p>
            <a:pPr marL="285750" indent="-285750">
              <a:lnSpc>
                <a:spcPct val="120000"/>
              </a:lnSpc>
              <a:spcBef>
                <a:spcPts val="600"/>
              </a:spcBef>
              <a:buFont typeface="Arial" pitchFamily="34" charset="0"/>
              <a:buChar char="•"/>
            </a:pPr>
            <a:r>
              <a:rPr lang="en-AU" sz="1400" kern="0" dirty="0">
                <a:solidFill>
                  <a:schemeClr val="bg1"/>
                </a:solidFill>
                <a:latin typeface="+mn-lt"/>
              </a:rPr>
              <a:t>Doers  </a:t>
            </a:r>
          </a:p>
          <a:p>
            <a:pPr marL="285750" indent="-285750">
              <a:lnSpc>
                <a:spcPct val="120000"/>
              </a:lnSpc>
              <a:spcBef>
                <a:spcPts val="600"/>
              </a:spcBef>
              <a:buFont typeface="Arial" pitchFamily="34" charset="0"/>
              <a:buChar char="•"/>
            </a:pPr>
            <a:r>
              <a:rPr lang="en-AU" sz="1400" dirty="0">
                <a:solidFill>
                  <a:schemeClr val="bg1"/>
                </a:solidFill>
                <a:latin typeface="+mn-lt"/>
              </a:rPr>
              <a:t>Have an appetite for hustle – making things happen and happen quickly.</a:t>
            </a:r>
          </a:p>
          <a:p>
            <a:pPr>
              <a:lnSpc>
                <a:spcPct val="120000"/>
              </a:lnSpc>
              <a:spcBef>
                <a:spcPts val="600"/>
              </a:spcBef>
            </a:pPr>
            <a:endParaRPr lang="en-AU" sz="1400" kern="0" dirty="0">
              <a:solidFill>
                <a:schemeClr val="bg1"/>
              </a:solidFill>
              <a:latin typeface="+mn-lt"/>
            </a:endParaRPr>
          </a:p>
          <a:p>
            <a:pPr marL="285750" indent="-285750">
              <a:lnSpc>
                <a:spcPct val="120000"/>
              </a:lnSpc>
              <a:spcBef>
                <a:spcPts val="600"/>
              </a:spcBef>
              <a:buFont typeface="Arial" pitchFamily="34" charset="0"/>
              <a:buChar char="•"/>
            </a:pPr>
            <a:endParaRPr lang="en-AU" sz="1400" kern="0" dirty="0">
              <a:solidFill>
                <a:schemeClr val="bg1"/>
              </a:solidFill>
              <a:latin typeface="+mn-lt"/>
            </a:endParaRPr>
          </a:p>
          <a:p>
            <a:pPr marL="285750" indent="-285750">
              <a:lnSpc>
                <a:spcPct val="120000"/>
              </a:lnSpc>
              <a:spcBef>
                <a:spcPts val="600"/>
              </a:spcBef>
              <a:buFont typeface="Arial" pitchFamily="34" charset="0"/>
              <a:buChar char="•"/>
            </a:pPr>
            <a:endParaRPr lang="en-AU" sz="1400" kern="0" dirty="0">
              <a:solidFill>
                <a:schemeClr val="bg1"/>
              </a:solidFill>
              <a:latin typeface="+mn-lt"/>
            </a:endParaRPr>
          </a:p>
        </p:txBody>
      </p:sp>
      <p:sp>
        <p:nvSpPr>
          <p:cNvPr id="10" name="TextBox 9"/>
          <p:cNvSpPr txBox="1"/>
          <p:nvPr/>
        </p:nvSpPr>
        <p:spPr>
          <a:xfrm>
            <a:off x="2786705" y="1371600"/>
            <a:ext cx="2242495" cy="5612681"/>
          </a:xfrm>
          <a:prstGeom prst="rect">
            <a:avLst/>
          </a:prstGeom>
          <a:noFill/>
        </p:spPr>
        <p:txBody>
          <a:bodyPr wrap="square" lIns="36000" tIns="36000" rIns="36000" bIns="36000" rtlCol="0">
            <a:spAutoFit/>
          </a:bodyPr>
          <a:lstStyle/>
          <a:p>
            <a:pPr marL="285750" indent="-285750">
              <a:spcBef>
                <a:spcPts val="600"/>
              </a:spcBef>
              <a:buFont typeface="Arial" panose="020B0604020202020204" pitchFamily="34" charset="0"/>
              <a:buChar char="•"/>
            </a:pPr>
            <a:r>
              <a:rPr lang="en-NZ" sz="1400" dirty="0"/>
              <a:t>Nimble</a:t>
            </a:r>
          </a:p>
          <a:p>
            <a:pPr marL="285750" indent="-285750">
              <a:spcBef>
                <a:spcPts val="600"/>
              </a:spcBef>
              <a:buFont typeface="Arial" panose="020B0604020202020204" pitchFamily="34" charset="0"/>
              <a:buChar char="•"/>
            </a:pPr>
            <a:r>
              <a:rPr lang="en-NZ" sz="1400" dirty="0"/>
              <a:t>Rapid</a:t>
            </a:r>
          </a:p>
          <a:p>
            <a:pPr marL="285750" indent="-285750">
              <a:spcBef>
                <a:spcPts val="600"/>
              </a:spcBef>
              <a:buFont typeface="Arial" panose="020B0604020202020204" pitchFamily="34" charset="0"/>
              <a:buChar char="•"/>
            </a:pPr>
            <a:r>
              <a:rPr lang="en-NZ" sz="1400" dirty="0"/>
              <a:t>Innovative, creative</a:t>
            </a:r>
          </a:p>
          <a:p>
            <a:pPr marL="285750" indent="-285750">
              <a:spcBef>
                <a:spcPts val="600"/>
              </a:spcBef>
              <a:buFont typeface="Arial" panose="020B0604020202020204" pitchFamily="34" charset="0"/>
              <a:buChar char="•"/>
            </a:pPr>
            <a:r>
              <a:rPr lang="en-NZ" sz="1400" dirty="0"/>
              <a:t>Dynamic </a:t>
            </a:r>
          </a:p>
          <a:p>
            <a:pPr marL="285750" indent="-285750">
              <a:spcBef>
                <a:spcPts val="600"/>
              </a:spcBef>
              <a:buFont typeface="Arial" panose="020B0604020202020204" pitchFamily="34" charset="0"/>
              <a:buChar char="•"/>
            </a:pPr>
            <a:r>
              <a:rPr lang="en-NZ" sz="1400" dirty="0"/>
              <a:t>Engaging</a:t>
            </a:r>
          </a:p>
          <a:p>
            <a:pPr marL="285750" indent="-285750">
              <a:spcBef>
                <a:spcPts val="600"/>
              </a:spcBef>
              <a:buFont typeface="Arial" panose="020B0604020202020204" pitchFamily="34" charset="0"/>
              <a:buChar char="•"/>
            </a:pPr>
            <a:r>
              <a:rPr lang="en-NZ" sz="1400" dirty="0"/>
              <a:t>Humble</a:t>
            </a:r>
          </a:p>
          <a:p>
            <a:pPr marL="285750" indent="-285750">
              <a:spcBef>
                <a:spcPts val="600"/>
              </a:spcBef>
              <a:buFont typeface="Arial" panose="020B0604020202020204" pitchFamily="34" charset="0"/>
              <a:buChar char="•"/>
            </a:pPr>
            <a:r>
              <a:rPr lang="en-NZ" sz="1400" dirty="0"/>
              <a:t>Challenging the                                      status quo</a:t>
            </a:r>
          </a:p>
          <a:p>
            <a:pPr marL="285750" indent="-285750">
              <a:spcBef>
                <a:spcPts val="600"/>
              </a:spcBef>
              <a:buFont typeface="Arial" panose="020B0604020202020204" pitchFamily="34" charset="0"/>
              <a:buChar char="•"/>
            </a:pPr>
            <a:r>
              <a:rPr lang="en-NZ" sz="1400" dirty="0"/>
              <a:t>Circuit breaking</a:t>
            </a:r>
          </a:p>
          <a:p>
            <a:pPr marL="285750" indent="-285750">
              <a:spcBef>
                <a:spcPts val="600"/>
              </a:spcBef>
              <a:buFont typeface="Arial" panose="020B0604020202020204" pitchFamily="34" charset="0"/>
              <a:buChar char="•"/>
            </a:pPr>
            <a:r>
              <a:rPr lang="en-NZ" sz="1400" dirty="0"/>
              <a:t>Pioneering </a:t>
            </a:r>
          </a:p>
          <a:p>
            <a:pPr marL="285750" indent="-285750">
              <a:spcBef>
                <a:spcPts val="600"/>
              </a:spcBef>
              <a:buFont typeface="Arial" panose="020B0604020202020204" pitchFamily="34" charset="0"/>
              <a:buChar char="•"/>
            </a:pPr>
            <a:r>
              <a:rPr lang="en-NZ" sz="1400" dirty="0"/>
              <a:t>Building capabilities</a:t>
            </a:r>
          </a:p>
          <a:p>
            <a:pPr marL="285750" indent="-285750">
              <a:spcBef>
                <a:spcPts val="600"/>
              </a:spcBef>
              <a:buFont typeface="Arial" panose="020B0604020202020204" pitchFamily="34" charset="0"/>
              <a:buChar char="•"/>
            </a:pPr>
            <a:r>
              <a:rPr lang="en-NZ" sz="1400" dirty="0"/>
              <a:t>Not your typical consultants</a:t>
            </a:r>
          </a:p>
          <a:p>
            <a:pPr marL="285750" indent="-285750">
              <a:spcBef>
                <a:spcPts val="600"/>
              </a:spcBef>
              <a:buFont typeface="Arial" panose="020B0604020202020204" pitchFamily="34" charset="0"/>
              <a:buChar char="•"/>
            </a:pPr>
            <a:r>
              <a:rPr lang="en-NZ" sz="1400" dirty="0"/>
              <a:t>Effective</a:t>
            </a:r>
          </a:p>
          <a:p>
            <a:pPr marL="285750" indent="-285750">
              <a:spcBef>
                <a:spcPts val="600"/>
              </a:spcBef>
              <a:buFont typeface="Arial" panose="020B0604020202020204" pitchFamily="34" charset="0"/>
              <a:buChar char="•"/>
            </a:pPr>
            <a:r>
              <a:rPr lang="en-NZ" sz="1400" dirty="0"/>
              <a:t>Trust </a:t>
            </a:r>
          </a:p>
          <a:p>
            <a:pPr marL="285750" indent="-285750">
              <a:spcBef>
                <a:spcPts val="600"/>
              </a:spcBef>
              <a:buFont typeface="Arial" panose="020B0604020202020204" pitchFamily="34" charset="0"/>
              <a:buChar char="•"/>
            </a:pPr>
            <a:r>
              <a:rPr lang="en-NZ" sz="1400" dirty="0"/>
              <a:t>Persistent and determined</a:t>
            </a:r>
          </a:p>
          <a:p>
            <a:pPr marL="285750" indent="-285750">
              <a:spcBef>
                <a:spcPts val="600"/>
              </a:spcBef>
              <a:buFont typeface="Arial" panose="020B0604020202020204" pitchFamily="34" charset="0"/>
              <a:buChar char="•"/>
            </a:pPr>
            <a:endParaRPr lang="en-NZ" sz="1400" dirty="0"/>
          </a:p>
          <a:p>
            <a:pPr marL="285750" indent="-285750">
              <a:spcBef>
                <a:spcPts val="600"/>
              </a:spcBef>
              <a:buFont typeface="Arial" panose="020B0604020202020204" pitchFamily="34" charset="0"/>
              <a:buChar char="•"/>
            </a:pPr>
            <a:endParaRPr lang="en-NZ" sz="1400" dirty="0"/>
          </a:p>
          <a:p>
            <a:pPr marL="285750" indent="-285750">
              <a:spcBef>
                <a:spcPts val="600"/>
              </a:spcBef>
              <a:buFont typeface="Arial" panose="020B0604020202020204" pitchFamily="34" charset="0"/>
              <a:buChar char="•"/>
            </a:pPr>
            <a:endParaRPr lang="en-NZ" sz="1400" dirty="0"/>
          </a:p>
        </p:txBody>
      </p:sp>
    </p:spTree>
    <p:extLst>
      <p:ext uri="{BB962C8B-B14F-4D97-AF65-F5344CB8AC3E}">
        <p14:creationId xmlns:p14="http://schemas.microsoft.com/office/powerpoint/2010/main" val="272158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PIP in key words and phrases (2/2)</a:t>
            </a:r>
          </a:p>
        </p:txBody>
      </p:sp>
      <p:sp>
        <p:nvSpPr>
          <p:cNvPr id="4" name="Content Placeholder 3"/>
          <p:cNvSpPr>
            <a:spLocks noGrp="1"/>
          </p:cNvSpPr>
          <p:nvPr>
            <p:ph sz="half" idx="2"/>
          </p:nvPr>
        </p:nvSpPr>
        <p:spPr>
          <a:xfrm>
            <a:off x="457200" y="1114872"/>
            <a:ext cx="4343400" cy="5122440"/>
          </a:xfrm>
          <a:solidFill>
            <a:schemeClr val="accent3"/>
          </a:solidFill>
          <a:ln>
            <a:noFill/>
          </a:ln>
        </p:spPr>
        <p:txBody>
          <a:bodyPr/>
          <a:lstStyle/>
          <a:p>
            <a:pPr>
              <a:lnSpc>
                <a:spcPct val="120000"/>
              </a:lnSpc>
              <a:spcBef>
                <a:spcPts val="600"/>
              </a:spcBef>
            </a:pPr>
            <a:r>
              <a:rPr lang="en-AU" sz="1600" b="1" dirty="0">
                <a:solidFill>
                  <a:schemeClr val="bg1"/>
                </a:solidFill>
              </a:rPr>
              <a:t>How we work with our clients:</a:t>
            </a:r>
          </a:p>
          <a:p>
            <a:pPr marL="285750" indent="-285750">
              <a:lnSpc>
                <a:spcPct val="120000"/>
              </a:lnSpc>
              <a:spcBef>
                <a:spcPts val="600"/>
              </a:spcBef>
              <a:buFont typeface="Arial" pitchFamily="34" charset="0"/>
              <a:buChar char="•"/>
            </a:pPr>
            <a:r>
              <a:rPr lang="en-AU" sz="1600" dirty="0">
                <a:solidFill>
                  <a:schemeClr val="bg1"/>
                </a:solidFill>
              </a:rPr>
              <a:t>Get it done, fast (80/20) – worry about the detail/getting it perfect later</a:t>
            </a:r>
          </a:p>
          <a:p>
            <a:pPr marL="285750" indent="-285750">
              <a:lnSpc>
                <a:spcPct val="120000"/>
              </a:lnSpc>
              <a:spcBef>
                <a:spcPts val="600"/>
              </a:spcBef>
              <a:buFont typeface="Arial" pitchFamily="34" charset="0"/>
              <a:buChar char="•"/>
            </a:pPr>
            <a:r>
              <a:rPr lang="en-AU" sz="1600" dirty="0">
                <a:solidFill>
                  <a:schemeClr val="bg1"/>
                </a:solidFill>
              </a:rPr>
              <a:t>We solve the problem and move quickly on to the next</a:t>
            </a:r>
          </a:p>
          <a:p>
            <a:pPr marL="285750" indent="-285750">
              <a:lnSpc>
                <a:spcPct val="120000"/>
              </a:lnSpc>
              <a:spcBef>
                <a:spcPts val="600"/>
              </a:spcBef>
              <a:buFont typeface="Arial" pitchFamily="34" charset="0"/>
              <a:buChar char="•"/>
            </a:pPr>
            <a:r>
              <a:rPr lang="en-AU" sz="1600" dirty="0">
                <a:solidFill>
                  <a:schemeClr val="bg1"/>
                </a:solidFill>
              </a:rPr>
              <a:t>Look for opportunities to improve our clients’ business</a:t>
            </a:r>
          </a:p>
          <a:p>
            <a:pPr marL="285750" indent="-285750">
              <a:lnSpc>
                <a:spcPct val="120000"/>
              </a:lnSpc>
              <a:spcBef>
                <a:spcPts val="600"/>
              </a:spcBef>
              <a:buFont typeface="Arial" pitchFamily="34" charset="0"/>
              <a:buChar char="•"/>
            </a:pPr>
            <a:r>
              <a:rPr lang="en-AU" sz="1600" dirty="0">
                <a:solidFill>
                  <a:schemeClr val="bg1"/>
                </a:solidFill>
              </a:rPr>
              <a:t>Use simple tools to deliver fully implemented, bottom-line improvements</a:t>
            </a:r>
          </a:p>
          <a:p>
            <a:pPr marL="285750" indent="-285750">
              <a:lnSpc>
                <a:spcPct val="120000"/>
              </a:lnSpc>
              <a:spcBef>
                <a:spcPts val="600"/>
              </a:spcBef>
              <a:buFont typeface="Arial" pitchFamily="34" charset="0"/>
              <a:buChar char="•"/>
            </a:pPr>
            <a:r>
              <a:rPr lang="en-AU" sz="1600" dirty="0">
                <a:solidFill>
                  <a:schemeClr val="bg1"/>
                </a:solidFill>
              </a:rPr>
              <a:t>Unleash the potential of the business and their employees through coaching</a:t>
            </a:r>
          </a:p>
          <a:p>
            <a:pPr marL="285750" indent="-285750">
              <a:lnSpc>
                <a:spcPct val="120000"/>
              </a:lnSpc>
              <a:spcBef>
                <a:spcPts val="600"/>
              </a:spcBef>
              <a:buFont typeface="Arial" pitchFamily="34" charset="0"/>
              <a:buChar char="•"/>
            </a:pPr>
            <a:r>
              <a:rPr lang="en-AU" sz="1600" dirty="0">
                <a:solidFill>
                  <a:schemeClr val="bg1"/>
                </a:solidFill>
              </a:rPr>
              <a:t>Transfer skills and helping people transfer the way they think and work</a:t>
            </a:r>
          </a:p>
          <a:p>
            <a:pPr marL="285750" indent="-285750">
              <a:lnSpc>
                <a:spcPct val="120000"/>
              </a:lnSpc>
              <a:spcBef>
                <a:spcPts val="600"/>
              </a:spcBef>
              <a:buFont typeface="Arial" pitchFamily="34" charset="0"/>
              <a:buChar char="•"/>
            </a:pPr>
            <a:endParaRPr lang="en-AU" sz="1600" dirty="0">
              <a:solidFill>
                <a:schemeClr val="bg1"/>
              </a:solidFill>
            </a:endParaRPr>
          </a:p>
          <a:p>
            <a:pPr marL="285750" indent="-285750">
              <a:lnSpc>
                <a:spcPct val="120000"/>
              </a:lnSpc>
              <a:spcBef>
                <a:spcPts val="600"/>
              </a:spcBef>
              <a:buFont typeface="Arial" pitchFamily="34" charset="0"/>
              <a:buChar char="•"/>
            </a:pPr>
            <a:endParaRPr lang="en-AU" sz="1600" dirty="0">
              <a:solidFill>
                <a:schemeClr val="bg1"/>
              </a:solidFill>
            </a:endParaRPr>
          </a:p>
          <a:p>
            <a:pPr marL="285750" indent="-285750">
              <a:lnSpc>
                <a:spcPct val="120000"/>
              </a:lnSpc>
              <a:spcBef>
                <a:spcPts val="600"/>
              </a:spcBef>
            </a:pPr>
            <a:endParaRPr lang="en-AU" sz="1600" dirty="0">
              <a:solidFill>
                <a:schemeClr val="bg1"/>
              </a:solidFill>
            </a:endParaRPr>
          </a:p>
          <a:p>
            <a:pPr marL="285750" indent="-285750">
              <a:lnSpc>
                <a:spcPct val="120000"/>
              </a:lnSpc>
              <a:spcBef>
                <a:spcPts val="600"/>
              </a:spcBef>
              <a:buFont typeface="Arial" pitchFamily="34" charset="0"/>
              <a:buChar char="•"/>
            </a:pPr>
            <a:endParaRPr lang="en-AU" sz="1600" dirty="0">
              <a:solidFill>
                <a:schemeClr val="bg1"/>
              </a:solidFill>
            </a:endParaRPr>
          </a:p>
        </p:txBody>
      </p:sp>
      <p:sp>
        <p:nvSpPr>
          <p:cNvPr id="7" name="Rectangle 6"/>
          <p:cNvSpPr/>
          <p:nvPr/>
        </p:nvSpPr>
        <p:spPr>
          <a:xfrm>
            <a:off x="5334000" y="1752600"/>
            <a:ext cx="3276600" cy="2362200"/>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NZ" sz="1600" dirty="0">
                <a:solidFill>
                  <a:schemeClr val="bg1"/>
                </a:solidFill>
              </a:rPr>
              <a:t>Partnering with our clients and the delivering of results should be the two main driving features for our logo design</a:t>
            </a:r>
          </a:p>
        </p:txBody>
      </p:sp>
    </p:spTree>
    <p:extLst>
      <p:ext uri="{BB962C8B-B14F-4D97-AF65-F5344CB8AC3E}">
        <p14:creationId xmlns:p14="http://schemas.microsoft.com/office/powerpoint/2010/main" val="74607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AU" dirty="0"/>
              <a:t>We focus on rapidly implementing sustainable results for our clients</a:t>
            </a:r>
          </a:p>
        </p:txBody>
      </p:sp>
      <p:pic>
        <p:nvPicPr>
          <p:cNvPr id="5" name="Picture 4"/>
          <p:cNvPicPr>
            <a:picLocks noChangeAspect="1"/>
          </p:cNvPicPr>
          <p:nvPr/>
        </p:nvPicPr>
        <p:blipFill>
          <a:blip r:embed="rId2"/>
          <a:stretch>
            <a:fillRect/>
          </a:stretch>
        </p:blipFill>
        <p:spPr>
          <a:xfrm>
            <a:off x="142304" y="836712"/>
            <a:ext cx="8966200" cy="5537200"/>
          </a:xfrm>
          <a:prstGeom prst="rect">
            <a:avLst/>
          </a:prstGeom>
        </p:spPr>
      </p:pic>
      <p:sp>
        <p:nvSpPr>
          <p:cNvPr id="6" name="Rounded Rectangular Callout 5"/>
          <p:cNvSpPr/>
          <p:nvPr/>
        </p:nvSpPr>
        <p:spPr bwMode="auto">
          <a:xfrm>
            <a:off x="3347864" y="824012"/>
            <a:ext cx="1800200" cy="516756"/>
          </a:xfrm>
          <a:prstGeom prst="wedgeRoundRectCallout">
            <a:avLst>
              <a:gd name="adj1" fmla="val -63867"/>
              <a:gd name="adj2" fmla="val 31528"/>
              <a:gd name="adj3" fmla="val 16667"/>
            </a:avLst>
          </a:prstGeom>
          <a:no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150" dirty="0">
                <a:solidFill>
                  <a:srgbClr val="000066"/>
                </a:solidFill>
                <a:latin typeface="Calibri" pitchFamily="34" charset="0"/>
              </a:rPr>
              <a:t>Tangible; bottom line; no vague concepts or reports</a:t>
            </a:r>
          </a:p>
        </p:txBody>
      </p:sp>
      <p:sp>
        <p:nvSpPr>
          <p:cNvPr id="9" name="Rounded Rectangular Callout 8"/>
          <p:cNvSpPr/>
          <p:nvPr/>
        </p:nvSpPr>
        <p:spPr bwMode="auto">
          <a:xfrm>
            <a:off x="4283968" y="1387376"/>
            <a:ext cx="2016224" cy="512564"/>
          </a:xfrm>
          <a:prstGeom prst="wedgeRoundRectCallout">
            <a:avLst>
              <a:gd name="adj1" fmla="val -62456"/>
              <a:gd name="adj2" fmla="val 31870"/>
              <a:gd name="adj3" fmla="val 16667"/>
            </a:avLst>
          </a:prstGeom>
          <a:no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150" dirty="0">
                <a:solidFill>
                  <a:srgbClr val="000066"/>
                </a:solidFill>
                <a:latin typeface="Calibri" pitchFamily="34" charset="0"/>
              </a:rPr>
              <a:t>Lets make it exciting and getting up for in the mornings</a:t>
            </a:r>
          </a:p>
        </p:txBody>
      </p:sp>
      <p:sp>
        <p:nvSpPr>
          <p:cNvPr id="10" name="Rounded Rectangular Callout 9"/>
          <p:cNvSpPr/>
          <p:nvPr/>
        </p:nvSpPr>
        <p:spPr bwMode="auto">
          <a:xfrm>
            <a:off x="5253980" y="1950740"/>
            <a:ext cx="3638500" cy="520948"/>
          </a:xfrm>
          <a:prstGeom prst="wedgeRoundRectCallout">
            <a:avLst>
              <a:gd name="adj1" fmla="val -57319"/>
              <a:gd name="adj2" fmla="val 36301"/>
              <a:gd name="adj3" fmla="val 16667"/>
            </a:avLst>
          </a:prstGeom>
          <a:no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150" dirty="0">
                <a:solidFill>
                  <a:srgbClr val="000066"/>
                </a:solidFill>
                <a:latin typeface="Calibri" pitchFamily="34" charset="0"/>
              </a:rPr>
              <a:t>Because its worth a lot to the client; to overcome inertia; to make an intervention economically justifiable</a:t>
            </a:r>
          </a:p>
        </p:txBody>
      </p:sp>
      <p:sp>
        <p:nvSpPr>
          <p:cNvPr id="11" name="Rounded Rectangular Callout 10"/>
          <p:cNvSpPr/>
          <p:nvPr/>
        </p:nvSpPr>
        <p:spPr bwMode="auto">
          <a:xfrm>
            <a:off x="6236692" y="2526804"/>
            <a:ext cx="2007716" cy="491356"/>
          </a:xfrm>
          <a:prstGeom prst="wedgeRoundRectCallout">
            <a:avLst>
              <a:gd name="adj1" fmla="val -64573"/>
              <a:gd name="adj2" fmla="val 28518"/>
              <a:gd name="adj3" fmla="val 16667"/>
            </a:avLst>
          </a:prstGeom>
          <a:no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150" dirty="0">
                <a:solidFill>
                  <a:srgbClr val="000066"/>
                </a:solidFill>
                <a:latin typeface="Calibri" pitchFamily="34" charset="0"/>
              </a:rPr>
              <a:t>Implementation is tough; ensure it hits the bottom line</a:t>
            </a:r>
          </a:p>
        </p:txBody>
      </p:sp>
      <p:sp>
        <p:nvSpPr>
          <p:cNvPr id="12" name="Rounded Rectangular Callout 11"/>
          <p:cNvSpPr/>
          <p:nvPr/>
        </p:nvSpPr>
        <p:spPr bwMode="auto">
          <a:xfrm>
            <a:off x="971600" y="3221484"/>
            <a:ext cx="3384376" cy="936104"/>
          </a:xfrm>
          <a:prstGeom prst="wedgeRoundRectCallout">
            <a:avLst>
              <a:gd name="adj1" fmla="val 57719"/>
              <a:gd name="adj2" fmla="val -21377"/>
              <a:gd name="adj3" fmla="val 16667"/>
            </a:avLst>
          </a:prstGeom>
          <a:no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150" dirty="0">
                <a:solidFill>
                  <a:srgbClr val="000066"/>
                </a:solidFill>
                <a:latin typeface="Calibri" pitchFamily="34" charset="0"/>
              </a:rPr>
              <a:t>Client needs it; integrity demands it; requires client ownership and understanding; requires changing in the </a:t>
            </a:r>
            <a:r>
              <a:rPr lang="en-US" sz="1150" dirty="0" err="1">
                <a:solidFill>
                  <a:srgbClr val="000066"/>
                </a:solidFill>
                <a:latin typeface="Calibri" pitchFamily="34" charset="0"/>
              </a:rPr>
              <a:t>organisation</a:t>
            </a:r>
            <a:r>
              <a:rPr lang="en-US" sz="1150" dirty="0">
                <a:solidFill>
                  <a:srgbClr val="000066"/>
                </a:solidFill>
                <a:latin typeface="Calibri" pitchFamily="34" charset="0"/>
              </a:rPr>
              <a:t>; typically needs extensive coaching and support of the people; so we can be proud of our work</a:t>
            </a:r>
          </a:p>
        </p:txBody>
      </p:sp>
      <p:sp>
        <p:nvSpPr>
          <p:cNvPr id="13" name="Rounded Rectangular Callout 12"/>
          <p:cNvSpPr/>
          <p:nvPr/>
        </p:nvSpPr>
        <p:spPr bwMode="auto">
          <a:xfrm>
            <a:off x="7236296" y="3077468"/>
            <a:ext cx="1656184" cy="711572"/>
          </a:xfrm>
          <a:prstGeom prst="wedgeRoundRectCallout">
            <a:avLst>
              <a:gd name="adj1" fmla="val -31574"/>
              <a:gd name="adj2" fmla="val 71788"/>
              <a:gd name="adj3" fmla="val 16667"/>
            </a:avLst>
          </a:prstGeom>
          <a:no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150" dirty="0">
                <a:solidFill>
                  <a:srgbClr val="000066"/>
                </a:solidFill>
                <a:latin typeface="Calibri" pitchFamily="34" charset="0"/>
              </a:rPr>
              <a:t>Hard wiring, coaching and empowering our clients to continue to improve</a:t>
            </a:r>
          </a:p>
        </p:txBody>
      </p:sp>
      <p:sp>
        <p:nvSpPr>
          <p:cNvPr id="14" name="Rounded Rectangular Callout 13"/>
          <p:cNvSpPr/>
          <p:nvPr/>
        </p:nvSpPr>
        <p:spPr bwMode="auto">
          <a:xfrm>
            <a:off x="395536" y="4208388"/>
            <a:ext cx="3312368" cy="504056"/>
          </a:xfrm>
          <a:prstGeom prst="wedgeRoundRectCallout">
            <a:avLst>
              <a:gd name="adj1" fmla="val -30695"/>
              <a:gd name="adj2" fmla="val 70878"/>
              <a:gd name="adj3" fmla="val 16667"/>
            </a:avLst>
          </a:prstGeom>
          <a:no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150" dirty="0">
                <a:solidFill>
                  <a:srgbClr val="000066"/>
                </a:solidFill>
                <a:latin typeface="Calibri" pitchFamily="34" charset="0"/>
              </a:rPr>
              <a:t>We don’t want to “do it to them” but support and enable their journey, their results, their growth</a:t>
            </a:r>
          </a:p>
        </p:txBody>
      </p:sp>
      <p:sp>
        <p:nvSpPr>
          <p:cNvPr id="15" name="Rounded Rectangular Callout 14"/>
          <p:cNvSpPr/>
          <p:nvPr/>
        </p:nvSpPr>
        <p:spPr bwMode="auto">
          <a:xfrm>
            <a:off x="4355976" y="4437112"/>
            <a:ext cx="1944216" cy="720080"/>
          </a:xfrm>
          <a:prstGeom prst="wedgeRoundRectCallout">
            <a:avLst>
              <a:gd name="adj1" fmla="val 62222"/>
              <a:gd name="adj2" fmla="val -22598"/>
              <a:gd name="adj3" fmla="val 16667"/>
            </a:avLst>
          </a:prstGeom>
          <a:noFill/>
          <a:ln w="9525" cap="flat" cmpd="sng" algn="ctr">
            <a:solidFill>
              <a:srgbClr val="0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150" dirty="0">
                <a:solidFill>
                  <a:srgbClr val="000066"/>
                </a:solidFill>
                <a:latin typeface="Calibri" pitchFamily="34" charset="0"/>
              </a:rPr>
              <a:t>Results not theory; focusing on “did it work” and using that to ground us in reality</a:t>
            </a:r>
          </a:p>
        </p:txBody>
      </p:sp>
    </p:spTree>
    <p:extLst>
      <p:ext uri="{BB962C8B-B14F-4D97-AF65-F5344CB8AC3E}">
        <p14:creationId xmlns:p14="http://schemas.microsoft.com/office/powerpoint/2010/main" val="371826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2200" dirty="0"/>
              <a:t>PIPs mission statement is focused on “Unleashing Potential”. . .</a:t>
            </a:r>
            <a:endParaRPr lang="en-AU" sz="2200" dirty="0"/>
          </a:p>
        </p:txBody>
      </p:sp>
      <p:sp>
        <p:nvSpPr>
          <p:cNvPr id="3" name="Content Placeholder 2"/>
          <p:cNvSpPr>
            <a:spLocks noGrp="1"/>
          </p:cNvSpPr>
          <p:nvPr>
            <p:ph sz="half" idx="1"/>
          </p:nvPr>
        </p:nvSpPr>
        <p:spPr>
          <a:xfrm>
            <a:off x="539553" y="980728"/>
            <a:ext cx="7848798" cy="4606925"/>
          </a:xfrm>
        </p:spPr>
        <p:txBody>
          <a:bodyPr/>
          <a:lstStyle/>
          <a:p>
            <a:pPr marL="0" indent="0">
              <a:lnSpc>
                <a:spcPct val="120000"/>
              </a:lnSpc>
              <a:spcBef>
                <a:spcPts val="600"/>
              </a:spcBef>
              <a:buNone/>
              <a:defRPr/>
            </a:pPr>
            <a:r>
              <a:rPr lang="en-AU" sz="1800" b="1" kern="1200" dirty="0"/>
              <a:t>PIP is about. . . </a:t>
            </a:r>
          </a:p>
          <a:p>
            <a:pPr marL="285750" indent="-285750">
              <a:lnSpc>
                <a:spcPct val="120000"/>
              </a:lnSpc>
              <a:spcBef>
                <a:spcPts val="600"/>
              </a:spcBef>
              <a:buFont typeface="Arial" pitchFamily="34" charset="0"/>
              <a:buChar char="•"/>
              <a:defRPr/>
            </a:pPr>
            <a:r>
              <a:rPr lang="en-AU" sz="1800" kern="1200" dirty="0"/>
              <a:t>Making a difference to clients way beyond what we deliver in results</a:t>
            </a:r>
          </a:p>
          <a:p>
            <a:pPr marL="285750" indent="-285750">
              <a:lnSpc>
                <a:spcPct val="120000"/>
              </a:lnSpc>
              <a:spcBef>
                <a:spcPts val="600"/>
              </a:spcBef>
              <a:buFont typeface="Arial" pitchFamily="34" charset="0"/>
              <a:buChar char="•"/>
              <a:defRPr/>
            </a:pPr>
            <a:r>
              <a:rPr lang="en-AU" sz="1800" kern="1200" dirty="0">
                <a:cs typeface="Calibri" pitchFamily="34" charset="0"/>
              </a:rPr>
              <a:t>Helping them transform the way they think and work</a:t>
            </a:r>
          </a:p>
          <a:p>
            <a:pPr marL="285750" indent="-285750">
              <a:lnSpc>
                <a:spcPct val="120000"/>
              </a:lnSpc>
              <a:spcBef>
                <a:spcPts val="600"/>
              </a:spcBef>
              <a:buFont typeface="Arial" pitchFamily="34" charset="0"/>
              <a:buChar char="•"/>
              <a:defRPr/>
            </a:pPr>
            <a:r>
              <a:rPr lang="en-AU" sz="1800" kern="1200" dirty="0">
                <a:cs typeface="Calibri" pitchFamily="34" charset="0"/>
              </a:rPr>
              <a:t>Unleashing potential they often didn’t even know they had</a:t>
            </a:r>
          </a:p>
          <a:p>
            <a:pPr marL="285750" indent="-285750">
              <a:lnSpc>
                <a:spcPct val="120000"/>
              </a:lnSpc>
              <a:spcBef>
                <a:spcPts val="600"/>
              </a:spcBef>
              <a:buFont typeface="Arial" pitchFamily="34" charset="0"/>
              <a:buChar char="•"/>
              <a:defRPr/>
            </a:pPr>
            <a:r>
              <a:rPr lang="en-AU" sz="1800" kern="1200" dirty="0">
                <a:cs typeface="Calibri" pitchFamily="34" charset="0"/>
              </a:rPr>
              <a:t>Growing our people so they become experts in unleashing potential – their own and others!</a:t>
            </a:r>
            <a:endParaRPr lang="en-AU" sz="1800" dirty="0">
              <a:cs typeface="Calibri" pitchFamily="34" charset="0"/>
            </a:endParaRPr>
          </a:p>
          <a:p>
            <a:pPr eaLnBrk="1" fontAlgn="auto" hangingPunct="1">
              <a:lnSpc>
                <a:spcPct val="100000"/>
              </a:lnSpc>
              <a:spcAft>
                <a:spcPts val="0"/>
              </a:spcAft>
              <a:defRPr/>
            </a:pPr>
            <a:endParaRPr lang="en-AU" sz="1800" b="1" kern="1200" dirty="0">
              <a:solidFill>
                <a:schemeClr val="tx1"/>
              </a:solidFill>
            </a:endParaRPr>
          </a:p>
          <a:p>
            <a:pPr marL="0" indent="0" eaLnBrk="1" fontAlgn="auto" hangingPunct="1">
              <a:lnSpc>
                <a:spcPct val="100000"/>
              </a:lnSpc>
              <a:spcBef>
                <a:spcPct val="0"/>
              </a:spcBef>
              <a:spcAft>
                <a:spcPts val="0"/>
              </a:spcAft>
              <a:buNone/>
              <a:defRPr/>
            </a:pPr>
            <a:endParaRPr lang="en-AU" sz="1800" kern="1200" dirty="0">
              <a:solidFill>
                <a:schemeClr val="tx1"/>
              </a:solidFill>
            </a:endParaRPr>
          </a:p>
          <a:p>
            <a:pPr marL="285750" indent="-285750">
              <a:buFont typeface="Arial" pitchFamily="34" charset="0"/>
              <a:buChar char="•"/>
              <a:defRPr/>
            </a:pPr>
            <a:endParaRPr lang="en-AU" sz="1800" dirty="0">
              <a:cs typeface="Calibri" pitchFamily="34" charset="0"/>
            </a:endParaRPr>
          </a:p>
          <a:p>
            <a:pPr>
              <a:defRPr/>
            </a:pPr>
            <a:endParaRPr lang="en-AU" sz="18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50856"/>
          <a:stretch>
            <a:fillRect/>
          </a:stretch>
        </p:blipFill>
        <p:spPr>
          <a:xfrm>
            <a:off x="1583903" y="4221088"/>
            <a:ext cx="5940425" cy="1797300"/>
          </a:xfrm>
        </p:spPr>
      </p:pic>
      <p:sp>
        <p:nvSpPr>
          <p:cNvPr id="4" name="Isosceles Triangle 3"/>
          <p:cNvSpPr/>
          <p:nvPr/>
        </p:nvSpPr>
        <p:spPr bwMode="auto">
          <a:xfrm rot="10800000">
            <a:off x="2195737" y="3429000"/>
            <a:ext cx="4680520" cy="288032"/>
          </a:xfrm>
          <a:prstGeom prst="triangl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2400" b="1" i="0" u="none" strike="noStrike" cap="none" normalizeH="0" baseline="0">
              <a:ln>
                <a:noFill/>
              </a:ln>
              <a:solidFill>
                <a:schemeClr val="accent2"/>
              </a:solidFill>
              <a:effectLst/>
              <a:latin typeface="Arial" charset="0"/>
            </a:endParaRPr>
          </a:p>
        </p:txBody>
      </p:sp>
    </p:spTree>
    <p:extLst>
      <p:ext uri="{BB962C8B-B14F-4D97-AF65-F5344CB8AC3E}">
        <p14:creationId xmlns:p14="http://schemas.microsoft.com/office/powerpoint/2010/main" val="231313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AU" dirty="0"/>
              <a:t>. . . </a:t>
            </a:r>
            <a:r>
              <a:rPr lang="en-AU" sz="2200" dirty="0"/>
              <a:t>we do this one person, one result, one organisation at a time</a:t>
            </a:r>
          </a:p>
        </p:txBody>
      </p:sp>
      <p:sp>
        <p:nvSpPr>
          <p:cNvPr id="8195" name="Content Placeholder 2"/>
          <p:cNvSpPr>
            <a:spLocks noGrp="1"/>
          </p:cNvSpPr>
          <p:nvPr>
            <p:ph sz="half" idx="1"/>
          </p:nvPr>
        </p:nvSpPr>
        <p:spPr>
          <a:xfrm>
            <a:off x="457200" y="990600"/>
            <a:ext cx="7570788" cy="5135563"/>
          </a:xfrm>
        </p:spPr>
        <p:txBody>
          <a:bodyPr/>
          <a:lstStyle/>
          <a:p>
            <a:r>
              <a:rPr lang="en-AU"/>
              <a:t>Nic to prepare</a:t>
            </a:r>
          </a:p>
        </p:txBody>
      </p:sp>
      <p:pic>
        <p:nvPicPr>
          <p:cNvPr id="81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1126" t="16347" r="9641" b="4694"/>
          <a:stretch>
            <a:fillRect/>
          </a:stretch>
        </p:blipFill>
        <p:spPr bwMode="auto">
          <a:xfrm>
            <a:off x="468313" y="765175"/>
            <a:ext cx="7920037" cy="5645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32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6381328"/>
            <a:ext cx="9144000" cy="476672"/>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ct val="120000"/>
              </a:lnSpc>
              <a:spcBef>
                <a:spcPct val="0"/>
              </a:spcBef>
              <a:spcAft>
                <a:spcPct val="0"/>
              </a:spcAft>
            </a:pPr>
            <a:endParaRPr lang="en-US" dirty="0" err="1">
              <a:solidFill>
                <a:srgbClr val="000066"/>
              </a:solidFill>
              <a:latin typeface="Calibri" pitchFamily="34" charset="0"/>
            </a:endParaRPr>
          </a:p>
        </p:txBody>
      </p:sp>
      <p:sp>
        <p:nvSpPr>
          <p:cNvPr id="2" name="Title 1"/>
          <p:cNvSpPr>
            <a:spLocks noGrp="1"/>
          </p:cNvSpPr>
          <p:nvPr>
            <p:ph type="title"/>
          </p:nvPr>
        </p:nvSpPr>
        <p:spPr/>
        <p:txBody>
          <a:bodyPr/>
          <a:lstStyle/>
          <a:p>
            <a:r>
              <a:rPr lang="en-AU" sz="2000" dirty="0"/>
              <a:t>There are four underlying values that help define who we are and how we work</a:t>
            </a:r>
          </a:p>
        </p:txBody>
      </p:sp>
      <p:sp>
        <p:nvSpPr>
          <p:cNvPr id="16" name="Flowchart: Alternate Process 15"/>
          <p:cNvSpPr/>
          <p:nvPr/>
        </p:nvSpPr>
        <p:spPr bwMode="auto">
          <a:xfrm>
            <a:off x="35496" y="764704"/>
            <a:ext cx="2808312" cy="3168352"/>
          </a:xfrm>
          <a:prstGeom prst="flowChartAlternateProcess">
            <a:avLst/>
          </a:prstGeom>
          <a:solidFill>
            <a:srgbClr val="B3E2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ct val="110000"/>
              </a:lnSpc>
              <a:spcBef>
                <a:spcPct val="0"/>
              </a:spcBef>
              <a:spcAft>
                <a:spcPct val="0"/>
              </a:spcAft>
            </a:pPr>
            <a:r>
              <a:rPr lang="en-AU" sz="1300" b="1" dirty="0">
                <a:solidFill>
                  <a:srgbClr val="000066"/>
                </a:solidFill>
                <a:latin typeface="Calibri" pitchFamily="34" charset="0"/>
              </a:rPr>
              <a:t>“We do the right thing”</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pitchFamily="34" charset="0"/>
              </a:rPr>
              <a:t>Even when it is not the easy thing . . .We work towards a shared understanding of what is right and wrong. </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pitchFamily="34" charset="0"/>
              </a:rPr>
              <a:t>“We can answer to ourselves and others at any point that we are ‘doing the right thing’ and it’s not confined to just observing our four stated values or demonstrating we complied with a rule book”. </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pitchFamily="34" charset="0"/>
              </a:rPr>
              <a:t>“We are guided by integrity, compassion and respect, courage, and responsibility”</a:t>
            </a:r>
          </a:p>
          <a:p>
            <a:pPr fontAlgn="base">
              <a:lnSpc>
                <a:spcPct val="110000"/>
              </a:lnSpc>
              <a:spcBef>
                <a:spcPct val="0"/>
              </a:spcBef>
              <a:spcAft>
                <a:spcPct val="0"/>
              </a:spcAft>
            </a:pPr>
            <a:endParaRPr lang="en-AU" sz="1200" dirty="0" err="1">
              <a:solidFill>
                <a:srgbClr val="000066"/>
              </a:solidFill>
              <a:latin typeface="Calibri" pitchFamily="34" charset="0"/>
            </a:endParaRPr>
          </a:p>
        </p:txBody>
      </p:sp>
      <p:sp>
        <p:nvSpPr>
          <p:cNvPr id="17" name="Flowchart: Alternate Process 16"/>
          <p:cNvSpPr/>
          <p:nvPr/>
        </p:nvSpPr>
        <p:spPr bwMode="auto">
          <a:xfrm>
            <a:off x="-1364" y="4077072"/>
            <a:ext cx="2845172" cy="2736304"/>
          </a:xfrm>
          <a:prstGeom prst="flowChartAlternateProcess">
            <a:avLst/>
          </a:prstGeom>
          <a:solidFill>
            <a:srgbClr val="B3E2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ct val="110000"/>
              </a:lnSpc>
              <a:spcBef>
                <a:spcPct val="0"/>
              </a:spcBef>
              <a:spcAft>
                <a:spcPct val="0"/>
              </a:spcAft>
            </a:pPr>
            <a:r>
              <a:rPr lang="en-AU" sz="1300" b="1" dirty="0">
                <a:solidFill>
                  <a:srgbClr val="000066"/>
                </a:solidFill>
                <a:latin typeface="Calibri"/>
              </a:rPr>
              <a:t>“We work towards No Harm in safety and environment in all that we do”</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a:rPr>
              <a:t>We lead by example</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a:rPr>
              <a:t>It is our obligation to protect ourselves and those around us</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a:rPr>
              <a:t>. . . and the environment in which we live</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a:rPr>
              <a:t>Every day we strive to achieve no harm and systematically eliminate unnecessary risks.</a:t>
            </a:r>
          </a:p>
          <a:p>
            <a:pPr fontAlgn="base">
              <a:lnSpc>
                <a:spcPct val="110000"/>
              </a:lnSpc>
              <a:spcBef>
                <a:spcPct val="0"/>
              </a:spcBef>
              <a:spcAft>
                <a:spcPct val="0"/>
              </a:spcAft>
            </a:pPr>
            <a:endParaRPr lang="en-AU" sz="1200" dirty="0" err="1">
              <a:solidFill>
                <a:srgbClr val="000066"/>
              </a:solidFill>
              <a:latin typeface="Calibri"/>
            </a:endParaRPr>
          </a:p>
        </p:txBody>
      </p:sp>
      <p:sp>
        <p:nvSpPr>
          <p:cNvPr id="18" name="Flowchart: Alternate Process 17"/>
          <p:cNvSpPr/>
          <p:nvPr/>
        </p:nvSpPr>
        <p:spPr bwMode="auto">
          <a:xfrm>
            <a:off x="6228184" y="3861048"/>
            <a:ext cx="2880320" cy="2952328"/>
          </a:xfrm>
          <a:prstGeom prst="flowChartAlternateProcess">
            <a:avLst/>
          </a:prstGeom>
          <a:solidFill>
            <a:srgbClr val="B3E2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ct val="110000"/>
              </a:lnSpc>
              <a:spcBef>
                <a:spcPct val="0"/>
              </a:spcBef>
              <a:spcAft>
                <a:spcPct val="0"/>
              </a:spcAft>
            </a:pPr>
            <a:r>
              <a:rPr lang="en-AU" sz="1300" b="1" dirty="0">
                <a:solidFill>
                  <a:srgbClr val="000066"/>
                </a:solidFill>
                <a:latin typeface="Calibri"/>
              </a:rPr>
              <a:t>“We’re passionate about our clients’ and our own people’s success”</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a:rPr>
              <a:t>We don’t just offer solutions; we roll up our sleeves and work side by side with our clients.</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a:rPr>
              <a:t>We believe in the goal and do whatever is necessary to achieve it.</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a:rPr>
              <a:t>We take the owner’s perspective – what’s right for the business? </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a:rPr>
              <a:t>We believe in unleashing the full potential of our clients and our </a:t>
            </a:r>
            <a:r>
              <a:rPr lang="en-AU" sz="1200" dirty="0" err="1">
                <a:solidFill>
                  <a:srgbClr val="000066"/>
                </a:solidFill>
                <a:latin typeface="Calibri"/>
              </a:rPr>
              <a:t>PIPers</a:t>
            </a:r>
            <a:r>
              <a:rPr lang="en-AU" sz="1200" dirty="0">
                <a:solidFill>
                  <a:srgbClr val="000066"/>
                </a:solidFill>
                <a:latin typeface="Calibri"/>
              </a:rPr>
              <a:t>.</a:t>
            </a:r>
          </a:p>
          <a:p>
            <a:pPr fontAlgn="base">
              <a:lnSpc>
                <a:spcPct val="110000"/>
              </a:lnSpc>
              <a:spcBef>
                <a:spcPct val="0"/>
              </a:spcBef>
              <a:spcAft>
                <a:spcPct val="0"/>
              </a:spcAft>
            </a:pPr>
            <a:endParaRPr lang="en-AU" dirty="0" err="1">
              <a:solidFill>
                <a:srgbClr val="000066"/>
              </a:solidFill>
              <a:latin typeface="Calibri"/>
            </a:endParaRPr>
          </a:p>
        </p:txBody>
      </p:sp>
      <p:sp>
        <p:nvSpPr>
          <p:cNvPr id="19" name="Flowchart: Alternate Process 18"/>
          <p:cNvSpPr/>
          <p:nvPr/>
        </p:nvSpPr>
        <p:spPr bwMode="auto">
          <a:xfrm>
            <a:off x="6228184" y="692696"/>
            <a:ext cx="2875086" cy="3096344"/>
          </a:xfrm>
          <a:prstGeom prst="flowChartAlternateProcess">
            <a:avLst/>
          </a:prstGeom>
          <a:solidFill>
            <a:srgbClr val="B3E2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ct val="110000"/>
              </a:lnSpc>
              <a:spcBef>
                <a:spcPct val="0"/>
              </a:spcBef>
              <a:spcAft>
                <a:spcPct val="0"/>
              </a:spcAft>
            </a:pPr>
            <a:r>
              <a:rPr lang="en-AU" sz="1300" b="1" dirty="0">
                <a:solidFill>
                  <a:srgbClr val="000066"/>
                </a:solidFill>
                <a:latin typeface="Calibri" pitchFamily="34" charset="0"/>
              </a:rPr>
              <a:t>“As simple as we can and no more”</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pitchFamily="34" charset="0"/>
              </a:rPr>
              <a:t>We believe in “80/20” and “enough analysis to make a decision”.</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pitchFamily="34" charset="0"/>
              </a:rPr>
              <a:t>Specificity, single points of accountability and actionable, measurable outcomes give simplicity. </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pitchFamily="34" charset="0"/>
              </a:rPr>
              <a:t>There is beauty and sustainability in simplicity.</a:t>
            </a:r>
          </a:p>
          <a:p>
            <a:pPr marL="171450" indent="-171450" fontAlgn="base">
              <a:lnSpc>
                <a:spcPct val="110000"/>
              </a:lnSpc>
              <a:spcBef>
                <a:spcPct val="0"/>
              </a:spcBef>
              <a:spcAft>
                <a:spcPct val="0"/>
              </a:spcAft>
              <a:buFont typeface="Arial" pitchFamily="34" charset="0"/>
              <a:buChar char="•"/>
            </a:pPr>
            <a:r>
              <a:rPr lang="en-AU" sz="1200" dirty="0">
                <a:solidFill>
                  <a:srgbClr val="000066"/>
                </a:solidFill>
                <a:latin typeface="Calibri" pitchFamily="34" charset="0"/>
              </a:rPr>
              <a:t>If a decision is directionally right, speed is more important than achieving the 100% analytically correct answer.</a:t>
            </a:r>
          </a:p>
          <a:p>
            <a:pPr fontAlgn="base">
              <a:lnSpc>
                <a:spcPct val="110000"/>
              </a:lnSpc>
              <a:spcBef>
                <a:spcPct val="0"/>
              </a:spcBef>
              <a:spcAft>
                <a:spcPct val="0"/>
              </a:spcAft>
            </a:pPr>
            <a:endParaRPr lang="en-AU" sz="1200" dirty="0">
              <a:solidFill>
                <a:srgbClr val="000066"/>
              </a:solidFill>
              <a:latin typeface="Calibri" pitchFamily="34" charset="0"/>
            </a:endParaRPr>
          </a:p>
          <a:p>
            <a:pPr fontAlgn="base">
              <a:lnSpc>
                <a:spcPct val="110000"/>
              </a:lnSpc>
              <a:spcBef>
                <a:spcPct val="0"/>
              </a:spcBef>
              <a:spcAft>
                <a:spcPct val="0"/>
              </a:spcAft>
            </a:pPr>
            <a:endParaRPr lang="en-AU" dirty="0" err="1">
              <a:solidFill>
                <a:srgbClr val="000066"/>
              </a:solidFill>
              <a:latin typeface="Calibri" pitchFamily="34" charset="0"/>
            </a:endParaRPr>
          </a:p>
        </p:txBody>
      </p:sp>
      <p:grpSp>
        <p:nvGrpSpPr>
          <p:cNvPr id="20" name="Group 19"/>
          <p:cNvGrpSpPr/>
          <p:nvPr/>
        </p:nvGrpSpPr>
        <p:grpSpPr>
          <a:xfrm>
            <a:off x="2886900" y="2136127"/>
            <a:ext cx="3269276" cy="3309097"/>
            <a:chOff x="2886900" y="1560063"/>
            <a:chExt cx="3269276" cy="3309097"/>
          </a:xfrm>
        </p:grpSpPr>
        <p:grpSp>
          <p:nvGrpSpPr>
            <p:cNvPr id="15" name="Group 14"/>
            <p:cNvGrpSpPr/>
            <p:nvPr/>
          </p:nvGrpSpPr>
          <p:grpSpPr>
            <a:xfrm>
              <a:off x="2886900" y="1560063"/>
              <a:ext cx="3269276" cy="3309097"/>
              <a:chOff x="2745725" y="1269244"/>
              <a:chExt cx="3269276" cy="3309097"/>
            </a:xfrm>
          </p:grpSpPr>
          <p:grpSp>
            <p:nvGrpSpPr>
              <p:cNvPr id="4" name="Group 3"/>
              <p:cNvGrpSpPr/>
              <p:nvPr/>
            </p:nvGrpSpPr>
            <p:grpSpPr>
              <a:xfrm>
                <a:off x="2771800" y="1269244"/>
                <a:ext cx="3243201" cy="3309097"/>
                <a:chOff x="2411760" y="1700808"/>
                <a:chExt cx="4284476" cy="4200467"/>
              </a:xfrm>
            </p:grpSpPr>
            <p:sp>
              <p:nvSpPr>
                <p:cNvPr id="6" name="Snip Single Corner Rectangle 5"/>
                <p:cNvSpPr/>
                <p:nvPr/>
              </p:nvSpPr>
              <p:spPr>
                <a:xfrm>
                  <a:off x="2411760" y="3849884"/>
                  <a:ext cx="2100233" cy="2051391"/>
                </a:xfrm>
                <a:prstGeom prst="snip1Rect">
                  <a:avLst>
                    <a:gd name="adj" fmla="val 50000"/>
                  </a:avLst>
                </a:prstGeom>
                <a:solidFill>
                  <a:srgbClr val="002060"/>
                </a:solidFill>
                <a:ln w="1079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lang="en-AU" kern="0" dirty="0">
                    <a:solidFill>
                      <a:srgbClr val="FFFFFF"/>
                    </a:solidFill>
                    <a:latin typeface="Calibri"/>
                  </a:endParaRPr>
                </a:p>
              </p:txBody>
            </p:sp>
            <p:sp>
              <p:nvSpPr>
                <p:cNvPr id="7" name="Snip Single Corner Rectangle 6"/>
                <p:cNvSpPr/>
                <p:nvPr/>
              </p:nvSpPr>
              <p:spPr>
                <a:xfrm flipH="1">
                  <a:off x="4596003" y="3849884"/>
                  <a:ext cx="2100233" cy="2051391"/>
                </a:xfrm>
                <a:prstGeom prst="snip1Rect">
                  <a:avLst>
                    <a:gd name="adj" fmla="val 50000"/>
                  </a:avLst>
                </a:prstGeom>
                <a:solidFill>
                  <a:srgbClr val="002060"/>
                </a:solidFill>
                <a:ln w="1079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lang="en-AU" kern="0" dirty="0">
                    <a:solidFill>
                      <a:srgbClr val="FFFFFF"/>
                    </a:solidFill>
                    <a:latin typeface="Calibri"/>
                  </a:endParaRPr>
                </a:p>
              </p:txBody>
            </p:sp>
            <p:sp>
              <p:nvSpPr>
                <p:cNvPr id="8" name="Snip Single Corner Rectangle 7"/>
                <p:cNvSpPr/>
                <p:nvPr/>
              </p:nvSpPr>
              <p:spPr>
                <a:xfrm flipV="1">
                  <a:off x="2411760" y="1700808"/>
                  <a:ext cx="2100233" cy="2051391"/>
                </a:xfrm>
                <a:prstGeom prst="snip1Rect">
                  <a:avLst>
                    <a:gd name="adj" fmla="val 50000"/>
                  </a:avLst>
                </a:prstGeom>
                <a:solidFill>
                  <a:srgbClr val="002060"/>
                </a:solidFill>
                <a:ln w="1079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lang="en-AU" kern="0" dirty="0">
                    <a:solidFill>
                      <a:srgbClr val="002060"/>
                    </a:solidFill>
                    <a:latin typeface="Calibri"/>
                  </a:endParaRPr>
                </a:p>
              </p:txBody>
            </p:sp>
            <p:sp>
              <p:nvSpPr>
                <p:cNvPr id="9" name="Snip Single Corner Rectangle 8"/>
                <p:cNvSpPr/>
                <p:nvPr/>
              </p:nvSpPr>
              <p:spPr>
                <a:xfrm flipH="1" flipV="1">
                  <a:off x="4596003" y="1700808"/>
                  <a:ext cx="2100233" cy="2051391"/>
                </a:xfrm>
                <a:prstGeom prst="snip1Rect">
                  <a:avLst>
                    <a:gd name="adj" fmla="val 50000"/>
                  </a:avLst>
                </a:prstGeom>
                <a:solidFill>
                  <a:srgbClr val="002060"/>
                </a:solidFill>
                <a:ln w="1079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endParaRPr lang="en-AU" kern="0" dirty="0">
                    <a:solidFill>
                      <a:srgbClr val="FFFFFF"/>
                    </a:solidFill>
                    <a:latin typeface="Calibri"/>
                  </a:endParaRPr>
                </a:p>
              </p:txBody>
            </p:sp>
            <p:sp>
              <p:nvSpPr>
                <p:cNvPr id="14" name="Diamond 13"/>
                <p:cNvSpPr/>
                <p:nvPr/>
              </p:nvSpPr>
              <p:spPr>
                <a:xfrm>
                  <a:off x="3563888" y="2806487"/>
                  <a:ext cx="1980052" cy="1980052"/>
                </a:xfrm>
                <a:prstGeom prst="diamond">
                  <a:avLst/>
                </a:prstGeom>
                <a:solidFill>
                  <a:schemeClr val="accent1"/>
                </a:solidFill>
                <a:ln w="10795" cap="flat" cmpd="sng" algn="ctr">
                  <a:noFill/>
                  <a:prstDash val="soli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r>
                    <a:rPr lang="en-AU" sz="1600" b="1" kern="0" dirty="0">
                      <a:solidFill>
                        <a:srgbClr val="FFFFFF"/>
                      </a:solidFill>
                      <a:latin typeface="Calibri"/>
                    </a:rPr>
                    <a:t>RAPID</a:t>
                  </a:r>
                </a:p>
                <a:p>
                  <a:pPr algn="ctr">
                    <a:defRPr/>
                  </a:pPr>
                  <a:r>
                    <a:rPr lang="en-AU" sz="1600" b="1" kern="0" dirty="0">
                      <a:solidFill>
                        <a:srgbClr val="FFFFFF"/>
                      </a:solidFill>
                      <a:latin typeface="Calibri"/>
                    </a:rPr>
                    <a:t>SUSTAINABLE</a:t>
                  </a:r>
                </a:p>
                <a:p>
                  <a:pPr algn="ctr">
                    <a:defRPr/>
                  </a:pPr>
                  <a:r>
                    <a:rPr lang="en-AU" sz="1600" b="1" kern="0" dirty="0">
                      <a:solidFill>
                        <a:srgbClr val="FFFFFF"/>
                      </a:solidFill>
                      <a:latin typeface="Calibri"/>
                    </a:rPr>
                    <a:t>RESULTS</a:t>
                  </a:r>
                </a:p>
              </p:txBody>
            </p:sp>
          </p:grpSp>
          <p:sp>
            <p:nvSpPr>
              <p:cNvPr id="10" name="TextBox 9"/>
              <p:cNvSpPr txBox="1"/>
              <p:nvPr/>
            </p:nvSpPr>
            <p:spPr>
              <a:xfrm>
                <a:off x="2745725" y="1278773"/>
                <a:ext cx="1615879" cy="1365365"/>
              </a:xfrm>
              <a:prstGeom prst="rect">
                <a:avLst/>
              </a:prstGeom>
              <a:noFill/>
            </p:spPr>
            <p:txBody>
              <a:bodyPr wrap="square" lIns="36000" tIns="36000" rIns="36000" bIns="36000" rtlCol="0">
                <a:spAutoFit/>
              </a:bodyPr>
              <a:lstStyle/>
              <a:p>
                <a:pPr algn="ctr">
                  <a:defRPr/>
                </a:pPr>
                <a:r>
                  <a:rPr lang="en-AU" sz="1400" b="1" kern="0" dirty="0">
                    <a:solidFill>
                      <a:srgbClr val="FFFFFF"/>
                    </a:solidFill>
                    <a:latin typeface="Calibri"/>
                  </a:rPr>
                  <a:t>Do the Right Thing</a:t>
                </a:r>
              </a:p>
              <a:p>
                <a:pPr algn="ctr">
                  <a:defRPr/>
                </a:pPr>
                <a:r>
                  <a:rPr lang="en-AU" sz="1400" kern="0" dirty="0">
                    <a:solidFill>
                      <a:srgbClr val="FFFFFF"/>
                    </a:solidFill>
                    <a:latin typeface="Calibri"/>
                  </a:rPr>
                  <a:t>Integrity, Compassion and Respect, Courage, and               Responsibility</a:t>
                </a:r>
              </a:p>
            </p:txBody>
          </p:sp>
          <p:sp>
            <p:nvSpPr>
              <p:cNvPr id="12" name="TextBox 11"/>
              <p:cNvSpPr txBox="1"/>
              <p:nvPr/>
            </p:nvSpPr>
            <p:spPr>
              <a:xfrm>
                <a:off x="4425197" y="1642357"/>
                <a:ext cx="1589804" cy="572520"/>
              </a:xfrm>
              <a:prstGeom prst="rect">
                <a:avLst/>
              </a:prstGeom>
              <a:noFill/>
            </p:spPr>
            <p:txBody>
              <a:bodyPr wrap="square" lIns="36000" tIns="36000" rIns="36000" bIns="36000" rtlCol="0">
                <a:spAutoFit/>
              </a:bodyPr>
              <a:lstStyle/>
              <a:p>
                <a:pPr algn="ctr">
                  <a:lnSpc>
                    <a:spcPct val="120000"/>
                  </a:lnSpc>
                  <a:defRPr/>
                </a:pPr>
                <a:r>
                  <a:rPr lang="en-AU" sz="1400" b="1" kern="0" dirty="0">
                    <a:solidFill>
                      <a:srgbClr val="FFFFFF"/>
                    </a:solidFill>
                    <a:latin typeface="Calibri"/>
                  </a:rPr>
                  <a:t>Simplicity and Velocity</a:t>
                </a:r>
              </a:p>
            </p:txBody>
          </p:sp>
          <p:sp>
            <p:nvSpPr>
              <p:cNvPr id="13" name="TextBox 12"/>
              <p:cNvSpPr txBox="1"/>
              <p:nvPr/>
            </p:nvSpPr>
            <p:spPr>
              <a:xfrm>
                <a:off x="4425436" y="3641333"/>
                <a:ext cx="1589565" cy="589768"/>
              </a:xfrm>
              <a:prstGeom prst="rect">
                <a:avLst/>
              </a:prstGeom>
              <a:noFill/>
            </p:spPr>
            <p:txBody>
              <a:bodyPr wrap="square" lIns="36000" tIns="36000" rIns="36000" bIns="36000" rtlCol="0">
                <a:spAutoFit/>
              </a:bodyPr>
              <a:lstStyle/>
              <a:p>
                <a:pPr algn="ctr">
                  <a:lnSpc>
                    <a:spcPct val="120000"/>
                  </a:lnSpc>
                  <a:defRPr/>
                </a:pPr>
                <a:r>
                  <a:rPr lang="en-AU" sz="1400" b="1" kern="0" dirty="0">
                    <a:solidFill>
                      <a:srgbClr val="FFFFFF"/>
                    </a:solidFill>
                    <a:latin typeface="Calibri"/>
                  </a:rPr>
                  <a:t>Commitment and Partnership</a:t>
                </a:r>
              </a:p>
            </p:txBody>
          </p:sp>
        </p:grpSp>
        <p:sp>
          <p:nvSpPr>
            <p:cNvPr id="11" name="TextBox 10"/>
            <p:cNvSpPr txBox="1"/>
            <p:nvPr/>
          </p:nvSpPr>
          <p:spPr>
            <a:xfrm>
              <a:off x="2916903" y="4005064"/>
              <a:ext cx="1554173" cy="313988"/>
            </a:xfrm>
            <a:prstGeom prst="rect">
              <a:avLst/>
            </a:prstGeom>
            <a:noFill/>
          </p:spPr>
          <p:txBody>
            <a:bodyPr wrap="square" lIns="36000" tIns="36000" rIns="36000" bIns="36000" rtlCol="0">
              <a:spAutoFit/>
            </a:bodyPr>
            <a:lstStyle/>
            <a:p>
              <a:pPr algn="ctr">
                <a:lnSpc>
                  <a:spcPct val="120000"/>
                </a:lnSpc>
                <a:defRPr/>
              </a:pPr>
              <a:r>
                <a:rPr lang="en-AU" sz="1400" b="1" kern="0" dirty="0">
                  <a:solidFill>
                    <a:srgbClr val="FFFFFF"/>
                  </a:solidFill>
                  <a:latin typeface="Calibri"/>
                </a:rPr>
                <a:t>No Harm</a:t>
              </a:r>
            </a:p>
          </p:txBody>
        </p:sp>
      </p:grpSp>
    </p:spTree>
    <p:extLst>
      <p:ext uri="{BB962C8B-B14F-4D97-AF65-F5344CB8AC3E}">
        <p14:creationId xmlns:p14="http://schemas.microsoft.com/office/powerpoint/2010/main" val="1743143733"/>
      </p:ext>
    </p:extLst>
  </p:cSld>
  <p:clrMapOvr>
    <a:masterClrMapping/>
  </p:clrMapOvr>
</p:sld>
</file>

<file path=ppt/theme/theme1.xml><?xml version="1.0" encoding="utf-8"?>
<a:theme xmlns:a="http://schemas.openxmlformats.org/drawingml/2006/main" name="PIP2013">
  <a:themeElements>
    <a:clrScheme name="PIP">
      <a:dk1>
        <a:srgbClr val="000080"/>
      </a:dk1>
      <a:lt1>
        <a:srgbClr val="FFFFFF"/>
      </a:lt1>
      <a:dk2>
        <a:srgbClr val="000080"/>
      </a:dk2>
      <a:lt2>
        <a:srgbClr val="FFFFFF"/>
      </a:lt2>
      <a:accent1>
        <a:srgbClr val="000080"/>
      </a:accent1>
      <a:accent2>
        <a:srgbClr val="B3E2FF"/>
      </a:accent2>
      <a:accent3>
        <a:srgbClr val="0099FF"/>
      </a:accent3>
      <a:accent4>
        <a:srgbClr val="09E8FF"/>
      </a:accent4>
      <a:accent5>
        <a:srgbClr val="0066CC"/>
      </a:accent5>
      <a:accent6>
        <a:srgbClr val="FF6600"/>
      </a:accent6>
      <a:hlink>
        <a:srgbClr val="FF6600"/>
      </a:hlink>
      <a:folHlink>
        <a:srgbClr val="0099FF"/>
      </a:folHlink>
    </a:clrScheme>
    <a:fontScheme name="PIP">
      <a:majorFont>
        <a:latin typeface="Calibri"/>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1600" dirty="0" smtClean="0">
            <a:solidFill>
              <a:schemeClr val="accent1"/>
            </a:solidFill>
          </a:defRPr>
        </a:defPPr>
      </a:lstStyle>
      <a:style>
        <a:lnRef idx="2">
          <a:schemeClr val="accent3"/>
        </a:lnRef>
        <a:fillRef idx="1">
          <a:schemeClr val="lt1"/>
        </a:fillRef>
        <a:effectRef idx="0">
          <a:schemeClr val="accent3"/>
        </a:effectRef>
        <a:fontRef idx="minor">
          <a:schemeClr val="dk1"/>
        </a:fontRef>
      </a:style>
    </a:spDef>
    <a:lnDef>
      <a:spPr bwMode="auto">
        <a:noFill/>
        <a:ln w="12700" cap="flat" cmpd="sng" algn="ctr">
          <a:solidFill>
            <a:schemeClr val="accent6"/>
          </a:solidFill>
          <a:prstDash val="solid"/>
          <a:round/>
          <a:headEnd type="none" w="med" len="med"/>
          <a:tailEnd type="none" w="med" len="med"/>
        </a:ln>
        <a:effectLst/>
      </a:spPr>
      <a:bodyPr/>
      <a:lstStyle/>
    </a:lnDef>
    <a:txDef>
      <a:spPr>
        <a:noFill/>
      </a:spPr>
      <a:bodyPr wrap="none" lIns="36000" tIns="36000" rIns="36000" bIns="36000" rtlCol="0">
        <a:spAutoFit/>
      </a:bodyPr>
      <a:lstStyle>
        <a:defPPr>
          <a:defRPr sz="1600" dirty="0" smtClean="0"/>
        </a:defPPr>
      </a:lstStyle>
    </a:txDef>
  </a:objectDefaults>
  <a:extraClrSchemeLst>
    <a:extraClrScheme>
      <a:clrScheme name="PIP Template - main page 1">
        <a:dk1>
          <a:srgbClr val="000080"/>
        </a:dk1>
        <a:lt1>
          <a:srgbClr val="FFFFFF"/>
        </a:lt1>
        <a:dk2>
          <a:srgbClr val="000080"/>
        </a:dk2>
        <a:lt2>
          <a:srgbClr val="FF9900"/>
        </a:lt2>
        <a:accent1>
          <a:srgbClr val="000080"/>
        </a:accent1>
        <a:accent2>
          <a:srgbClr val="09E8FF"/>
        </a:accent2>
        <a:accent3>
          <a:srgbClr val="FFFFFF"/>
        </a:accent3>
        <a:accent4>
          <a:srgbClr val="00006C"/>
        </a:accent4>
        <a:accent5>
          <a:srgbClr val="AAAAC0"/>
        </a:accent5>
        <a:accent6>
          <a:srgbClr val="07D2E7"/>
        </a:accent6>
        <a:hlink>
          <a:srgbClr val="0066CC"/>
        </a:hlink>
        <a:folHlink>
          <a:srgbClr val="B3E2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IP Template 2016 v2.potx" id="{646BCD3D-4484-40A4-93D6-4ACF727731E2}" vid="{F656FFF0-7FAB-4217-9B95-C2E4C69446D6}"/>
    </a:ext>
  </a:extLst>
</a:theme>
</file>

<file path=ppt/theme/theme2.xml><?xml version="1.0" encoding="utf-8"?>
<a:theme xmlns:a="http://schemas.openxmlformats.org/drawingml/2006/main" name="1_PIP Template - main page">
  <a:themeElements>
    <a:clrScheme name="PIP Colours - 20100929">
      <a:dk1>
        <a:srgbClr val="000066"/>
      </a:dk1>
      <a:lt1>
        <a:srgbClr val="000066"/>
      </a:lt1>
      <a:dk2>
        <a:srgbClr val="FFFFFF"/>
      </a:dk2>
      <a:lt2>
        <a:srgbClr val="09E8FF"/>
      </a:lt2>
      <a:accent1>
        <a:srgbClr val="FF6600"/>
      </a:accent1>
      <a:accent2>
        <a:srgbClr val="000066"/>
      </a:accent2>
      <a:accent3>
        <a:srgbClr val="FFFFFF"/>
      </a:accent3>
      <a:accent4>
        <a:srgbClr val="000056"/>
      </a:accent4>
      <a:accent5>
        <a:srgbClr val="FFCAAA"/>
      </a:accent5>
      <a:accent6>
        <a:srgbClr val="00005C"/>
      </a:accent6>
      <a:hlink>
        <a:srgbClr val="0000FF"/>
      </a:hlink>
      <a:folHlink>
        <a:srgbClr val="800080"/>
      </a:folHlink>
    </a:clrScheme>
    <a:fontScheme name="PIP standard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3E2FF"/>
        </a:solidFill>
        <a:ln w="9525" cap="flat" cmpd="sng" algn="ctr">
          <a:solidFill>
            <a:srgbClr val="00008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20000"/>
          </a:lnSpc>
          <a:spcBef>
            <a:spcPct val="0"/>
          </a:spcBef>
          <a:spcAft>
            <a:spcPct val="0"/>
          </a:spcAft>
          <a:buClrTx/>
          <a:buSzTx/>
          <a:buFontTx/>
          <a:buNone/>
          <a:tabLst/>
          <a:defRPr kumimoji="0" sz="1800" b="0" i="0" u="none" strike="noStrike" cap="none" normalizeH="0" baseline="0" dirty="0" err="1" smtClean="0">
            <a:ln>
              <a:noFill/>
            </a:ln>
            <a:solidFill>
              <a:schemeClr val="accent2"/>
            </a:solidFill>
            <a:effectLst/>
            <a:latin typeface="Calibri" pitchFamily="34" charset="0"/>
          </a:defRPr>
        </a:defPPr>
      </a:lstStyle>
    </a:spDef>
    <a:lnDef>
      <a:spPr bwMode="auto">
        <a:noFill/>
        <a:ln w="9525" cap="flat" cmpd="sng" algn="ctr">
          <a:solidFill>
            <a:srgbClr val="000066"/>
          </a:solidFill>
          <a:prstDash val="solid"/>
          <a:round/>
          <a:headEnd type="none"/>
          <a:tailEnd type="none"/>
        </a:ln>
        <a:effectLst/>
      </a:spPr>
      <a:bodyPr/>
      <a:lstStyle/>
    </a:lnDef>
    <a:txDef>
      <a:spPr>
        <a:noFill/>
      </a:spPr>
      <a:bodyPr wrap="square" rtlCol="0">
        <a:spAutoFit/>
      </a:bodyPr>
      <a:lstStyle>
        <a:defPPr>
          <a:lnSpc>
            <a:spcPct val="90000"/>
          </a:lnSpc>
          <a:spcBef>
            <a:spcPts val="850"/>
          </a:spcBef>
          <a:defRPr dirty="0" err="1" smtClean="0">
            <a:latin typeface="Calibri" pitchFamily="34" charset="0"/>
          </a:defRPr>
        </a:defPPr>
      </a:lstStyle>
    </a:txDef>
  </a:objectDefaults>
  <a:extraClrSchemeLst>
    <a:extraClrScheme>
      <a:clrScheme name="PIP Template - main page 1">
        <a:dk1>
          <a:srgbClr val="000066"/>
        </a:dk1>
        <a:lt1>
          <a:srgbClr val="FFFFFF"/>
        </a:lt1>
        <a:dk2>
          <a:srgbClr val="000066"/>
        </a:dk2>
        <a:lt2>
          <a:srgbClr val="B3E2FF"/>
        </a:lt2>
        <a:accent1>
          <a:srgbClr val="FF9900"/>
        </a:accent1>
        <a:accent2>
          <a:srgbClr val="000066"/>
        </a:accent2>
        <a:accent3>
          <a:srgbClr val="FFFFFF"/>
        </a:accent3>
        <a:accent4>
          <a:srgbClr val="000056"/>
        </a:accent4>
        <a:accent5>
          <a:srgbClr val="FFCAAA"/>
        </a:accent5>
        <a:accent6>
          <a:srgbClr val="00005C"/>
        </a:accent6>
        <a:hlink>
          <a:srgbClr val="09E8FF"/>
        </a:hlink>
        <a:folHlink>
          <a:srgbClr val="0066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IP Template - main page">
  <a:themeElements>
    <a:clrScheme name="PIP Colours - 20100929">
      <a:dk1>
        <a:srgbClr val="000066"/>
      </a:dk1>
      <a:lt1>
        <a:srgbClr val="000066"/>
      </a:lt1>
      <a:dk2>
        <a:srgbClr val="FFFFFF"/>
      </a:dk2>
      <a:lt2>
        <a:srgbClr val="09E8FF"/>
      </a:lt2>
      <a:accent1>
        <a:srgbClr val="FF6600"/>
      </a:accent1>
      <a:accent2>
        <a:srgbClr val="000066"/>
      </a:accent2>
      <a:accent3>
        <a:srgbClr val="FFFFFF"/>
      </a:accent3>
      <a:accent4>
        <a:srgbClr val="000056"/>
      </a:accent4>
      <a:accent5>
        <a:srgbClr val="FFCAAA"/>
      </a:accent5>
      <a:accent6>
        <a:srgbClr val="00005C"/>
      </a:accent6>
      <a:hlink>
        <a:srgbClr val="0000FF"/>
      </a:hlink>
      <a:folHlink>
        <a:srgbClr val="800080"/>
      </a:folHlink>
    </a:clrScheme>
    <a:fontScheme name="PIP standard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3E2FF"/>
        </a:solidFill>
        <a:ln w="9525" cap="flat" cmpd="sng" algn="ctr">
          <a:solidFill>
            <a:srgbClr val="00008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20000"/>
          </a:lnSpc>
          <a:spcBef>
            <a:spcPct val="0"/>
          </a:spcBef>
          <a:spcAft>
            <a:spcPct val="0"/>
          </a:spcAft>
          <a:buClrTx/>
          <a:buSzTx/>
          <a:buFontTx/>
          <a:buNone/>
          <a:tabLst/>
          <a:defRPr kumimoji="0" sz="1800" b="0" i="0" u="none" strike="noStrike" cap="none" normalizeH="0" baseline="0" dirty="0" err="1" smtClean="0">
            <a:ln>
              <a:noFill/>
            </a:ln>
            <a:solidFill>
              <a:schemeClr val="accent2"/>
            </a:solidFill>
            <a:effectLst/>
            <a:latin typeface="Calibri" pitchFamily="34" charset="0"/>
          </a:defRPr>
        </a:defPPr>
      </a:lstStyle>
    </a:spDef>
    <a:lnDef>
      <a:spPr bwMode="auto">
        <a:noFill/>
        <a:ln w="9525" cap="flat" cmpd="sng" algn="ctr">
          <a:solidFill>
            <a:srgbClr val="000066"/>
          </a:solidFill>
          <a:prstDash val="solid"/>
          <a:round/>
          <a:headEnd type="none"/>
          <a:tailEnd type="none"/>
        </a:ln>
        <a:effectLst/>
      </a:spPr>
      <a:bodyPr/>
      <a:lstStyle/>
    </a:lnDef>
    <a:txDef>
      <a:spPr>
        <a:noFill/>
      </a:spPr>
      <a:bodyPr wrap="square" rtlCol="0">
        <a:spAutoFit/>
      </a:bodyPr>
      <a:lstStyle>
        <a:defPPr>
          <a:lnSpc>
            <a:spcPct val="90000"/>
          </a:lnSpc>
          <a:spcBef>
            <a:spcPts val="850"/>
          </a:spcBef>
          <a:defRPr dirty="0" err="1" smtClean="0">
            <a:latin typeface="Calibri" pitchFamily="34" charset="0"/>
          </a:defRPr>
        </a:defPPr>
      </a:lstStyle>
    </a:txDef>
  </a:objectDefaults>
  <a:extraClrSchemeLst>
    <a:extraClrScheme>
      <a:clrScheme name="PIP Template - main page 1">
        <a:dk1>
          <a:srgbClr val="000066"/>
        </a:dk1>
        <a:lt1>
          <a:srgbClr val="FFFFFF"/>
        </a:lt1>
        <a:dk2>
          <a:srgbClr val="000066"/>
        </a:dk2>
        <a:lt2>
          <a:srgbClr val="B3E2FF"/>
        </a:lt2>
        <a:accent1>
          <a:srgbClr val="FF9900"/>
        </a:accent1>
        <a:accent2>
          <a:srgbClr val="000066"/>
        </a:accent2>
        <a:accent3>
          <a:srgbClr val="FFFFFF"/>
        </a:accent3>
        <a:accent4>
          <a:srgbClr val="000056"/>
        </a:accent4>
        <a:accent5>
          <a:srgbClr val="FFCAAA"/>
        </a:accent5>
        <a:accent6>
          <a:srgbClr val="00005C"/>
        </a:accent6>
        <a:hlink>
          <a:srgbClr val="09E8FF"/>
        </a:hlink>
        <a:folHlink>
          <a:srgbClr val="0066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IP2013">
  <a:themeElements>
    <a:clrScheme name="PIP">
      <a:dk1>
        <a:srgbClr val="000080"/>
      </a:dk1>
      <a:lt1>
        <a:srgbClr val="FFFFFF"/>
      </a:lt1>
      <a:dk2>
        <a:srgbClr val="000080"/>
      </a:dk2>
      <a:lt2>
        <a:srgbClr val="FFFFFF"/>
      </a:lt2>
      <a:accent1>
        <a:srgbClr val="000080"/>
      </a:accent1>
      <a:accent2>
        <a:srgbClr val="B3E2FF"/>
      </a:accent2>
      <a:accent3>
        <a:srgbClr val="0099FF"/>
      </a:accent3>
      <a:accent4>
        <a:srgbClr val="09E8FF"/>
      </a:accent4>
      <a:accent5>
        <a:srgbClr val="0066CC"/>
      </a:accent5>
      <a:accent6>
        <a:srgbClr val="FF6600"/>
      </a:accent6>
      <a:hlink>
        <a:srgbClr val="FF6600"/>
      </a:hlink>
      <a:folHlink>
        <a:srgbClr val="0099FF"/>
      </a:folHlink>
    </a:clrScheme>
    <a:fontScheme name="PIP">
      <a:majorFont>
        <a:latin typeface="Calibri"/>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1600" dirty="0" smtClean="0">
            <a:solidFill>
              <a:schemeClr val="accent1"/>
            </a:solidFill>
          </a:defRPr>
        </a:defPPr>
      </a:lstStyle>
      <a:style>
        <a:lnRef idx="2">
          <a:schemeClr val="accent3"/>
        </a:lnRef>
        <a:fillRef idx="1">
          <a:schemeClr val="lt1"/>
        </a:fillRef>
        <a:effectRef idx="0">
          <a:schemeClr val="accent3"/>
        </a:effectRef>
        <a:fontRef idx="minor">
          <a:schemeClr val="dk1"/>
        </a:fontRef>
      </a:style>
    </a:spDef>
    <a:lnDef>
      <a:spPr bwMode="auto">
        <a:noFill/>
        <a:ln w="12700" cap="flat" cmpd="sng" algn="ctr">
          <a:solidFill>
            <a:schemeClr val="accent6"/>
          </a:solidFill>
          <a:prstDash val="solid"/>
          <a:round/>
          <a:headEnd type="none" w="med" len="med"/>
          <a:tailEnd type="none" w="med" len="med"/>
        </a:ln>
        <a:effectLst/>
      </a:spPr>
      <a:bodyPr/>
      <a:lstStyle/>
    </a:lnDef>
    <a:txDef>
      <a:spPr>
        <a:noFill/>
      </a:spPr>
      <a:bodyPr wrap="none" lIns="36000" tIns="36000" rIns="36000" bIns="36000" rtlCol="0">
        <a:spAutoFit/>
      </a:bodyPr>
      <a:lstStyle>
        <a:defPPr>
          <a:defRPr sz="1600" dirty="0" smtClean="0"/>
        </a:defPPr>
      </a:lstStyle>
    </a:txDef>
  </a:objectDefaults>
  <a:extraClrSchemeLst>
    <a:extraClrScheme>
      <a:clrScheme name="PIP Template - main page 1">
        <a:dk1>
          <a:srgbClr val="000080"/>
        </a:dk1>
        <a:lt1>
          <a:srgbClr val="FFFFFF"/>
        </a:lt1>
        <a:dk2>
          <a:srgbClr val="000080"/>
        </a:dk2>
        <a:lt2>
          <a:srgbClr val="FF9900"/>
        </a:lt2>
        <a:accent1>
          <a:srgbClr val="000080"/>
        </a:accent1>
        <a:accent2>
          <a:srgbClr val="09E8FF"/>
        </a:accent2>
        <a:accent3>
          <a:srgbClr val="FFFFFF"/>
        </a:accent3>
        <a:accent4>
          <a:srgbClr val="00006C"/>
        </a:accent4>
        <a:accent5>
          <a:srgbClr val="AAAAC0"/>
        </a:accent5>
        <a:accent6>
          <a:srgbClr val="07D2E7"/>
        </a:accent6>
        <a:hlink>
          <a:srgbClr val="0066CC"/>
        </a:hlink>
        <a:folHlink>
          <a:srgbClr val="B3E2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IP Template 2016 v2.potx" id="{646BCD3D-4484-40A4-93D6-4ACF727731E2}" vid="{F656FFF0-7FAB-4217-9B95-C2E4C69446D6}"/>
    </a:ext>
  </a:extLst>
</a:theme>
</file>

<file path=ppt/theme/theme5.xml><?xml version="1.0" encoding="utf-8"?>
<a:theme xmlns:a="http://schemas.openxmlformats.org/drawingml/2006/main" name="Office Theme">
  <a:themeElements>
    <a:clrScheme name="PIP-2013">
      <a:dk1>
        <a:srgbClr val="000080"/>
      </a:dk1>
      <a:lt1>
        <a:srgbClr val="FFFFFF"/>
      </a:lt1>
      <a:dk2>
        <a:srgbClr val="000080"/>
      </a:dk2>
      <a:lt2>
        <a:srgbClr val="FFFFFF"/>
      </a:lt2>
      <a:accent1>
        <a:srgbClr val="000080"/>
      </a:accent1>
      <a:accent2>
        <a:srgbClr val="0066CC"/>
      </a:accent2>
      <a:accent3>
        <a:srgbClr val="0099FF"/>
      </a:accent3>
      <a:accent4>
        <a:srgbClr val="B3E2FF"/>
      </a:accent4>
      <a:accent5>
        <a:srgbClr val="E16600"/>
      </a:accent5>
      <a:accent6>
        <a:srgbClr val="969696"/>
      </a:accent6>
      <a:hlink>
        <a:srgbClr val="0099FF"/>
      </a:hlink>
      <a:folHlink>
        <a:srgbClr val="E16600"/>
      </a:folHlink>
    </a:clrScheme>
    <a:fontScheme name="PI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PIP Template 2016</Template>
  <TotalTime>11721</TotalTime>
  <Words>1072</Words>
  <Application>Microsoft Office PowerPoint</Application>
  <PresentationFormat>On-screen Show (4:3)</PresentationFormat>
  <Paragraphs>140</Paragraphs>
  <Slides>9</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Calibri</vt:lpstr>
      <vt:lpstr>Courier New</vt:lpstr>
      <vt:lpstr>Wingdings</vt:lpstr>
      <vt:lpstr>PIP2013</vt:lpstr>
      <vt:lpstr>1_PIP Template - main page</vt:lpstr>
      <vt:lpstr>2_PIP Template - main page</vt:lpstr>
      <vt:lpstr>1_PIP2013</vt:lpstr>
      <vt:lpstr>Logo brief</vt:lpstr>
      <vt:lpstr>Situation</vt:lpstr>
      <vt:lpstr>PIP in a nutshell…</vt:lpstr>
      <vt:lpstr>PIP in key words and phrases (1/2)</vt:lpstr>
      <vt:lpstr>PIP in key words and phrases (2/2)</vt:lpstr>
      <vt:lpstr>We focus on rapidly implementing sustainable results for our clients</vt:lpstr>
      <vt:lpstr>PIPs mission statement is focused on “Unleashing Potential”. . .</vt:lpstr>
      <vt:lpstr>. . . we do this one person, one result, one organisation at a time</vt:lpstr>
      <vt:lpstr>There are four underlying values that help define who we are and how we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Training</dc:title>
  <dc:creator>Fred Lynn</dc:creator>
  <cp:lastModifiedBy>Ana Robertson</cp:lastModifiedBy>
  <cp:revision>87</cp:revision>
  <cp:lastPrinted>2016-04-21T03:12:45Z</cp:lastPrinted>
  <dcterms:created xsi:type="dcterms:W3CDTF">2016-03-16T15:58:44Z</dcterms:created>
  <dcterms:modified xsi:type="dcterms:W3CDTF">2016-10-14T00:25:01Z</dcterms:modified>
  <cp:contentStatus>PIP-2013-Template</cp:contentStatus>
</cp:coreProperties>
</file>