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2F65C"/>
    <a:srgbClr val="00FF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9" autoAdjust="0"/>
    <p:restoredTop sz="86364" autoAdjust="0"/>
  </p:normalViewPr>
  <p:slideViewPr>
    <p:cSldViewPr>
      <p:cViewPr varScale="1">
        <p:scale>
          <a:sx n="79" d="100"/>
          <a:sy n="79" d="100"/>
        </p:scale>
        <p:origin x="125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1980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0923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8590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2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0827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9294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538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7699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9900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4368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251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A8578-832E-40A9-86E4-B201C242A519}" type="datetimeFigureOut">
              <a:rPr lang="en-AU" smtClean="0"/>
              <a:t>13/10/2016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010D5-9E1A-409F-A5A9-A0F2C8E44E0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7463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>
            <a:normAutofit/>
          </a:bodyPr>
          <a:lstStyle/>
          <a:p>
            <a:r>
              <a:rPr lang="en-AU" dirty="0" smtClean="0">
                <a:solidFill>
                  <a:srgbClr val="F2F65C"/>
                </a:solidFill>
                <a:latin typeface="Gill Sans Ultra Bold" panose="020B0A02020104020203" pitchFamily="34" charset="0"/>
              </a:rPr>
              <a:t>Today</a:t>
            </a:r>
            <a:r>
              <a:rPr lang="en-AU" dirty="0" smtClean="0">
                <a:latin typeface="Gill Sans Ultra Bold" panose="020B0A02020104020203" pitchFamily="34" charset="0"/>
              </a:rPr>
              <a:t> </a:t>
            </a:r>
            <a:r>
              <a:rPr lang="en-AU" dirty="0" smtClean="0">
                <a:solidFill>
                  <a:srgbClr val="009999"/>
                </a:solidFill>
                <a:latin typeface="Gill Sans Ultra Bold" panose="020B0A02020104020203" pitchFamily="34" charset="0"/>
              </a:rPr>
              <a:t>Advice.</a:t>
            </a:r>
            <a:br>
              <a:rPr lang="en-AU" dirty="0" smtClean="0">
                <a:solidFill>
                  <a:srgbClr val="009999"/>
                </a:solidFill>
                <a:latin typeface="Gill Sans Ultra Bold" panose="020B0A02020104020203" pitchFamily="34" charset="0"/>
              </a:rPr>
            </a:br>
            <a:r>
              <a:rPr lang="en-AU" sz="1200" dirty="0">
                <a:solidFill>
                  <a:srgbClr val="009999"/>
                </a:solidFill>
                <a:latin typeface="Gill Sans Ultra Bold" panose="020B0A02020104020203" pitchFamily="34" charset="0"/>
              </a:rPr>
              <a:t>a</a:t>
            </a:r>
            <a:r>
              <a:rPr lang="en-AU" sz="1200" dirty="0" smtClean="0">
                <a:solidFill>
                  <a:srgbClr val="009999"/>
                </a:solidFill>
                <a:latin typeface="Gill Sans Ultra Bold" panose="020B0A02020104020203" pitchFamily="34" charset="0"/>
              </a:rPr>
              <a:t> </a:t>
            </a:r>
            <a:r>
              <a:rPr lang="en-AU" sz="1200" dirty="0">
                <a:solidFill>
                  <a:srgbClr val="FFFF66"/>
                </a:solidFill>
                <a:latin typeface="Gill Sans Ultra Bold" panose="020B0A02020104020203" pitchFamily="34" charset="0"/>
              </a:rPr>
              <a:t>b</a:t>
            </a:r>
            <a:r>
              <a:rPr lang="en-AU" sz="1200" dirty="0" smtClean="0">
                <a:solidFill>
                  <a:srgbClr val="FFFF66"/>
                </a:solidFill>
                <a:latin typeface="Gill Sans Ultra Bold" panose="020B0A02020104020203" pitchFamily="34" charset="0"/>
              </a:rPr>
              <a:t>etter</a:t>
            </a:r>
            <a:r>
              <a:rPr lang="en-AU" sz="1200" dirty="0" smtClean="0">
                <a:solidFill>
                  <a:srgbClr val="009999"/>
                </a:solidFill>
                <a:latin typeface="Gill Sans Ultra Bold" panose="020B0A02020104020203" pitchFamily="34" charset="0"/>
              </a:rPr>
              <a:t> </a:t>
            </a:r>
            <a:r>
              <a:rPr lang="en-AU" sz="1200" dirty="0">
                <a:solidFill>
                  <a:srgbClr val="009999"/>
                </a:solidFill>
                <a:latin typeface="Gill Sans Ultra Bold" panose="020B0A02020104020203" pitchFamily="34" charset="0"/>
              </a:rPr>
              <a:t>t</a:t>
            </a:r>
            <a:r>
              <a:rPr lang="en-AU" sz="1200" dirty="0" smtClean="0">
                <a:solidFill>
                  <a:srgbClr val="009999"/>
                </a:solidFill>
                <a:latin typeface="Gill Sans Ultra Bold" panose="020B0A02020104020203" pitchFamily="34" charset="0"/>
              </a:rPr>
              <a:t>omorrow begins </a:t>
            </a:r>
            <a:r>
              <a:rPr lang="en-AU" sz="1200" dirty="0">
                <a:solidFill>
                  <a:srgbClr val="FFFF66"/>
                </a:solidFill>
                <a:latin typeface="Gill Sans Ultra Bold" panose="020B0A02020104020203" pitchFamily="34" charset="0"/>
              </a:rPr>
              <a:t>t</a:t>
            </a:r>
            <a:r>
              <a:rPr lang="en-AU" sz="1200" dirty="0" smtClean="0">
                <a:solidFill>
                  <a:srgbClr val="FFFF66"/>
                </a:solidFill>
                <a:latin typeface="Gill Sans Ultra Bold" panose="020B0A02020104020203" pitchFamily="34" charset="0"/>
              </a:rPr>
              <a:t>oday</a:t>
            </a:r>
            <a:endParaRPr lang="en-AU" sz="1200" dirty="0">
              <a:solidFill>
                <a:srgbClr val="FFFF66"/>
              </a:solidFill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15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Gill Sans Ultra Bold</vt:lpstr>
      <vt:lpstr>Office Theme</vt:lpstr>
      <vt:lpstr>Today Advice. a better tomorrow begins today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Sayer</dc:creator>
  <cp:lastModifiedBy>Don McRae</cp:lastModifiedBy>
  <cp:revision>6</cp:revision>
  <dcterms:created xsi:type="dcterms:W3CDTF">2016-10-13T00:16:00Z</dcterms:created>
  <dcterms:modified xsi:type="dcterms:W3CDTF">2016-10-13T04:30:13Z</dcterms:modified>
</cp:coreProperties>
</file>