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46.87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1,'6'0,"6"0,7 0,5 0,5 0,-4 5,0 2,1 5,1 11,6 7,3 8,1 4,-6 5,-8 10,-9 6,-5 14,-6 14,-2 8,-2 8,-1-4,-5-14,-6-11,-7-14,-5-8,1-7,6-7,5-6,10-9,17-8,15-8,15-12,4-15,10-31,6-25,-3-25,-7-17,-12-6,-13 2,-12 6,-9 10,-10 14,-27 9,-24 14,-18 13,-14 15,3 13,10 12,7 7,9 5,14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8:12.16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ignorePressure" value="1"/>
    </inkml:brush>
  </inkml:definitions>
  <inkml:traceGroup>
    <inkml:annotationXML>
      <emma:emma xmlns:emma="http://www.w3.org/2003/04/emma" version="1.0">
        <emma:interpretation id="{56C4EF93-35DE-44F8-A59D-2BA0EA2E1CD7}" emma:medium="tactile" emma:mode="ink">
          <msink:context xmlns:msink="http://schemas.microsoft.com/ink/2010/main" type="inkDrawing" rotatedBoundingBox="31876,15563 34236,16055 34211,16170 31852,15678" semanticType="callout" shapeName="Other"/>
        </emma:interpretation>
      </emma:emma>
    </inkml:annotationXML>
    <inkml:trace contextRef="#ctx0" brushRef="#br0">0 1,'5'5,"8"2,16 11,20 6,43 17,54 10,39 3,56 7,40-1,3-5,-3-13,-19-13,-43-11,-54-10,-54-5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46.87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1,'6'0,"6"0,7 0,5 0,5 0,-4 5,0 2,1 5,1 11,6 7,3 8,1 4,-6 5,-8 10,-9 6,-5 14,-6 14,-2 8,-2 8,-1-4,-5-14,-6-11,-7-14,-5-8,1-7,6-7,5-6,10-9,17-8,15-8,15-12,4-15,10-31,6-25,-3-25,-7-17,-12-6,-13 2,-12 6,-9 10,-10 14,-27 9,-24 14,-18 13,-14 15,3 13,10 12,7 7,9 5,14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47.63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568 229,'0'5,"-5"2,-7 0,-18-2,-13 4,-16 11,-3 12,4 12,-5 19,4 15,7 4,6 10,12 0,11 4,9 3,8-11,4-4,3-11,7-13,11-17,9-15,10-13,14-9,4-5,8-3,3-12,2-24,-1-27,-7-23,-8-18,-9-7,-5-10,-11-17,-3 6,-7 10,-6 15,-6 21,-3 20,-2 17,-7 11,-13 12,-19 12,-13 8,-9 5,1 4,4 1,13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7:01.42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130 1,'5'5,"2"7,0 7,-2 10,-1 17,-2 16,-1 18,0 17,-6 3,-8-1,-6 5,-6-5,-3-4,3-13,5-4,7-10,5-6,4-4,2-5,3-8,5-15,2-25,0-23,-1-24,-3-26,-1-2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7:01.84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479 0,'-5'0,"-8"0,0 6,0 6,-1 7,1 5,-3 4,-3 2,-4 2,-4 6,-2 1,-6 5,-4 6,1 4,6 9,-1-6,-2 3,1-3,6-7,8-11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8:12.91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ignorePressure" value="1"/>
    </inkml:brush>
  </inkml:definitions>
  <inkml:trace contextRef="#ctx0" brushRef="#br0">434 0,'-5'0,"-7"6,-2 17,-3 25,-4 38,1 34,-1 39,-2 30,-3 9,3 8,6 5,0 4,4-3,3-16,4-16,-3-16,0-32,2-22,-3-15,-5-11,-1-11,-2-7,-3-4,2-7,3-8,6-7,-2-4,2-4,2-2,3 0,2-6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8:12.16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ignorePressure" value="1"/>
    </inkml:brush>
  </inkml:definitions>
  <inkml:trace contextRef="#ctx0" brushRef="#br0">0 1,'5'5,"8"2,16 11,20 6,43 17,54 10,39 3,56 7,40-1,3-5,-3-13,-19-13,-43-11,-54-10,-54-5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47.63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568 229,'0'5,"-5"2,-7 0,-18-2,-13 4,-16 11,-3 12,4 12,-5 19,4 15,7 4,6 10,12 0,11 4,9 3,8-11,4-4,3-11,7-13,11-17,9-15,10-13,14-9,4-5,8-3,3-12,2-24,-1-27,-7-23,-8-18,-9-7,-5-10,-11-17,-3 6,-7 10,-6 15,-6 21,-3 20,-2 17,-7 11,-13 12,-19 12,-13 8,-9 5,1 4,4 1,13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51.101"/>
    </inkml:context>
    <inkml:brush xml:id="br0">
      <inkml:brushProperty name="width" value="0.2" units="cm"/>
      <inkml:brushProperty name="height" value="0.4" units="cm"/>
      <inkml:brushProperty name="color" value="#F2F2F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1,'5'0,"7"0,7 0,0 10,2 20,3 15,8 15,3 9,7 3,2-1,-2-6,-8-15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51.747"/>
    </inkml:context>
    <inkml:brush xml:id="br0">
      <inkml:brushProperty name="width" value="0.2" units="cm"/>
      <inkml:brushProperty name="height" value="0.4" units="cm"/>
      <inkml:brushProperty name="color" value="#F2F2F2"/>
      <inkml:brushProperty name="tip" value="rectangle"/>
      <inkml:brushProperty name="rasterOp" value="maskPen"/>
      <inkml:brushProperty name="ignorePressure" value="1"/>
    </inkml:brush>
  </inkml:definitions>
  <inkml:trace contextRef="#ctx0" brushRef="#br0">346 0,'0'5,"0"13,0 8,0 5,0 8,-5 7,-7 18,-7 18,-6 12,-8 16,-4 10,3 0,4-3,6-7,7 4,7-6,4-11,5-1,1-1,1-12,0-9,1-12,9-11,9-4,11-4,12-5,2-8,0-10,-3-8,-3-6,3-4,-2-2,-1-12,-3-25,4-38,5-43,-5-17,-9-22,-10-17,-9-25,-11-17,-17 13,-21 31,-10 39,-17 37,-4 29,-6 27,-1 19,8 14,9 8,-1 15,9 9,8 0,6 2,10-4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56.374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6:57.372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0,'0'6,"0"11,0 9,0 5,5 13,7 15,7 18,16 12,12 12,10 5,-1-6,-4-14,-1-6,-3 0,-5-4,1-5,4-8,-2-15,-3-16,-3-14,-4-9,-2-6,9-5,2-11,4-20,-1-14,-4-16,-3-2,-4 5,-8 7,-9 8,-8 0,-12-2,-10 2,-9 8,-2-1,-2 2,3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7:01.42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130 1,'5'5,"2"7,0 7,-2 10,-1 17,-2 16,-1 18,0 17,-6 3,-8-1,-6 5,-6-5,-3-4,3-13,5-4,7-10,5-6,4-4,2-5,3-8,5-15,2-25,0-23,-1-24,-3-26,-1-2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7:01.84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479 0,'-5'0,"-8"0,0 6,0 6,-1 7,1 5,-3 4,-3 2,-4 2,-4 6,-2 1,-6 5,-4 6,1 4,6 9,-1-6,-2 3,1-3,6-7,8-11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0-10T15:38:12.91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ignorePressure" value="1"/>
    </inkml:brush>
  </inkml:definitions>
  <inkml:trace contextRef="#ctx0" brushRef="#br0">434 0,'-5'0,"-7"6,-2 17,-3 25,-4 38,1 34,-1 39,-2 30,-3 9,3 8,6 5,0 4,4-3,3-16,4-16,-3-16,0-32,2-22,-3-15,-5-11,-1-11,-2-7,-3-4,2-7,3-8,6-7,-2-4,2-4,2-2,3 0,2-6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7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6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9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7E30-9C82-4990-BC42-076F710AA1BE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9194-51A1-47F5-814D-E0E2C5FA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image" Target="../media/image10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9.png"/><Relationship Id="rId17" Type="http://schemas.openxmlformats.org/officeDocument/2006/relationships/image" Target="../media/image4.jpeg"/><Relationship Id="rId2" Type="http://schemas.openxmlformats.org/officeDocument/2006/relationships/image" Target="../media/image2.jpeg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customXml" Target="../ink/ink14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7717" y="1768748"/>
            <a:ext cx="9132849" cy="379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4011" y="2405979"/>
            <a:ext cx="2164109" cy="1998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3067" y="3138201"/>
            <a:ext cx="900463" cy="1501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Bath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606849" y="4560953"/>
            <a:ext cx="602166" cy="760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toilet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7718" y="1766600"/>
            <a:ext cx="738672" cy="2270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Double sink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12843" y="1766600"/>
            <a:ext cx="624469" cy="1402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9629" y="1766599"/>
            <a:ext cx="1595331" cy="6244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Laundry Room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0566" y="1766599"/>
            <a:ext cx="1167390" cy="2292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Staircase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6390" y="1787727"/>
            <a:ext cx="1591840" cy="601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Cosmetic &amp; Medicine </a:t>
            </a:r>
          </a:p>
          <a:p>
            <a:pPr algn="ctr"/>
            <a:r>
              <a:rPr lang="en-US" sz="900" dirty="0"/>
              <a:t>Storage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2843" y="4036947"/>
            <a:ext cx="624469" cy="1523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59629" y="4036947"/>
            <a:ext cx="1800937" cy="1529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Boiler &amp; Storage Room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1908" y="4640087"/>
            <a:ext cx="900463" cy="926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Shower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5772942" y="3136788"/>
            <a:ext cx="525186" cy="4354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Closed Closet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22722" y="1766599"/>
            <a:ext cx="1591840" cy="151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TV</a:t>
            </a:r>
          </a:p>
        </p:txBody>
      </p:sp>
      <p:sp>
        <p:nvSpPr>
          <p:cNvPr id="22" name="Rectangle 21"/>
          <p:cNvSpPr/>
          <p:nvPr/>
        </p:nvSpPr>
        <p:spPr>
          <a:xfrm rot="20132260">
            <a:off x="3565992" y="2458399"/>
            <a:ext cx="59981" cy="731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>
            <a:off x="3752371" y="4036947"/>
            <a:ext cx="55820" cy="1523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5" name="Rectangle 24"/>
          <p:cNvSpPr/>
          <p:nvPr/>
        </p:nvSpPr>
        <p:spPr>
          <a:xfrm>
            <a:off x="3752371" y="3169269"/>
            <a:ext cx="61388" cy="903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57977" y="-113301"/>
            <a:ext cx="25740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Layout V1</a:t>
            </a:r>
          </a:p>
        </p:txBody>
      </p:sp>
      <p:sp>
        <p:nvSpPr>
          <p:cNvPr id="27" name="Rectangle 26"/>
          <p:cNvSpPr/>
          <p:nvPr/>
        </p:nvSpPr>
        <p:spPr>
          <a:xfrm rot="20132260">
            <a:off x="8628615" y="3325003"/>
            <a:ext cx="59981" cy="731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Rectangle 27"/>
          <p:cNvSpPr/>
          <p:nvPr/>
        </p:nvSpPr>
        <p:spPr>
          <a:xfrm>
            <a:off x="4390791" y="4304370"/>
            <a:ext cx="3002470" cy="163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2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7717" y="1768748"/>
            <a:ext cx="9132849" cy="379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29107" y="3569570"/>
            <a:ext cx="2164109" cy="1998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3067" y="3138201"/>
            <a:ext cx="900463" cy="1501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Bath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606849" y="4560953"/>
            <a:ext cx="602166" cy="760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toilet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7718" y="1766600"/>
            <a:ext cx="738672" cy="2270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Double sink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7512465" y="1066221"/>
            <a:ext cx="624469" cy="2025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9629" y="1766599"/>
            <a:ext cx="1595331" cy="6244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Laundry Room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0566" y="1766599"/>
            <a:ext cx="1167390" cy="2292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Staircase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6390" y="1787727"/>
            <a:ext cx="1591840" cy="601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Cosmetic &amp; Medicine </a:t>
            </a:r>
          </a:p>
          <a:p>
            <a:pPr algn="ctr"/>
            <a:r>
              <a:rPr lang="en-US" sz="900" dirty="0"/>
              <a:t>Storage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2843" y="3138201"/>
            <a:ext cx="624469" cy="2421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7418332" y="4772099"/>
            <a:ext cx="624469" cy="964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59629" y="4036947"/>
            <a:ext cx="1800937" cy="1529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Boiler &amp; Storage Room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1908" y="4640087"/>
            <a:ext cx="900463" cy="926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Shower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5025695" y="609751"/>
            <a:ext cx="624469" cy="29594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Closed Closet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6902" y="2111297"/>
            <a:ext cx="1591840" cy="151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TV</a:t>
            </a:r>
          </a:p>
        </p:txBody>
      </p:sp>
      <p:sp>
        <p:nvSpPr>
          <p:cNvPr id="22" name="Rectangle 21"/>
          <p:cNvSpPr/>
          <p:nvPr/>
        </p:nvSpPr>
        <p:spPr>
          <a:xfrm rot="20132260">
            <a:off x="3565992" y="2458399"/>
            <a:ext cx="59981" cy="731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>
            <a:off x="3752371" y="4036947"/>
            <a:ext cx="55820" cy="1523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5" name="Rectangle 24"/>
          <p:cNvSpPr/>
          <p:nvPr/>
        </p:nvSpPr>
        <p:spPr>
          <a:xfrm>
            <a:off x="3752371" y="3169269"/>
            <a:ext cx="61388" cy="903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57977" y="-113301"/>
            <a:ext cx="25740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Layout V2</a:t>
            </a:r>
          </a:p>
        </p:txBody>
      </p:sp>
    </p:spTree>
    <p:extLst>
      <p:ext uri="{BB962C8B-B14F-4D97-AF65-F5344CB8AC3E}">
        <p14:creationId xmlns:p14="http://schemas.microsoft.com/office/powerpoint/2010/main" val="244663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7717" y="1768748"/>
            <a:ext cx="9132849" cy="379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63067" y="3138201"/>
            <a:ext cx="900463" cy="1501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Bath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606849" y="4560953"/>
            <a:ext cx="602166" cy="760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toilet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7718" y="1766600"/>
            <a:ext cx="738672" cy="2270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Double sink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7819776" y="1373534"/>
            <a:ext cx="624469" cy="1410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9629" y="1766599"/>
            <a:ext cx="1595331" cy="6244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Laundry Room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0566" y="1766599"/>
            <a:ext cx="1167390" cy="2292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Staircase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6390" y="1787727"/>
            <a:ext cx="1591840" cy="601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Cosmetic &amp; Medicine </a:t>
            </a:r>
          </a:p>
          <a:p>
            <a:pPr algn="ctr"/>
            <a:r>
              <a:rPr lang="en-US" sz="900" dirty="0"/>
              <a:t>Storage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2843" y="3138201"/>
            <a:ext cx="624469" cy="2421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5698282" y="3052049"/>
            <a:ext cx="624469" cy="44046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Open Closet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59629" y="4036947"/>
            <a:ext cx="1800937" cy="1529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Boiler &amp; Storage Room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51908" y="4640087"/>
            <a:ext cx="900463" cy="9265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Shower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3629" y="1787727"/>
            <a:ext cx="1591840" cy="151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TV</a:t>
            </a:r>
          </a:p>
        </p:txBody>
      </p:sp>
      <p:sp>
        <p:nvSpPr>
          <p:cNvPr id="22" name="Rectangle 21"/>
          <p:cNvSpPr/>
          <p:nvPr/>
        </p:nvSpPr>
        <p:spPr>
          <a:xfrm rot="20132260">
            <a:off x="3565992" y="2458399"/>
            <a:ext cx="59981" cy="731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>
            <a:off x="3752371" y="4036947"/>
            <a:ext cx="55820" cy="1523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5" name="Rectangle 24"/>
          <p:cNvSpPr/>
          <p:nvPr/>
        </p:nvSpPr>
        <p:spPr>
          <a:xfrm>
            <a:off x="3752371" y="3169269"/>
            <a:ext cx="61388" cy="903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57977" y="-113301"/>
            <a:ext cx="25740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Layout V2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7495" y="3212731"/>
            <a:ext cx="2164109" cy="1998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Bed</a:t>
            </a:r>
          </a:p>
        </p:txBody>
      </p:sp>
      <p:sp>
        <p:nvSpPr>
          <p:cNvPr id="24" name="Rectangle 23"/>
          <p:cNvSpPr/>
          <p:nvPr/>
        </p:nvSpPr>
        <p:spPr>
          <a:xfrm rot="20132260">
            <a:off x="8595069" y="2458397"/>
            <a:ext cx="59981" cy="731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4541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5" y="-1"/>
            <a:ext cx="9188605" cy="6849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7" y="175554"/>
            <a:ext cx="2574072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1. Open Bathroom Layout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95517" y="5753660"/>
              <a:ext cx="26028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9517" y="5681660"/>
                <a:ext cx="33228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180757" y="5805500"/>
              <a:ext cx="273600" cy="48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4804" y="5733500"/>
                <a:ext cx="345505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1117397" y="5363420"/>
              <a:ext cx="118800" cy="170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81397" y="5291420"/>
                <a:ext cx="1908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1216037" y="5675900"/>
              <a:ext cx="259200" cy="705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80037" y="5603900"/>
                <a:ext cx="33120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1206677" y="5731340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11206677" y="5765180"/>
              <a:ext cx="390600" cy="439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70677" y="5693239"/>
                <a:ext cx="462600" cy="583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11528157" y="6054980"/>
              <a:ext cx="58320" cy="478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92378" y="5982980"/>
                <a:ext cx="129878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11290917" y="6155420"/>
              <a:ext cx="172800" cy="253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54917" y="6083420"/>
                <a:ext cx="2448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2070680" y="6381860"/>
              <a:ext cx="156600" cy="1126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32432" y="6343700"/>
                <a:ext cx="233096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11474517" y="5608528"/>
              <a:ext cx="851040" cy="171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36357" y="5570368"/>
                <a:ext cx="92736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10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Studioe2 Design The Interior Of A Home In Turkey, Featuring Marble, Wood, Concrete And Metal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13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7" y="175554"/>
            <a:ext cx="25740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2. Color &amp; Design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95517" y="5753660"/>
              <a:ext cx="26028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9517" y="5681660"/>
                <a:ext cx="33228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180757" y="5805500"/>
              <a:ext cx="273600" cy="48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4804" y="5733500"/>
                <a:ext cx="345505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1528157" y="6054980"/>
              <a:ext cx="58320" cy="478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92378" y="5982980"/>
                <a:ext cx="129878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11290917" y="6155420"/>
              <a:ext cx="172800" cy="253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54917" y="6083420"/>
                <a:ext cx="2448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12070680" y="6381860"/>
              <a:ext cx="156600" cy="1126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32432" y="6343700"/>
                <a:ext cx="233096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11474517" y="5608528"/>
              <a:ext cx="851040" cy="171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36357" y="5570368"/>
                <a:ext cx="927360" cy="2480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like this idea for separating the space...would rather the floating wall not reach the ceiling: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10" y="3493559"/>
            <a:ext cx="4497916" cy="33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32" y="-31902"/>
            <a:ext cx="5958468" cy="4441862"/>
          </a:xfrm>
        </p:spPr>
      </p:pic>
      <p:pic>
        <p:nvPicPr>
          <p:cNvPr id="21" name="Picture 4" descr="cliffstone by lea ceramiche, modern tiles, stone tiles with microban antimicrobial protection: 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2687"/>
            <a:ext cx="1763470" cy="24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Walk-In Wardrob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9" y="3371850"/>
            <a:ext cx="494017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976" y="175554"/>
            <a:ext cx="326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3. Open Closet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5"/>
          <a:stretch/>
        </p:blipFill>
        <p:spPr>
          <a:xfrm>
            <a:off x="6352100" y="0"/>
            <a:ext cx="2511582" cy="3371850"/>
          </a:xfrm>
          <a:prstGeom prst="rect">
            <a:avLst/>
          </a:prstGeom>
        </p:spPr>
      </p:pic>
      <p:pic>
        <p:nvPicPr>
          <p:cNvPr id="7" name="Picture 8" descr="Capsule Wardrobe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31" y="407"/>
            <a:ext cx="3434169" cy="34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Luxurious black walk in clos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/>
          <a:stretch/>
        </p:blipFill>
        <p:spPr bwMode="auto">
          <a:xfrm>
            <a:off x="7538224" y="3371850"/>
            <a:ext cx="4653776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#wardrobes #closet #armoire storage, hardware, accessories for wardrobes, dressing room, vanity, wardrobe design, sliding doors, walk-in wardrobes.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85" y="3371851"/>
            <a:ext cx="23241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 ejemplo de que los pisos de madera son perfectos para cualquier espacio de la…: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81" y="0"/>
            <a:ext cx="252654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El Método KonMari mantiene definitivamente el armario ordenado: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56" y="3371848"/>
            <a:ext cx="2614614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4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7976" y="175554"/>
            <a:ext cx="326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4. Super Bright Lighting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b="27154"/>
          <a:stretch/>
        </p:blipFill>
        <p:spPr>
          <a:xfrm>
            <a:off x="3315257" y="0"/>
            <a:ext cx="887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100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Layout V1</vt:lpstr>
      <vt:lpstr>Layout V2</vt:lpstr>
      <vt:lpstr>Layout V2</vt:lpstr>
      <vt:lpstr>1. Open Bathroom Layout</vt:lpstr>
      <vt:lpstr>2. Color &amp; Design Style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Laporte Aust</dc:creator>
  <cp:lastModifiedBy>Charles Laporte Aust</cp:lastModifiedBy>
  <cp:revision>13</cp:revision>
  <dcterms:created xsi:type="dcterms:W3CDTF">2016-10-07T21:25:24Z</dcterms:created>
  <dcterms:modified xsi:type="dcterms:W3CDTF">2016-10-12T18:40:58Z</dcterms:modified>
</cp:coreProperties>
</file>