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6A32749-6728-48B9-A107-3809E517EF30}" type="datetimeFigureOut">
              <a:rPr lang="en-GB" smtClean="0"/>
              <a:t>12/10/2016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4292590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A32749-6728-48B9-A107-3809E517EF30}" type="datetimeFigureOut">
              <a:rPr lang="en-GB" smtClean="0"/>
              <a:t>12/10/2016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2815631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A32749-6728-48B9-A107-3809E517EF30}" type="datetimeFigureOut">
              <a:rPr lang="en-GB" smtClean="0"/>
              <a:t>12/10/2016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1547495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6A32749-6728-48B9-A107-3809E517EF30}" type="datetimeFigureOut">
              <a:rPr lang="en-GB" smtClean="0"/>
              <a:t>12/10/2016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329277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A32749-6728-48B9-A107-3809E517EF30}" type="datetimeFigureOut">
              <a:rPr lang="en-GB" smtClean="0"/>
              <a:t>12/10/2016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146384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6A32749-6728-48B9-A107-3809E517EF30}" type="datetimeFigureOut">
              <a:rPr lang="en-GB" smtClean="0"/>
              <a:t>12/10/2016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66342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6A32749-6728-48B9-A107-3809E517EF30}" type="datetimeFigureOut">
              <a:rPr lang="en-GB" smtClean="0"/>
              <a:t>12/10/2016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1862027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6A32749-6728-48B9-A107-3809E517EF30}" type="datetimeFigureOut">
              <a:rPr lang="en-GB" smtClean="0"/>
              <a:t>12/10/2016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876108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A32749-6728-48B9-A107-3809E517EF30}" type="datetimeFigureOut">
              <a:rPr lang="en-GB" smtClean="0"/>
              <a:t>12/10/2016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2856366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32749-6728-48B9-A107-3809E517EF30}" type="datetimeFigureOut">
              <a:rPr lang="en-GB" smtClean="0"/>
              <a:t>12/10/2016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4013371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32749-6728-48B9-A107-3809E517EF30}" type="datetimeFigureOut">
              <a:rPr lang="en-GB" smtClean="0"/>
              <a:t>12/10/2016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AF353F-8170-4092-A921-EE7F235D7074}" type="slidenum">
              <a:rPr lang="en-GB" smtClean="0"/>
              <a:t>‹#›</a:t>
            </a:fld>
            <a:endParaRPr lang="en-GB"/>
          </a:p>
        </p:txBody>
      </p:sp>
    </p:spTree>
    <p:extLst>
      <p:ext uri="{BB962C8B-B14F-4D97-AF65-F5344CB8AC3E}">
        <p14:creationId xmlns:p14="http://schemas.microsoft.com/office/powerpoint/2010/main" val="1999097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32749-6728-48B9-A107-3809E517EF30}" type="datetimeFigureOut">
              <a:rPr lang="en-GB" smtClean="0"/>
              <a:t>12/10/2016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F353F-8170-4092-A921-EE7F235D7074}" type="slidenum">
              <a:rPr lang="en-GB" smtClean="0"/>
              <a:t>‹#›</a:t>
            </a:fld>
            <a:endParaRPr lang="en-GB"/>
          </a:p>
        </p:txBody>
      </p:sp>
    </p:spTree>
    <p:extLst>
      <p:ext uri="{BB962C8B-B14F-4D97-AF65-F5344CB8AC3E}">
        <p14:creationId xmlns:p14="http://schemas.microsoft.com/office/powerpoint/2010/main" val="3350740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gif"/><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6" name="Picture 32" descr="Image result for SIMPLE FLOWER OF LIF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469" y="2306608"/>
            <a:ext cx="1517797" cy="227669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674961" y="2420555"/>
            <a:ext cx="7028597" cy="3293209"/>
          </a:xfrm>
          <a:prstGeom prst="rect">
            <a:avLst/>
          </a:prstGeom>
          <a:noFill/>
        </p:spPr>
        <p:txBody>
          <a:bodyPr wrap="square" rtlCol="0">
            <a:spAutoFit/>
          </a:bodyPr>
          <a:lstStyle/>
          <a:p>
            <a:pPr algn="ctr"/>
            <a:r>
              <a:rPr lang="en-GB" dirty="0" smtClean="0"/>
              <a:t>THE FLOWER OF LIFE</a:t>
            </a:r>
          </a:p>
          <a:p>
            <a:endParaRPr lang="en-GB" dirty="0"/>
          </a:p>
          <a:p>
            <a:r>
              <a:rPr lang="en-GB" sz="1400" dirty="0" smtClean="0"/>
              <a:t>The </a:t>
            </a:r>
            <a:r>
              <a:rPr lang="en-GB" sz="1400" dirty="0"/>
              <a:t>"Flower of Life" can be found in all major religions of the world. It contains the patterns of creation as they emerged from the "Great Void". Everything is made from the Creator's thought.</a:t>
            </a:r>
          </a:p>
          <a:p>
            <a:r>
              <a:rPr lang="en-GB" sz="1400" dirty="0"/>
              <a:t/>
            </a:r>
            <a:br>
              <a:rPr lang="en-GB" sz="1400" dirty="0"/>
            </a:br>
            <a:r>
              <a:rPr lang="en-GB" sz="1400" dirty="0"/>
              <a:t>After the creation of the Seed of Life the same vortex's motion was continued, creating the next structure known as the Egg of Life. This structure forms the basis for music, as the distances between the spheres is identical to the distances between the tones and the half tones in music. It is also identical to the cellular structure of the third embryonic division (The first cell divides into two cells, then to four cells then to eight). Thus this same structure as it is further developed, creates the human body and all of the energy systems including the ones used to create the </a:t>
            </a:r>
            <a:r>
              <a:rPr lang="en-GB" sz="1400" dirty="0" err="1"/>
              <a:t>Merkaba</a:t>
            </a:r>
            <a:r>
              <a:rPr lang="en-GB" sz="1400" dirty="0"/>
              <a:t>.</a:t>
            </a:r>
          </a:p>
          <a:p>
            <a:endParaRPr lang="en-GB" dirty="0"/>
          </a:p>
        </p:txBody>
      </p:sp>
      <p:pic>
        <p:nvPicPr>
          <p:cNvPr id="1026" name="Picture 2" descr="http://blog.world-mysteries.com/wp-content/uploads/2011/07/fl_sl_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3642" y="220403"/>
            <a:ext cx="2131777" cy="219225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what does the flower of life represent healt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90644" y="325930"/>
            <a:ext cx="2305050" cy="198120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what does the flower of life represent health"/>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03558" y="3268349"/>
            <a:ext cx="2196215" cy="330032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flower of life leonardo da vinci"/>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5576" y="4353636"/>
            <a:ext cx="2415817" cy="235783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www.phoenixmasonry.org/flower_of_life_images/kabbalah1.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30833" y="5445417"/>
            <a:ext cx="1905618" cy="1897996"/>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14" descr="Image result for CELL DIVISION FLOWER OF LIF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42" name="Picture 18" descr="Image result for  FLOWER OF LIFE HEALTH"/>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72591" y="5320399"/>
            <a:ext cx="2686050" cy="1704976"/>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20" descr="Image result for FLOWER OF LIFE HEALTH"/>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22" descr="Image result for FLOWER OF LIFE HEALTH"/>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48" name="Picture 24" descr="Image result for FLOWER OF LIFE HEALTH"/>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21455" y="95854"/>
            <a:ext cx="3829571" cy="2441352"/>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Image result for FLOWER OF LIFE HUMAN CELLS"/>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101583" y="220403"/>
            <a:ext cx="2028066" cy="20232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2691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4516</TotalTime>
  <Words>44</Words>
  <Application>Microsoft Office PowerPoint</Application>
  <PresentationFormat>Widescreen</PresentationFormat>
  <Paragraphs>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Positioning your business</dc:title>
  <dc:creator>madeleine rinehart higginson</dc:creator>
  <cp:lastModifiedBy>madeleine rinehart higginson</cp:lastModifiedBy>
  <cp:revision>24</cp:revision>
  <dcterms:created xsi:type="dcterms:W3CDTF">2016-08-17T16:58:38Z</dcterms:created>
  <dcterms:modified xsi:type="dcterms:W3CDTF">2016-10-12T04:15:22Z</dcterms:modified>
</cp:coreProperties>
</file>