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277" r:id="rId7"/>
    <p:sldId id="278" r:id="rId8"/>
    <p:sldId id="279" r:id="rId9"/>
    <p:sldId id="280" r:id="rId10"/>
    <p:sldId id="289" r:id="rId11"/>
    <p:sldId id="276" r:id="rId12"/>
    <p:sldId id="262" r:id="rId13"/>
    <p:sldId id="264" r:id="rId14"/>
    <p:sldId id="286" r:id="rId15"/>
    <p:sldId id="263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2749-6728-48B9-A107-3809E517EF30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353F-8170-4092-A921-EE7F235D7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59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2749-6728-48B9-A107-3809E517EF30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353F-8170-4092-A921-EE7F235D7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63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2749-6728-48B9-A107-3809E517EF30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353F-8170-4092-A921-EE7F235D7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49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2749-6728-48B9-A107-3809E517EF30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353F-8170-4092-A921-EE7F235D7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77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2749-6728-48B9-A107-3809E517EF30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353F-8170-4092-A921-EE7F235D7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84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2749-6728-48B9-A107-3809E517EF30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353F-8170-4092-A921-EE7F235D7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42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2749-6728-48B9-A107-3809E517EF30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353F-8170-4092-A921-EE7F235D7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02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2749-6728-48B9-A107-3809E517EF30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353F-8170-4092-A921-EE7F235D7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0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2749-6728-48B9-A107-3809E517EF30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353F-8170-4092-A921-EE7F235D7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36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2749-6728-48B9-A107-3809E517EF30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353F-8170-4092-A921-EE7F235D7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7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2749-6728-48B9-A107-3809E517EF30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353F-8170-4092-A921-EE7F235D7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9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2749-6728-48B9-A107-3809E517EF30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F353F-8170-4092-A921-EE7F235D7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74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Positioning your business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Initial thoughts and working session</a:t>
            </a:r>
          </a:p>
          <a:p>
            <a:endParaRPr lang="en-GB" dirty="0"/>
          </a:p>
          <a:p>
            <a:r>
              <a:rPr lang="en-GB" dirty="0" smtClean="0"/>
              <a:t>August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0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prospective patients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81" y="3516585"/>
            <a:ext cx="2143125" cy="2143125"/>
          </a:xfrm>
        </p:spPr>
      </p:pic>
      <p:sp>
        <p:nvSpPr>
          <p:cNvPr id="5" name="TextBox 4"/>
          <p:cNvSpPr txBox="1"/>
          <p:nvPr/>
        </p:nvSpPr>
        <p:spPr>
          <a:xfrm>
            <a:off x="4312693" y="3516585"/>
            <a:ext cx="67692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Portrait of your core target: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35-65 woman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Living in Costa Rica – ideally Central Valley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en-GB" dirty="0" smtClean="0"/>
              <a:t>omplex and reoccurring health problem that their doctors have not been able to get to the bottom of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Aware of health and lifestyle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Online savvy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ability to pay for your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u="sng" dirty="0" smtClean="0"/>
              <a:t>Their problem</a:t>
            </a:r>
            <a:r>
              <a:rPr lang="en-GB" dirty="0" smtClean="0"/>
              <a:t>: “I really want to find a doctor who will listen to my range of health concerns and help me find a lifestyle that will address them.”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07781" y="1978925"/>
            <a:ext cx="8841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Your patients will no doubt be varied with different health problems and backgrounds, however for the purposes of developing your brand and marketing materials it is useful to focus on a ‘core target’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You are a real doctor qualified in USA and Costa </a:t>
            </a:r>
            <a:r>
              <a:rPr lang="en-GB" dirty="0" smtClean="0"/>
              <a:t>Rica</a:t>
            </a:r>
          </a:p>
          <a:p>
            <a:endParaRPr lang="en-GB" dirty="0"/>
          </a:p>
          <a:p>
            <a:r>
              <a:rPr lang="en-GB" dirty="0" smtClean="0"/>
              <a:t>Membership of the Institute of Functional Medicine</a:t>
            </a:r>
          </a:p>
          <a:p>
            <a:endParaRPr lang="en-GB" dirty="0"/>
          </a:p>
          <a:p>
            <a:r>
              <a:rPr lang="en-GB" dirty="0" smtClean="0"/>
              <a:t>Location</a:t>
            </a:r>
          </a:p>
          <a:p>
            <a:endParaRPr lang="en-GB" dirty="0"/>
          </a:p>
          <a:p>
            <a:r>
              <a:rPr lang="en-GB" dirty="0" smtClean="0"/>
              <a:t>Language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Business model now and in the future – How you help people (face to face, content provision, sale of supplements)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1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Interpreting your story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3642" y="1714589"/>
            <a:ext cx="7410602" cy="433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64023" y="3850944"/>
            <a:ext cx="4026089" cy="2388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321186" y="3799848"/>
            <a:ext cx="4026089" cy="2388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321186" y="750626"/>
            <a:ext cx="4026089" cy="2388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32012" y="750626"/>
            <a:ext cx="4026089" cy="2388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27797" y="1027624"/>
            <a:ext cx="4353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Change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	Different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35085" y="750626"/>
            <a:ext cx="4353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Medical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	Medicine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	Study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	Education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797" y="4028365"/>
            <a:ext cx="4353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	Believe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	Feeling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	Giving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2507" y="3850944"/>
            <a:ext cx="43536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	Lifestyle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	Live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	Nutrition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	Health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	Fit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	Food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Draft Values – the </a:t>
            </a:r>
            <a:r>
              <a:rPr lang="en-GB" dirty="0" err="1" smtClean="0"/>
              <a:t>Hili</a:t>
            </a:r>
            <a:r>
              <a:rPr lang="en-GB" dirty="0" smtClean="0"/>
              <a:t> brand of Functional Medicine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Trustworthy</a:t>
            </a:r>
          </a:p>
          <a:p>
            <a:r>
              <a:rPr lang="en-GB" dirty="0" smtClean="0"/>
              <a:t>Qualified</a:t>
            </a:r>
            <a:endParaRPr lang="en-GB" dirty="0"/>
          </a:p>
          <a:p>
            <a:r>
              <a:rPr lang="en-GB" dirty="0"/>
              <a:t>Professional</a:t>
            </a:r>
          </a:p>
          <a:p>
            <a:endParaRPr lang="en-GB" dirty="0" smtClean="0"/>
          </a:p>
          <a:p>
            <a:r>
              <a:rPr lang="en-GB" dirty="0" smtClean="0"/>
              <a:t>Empathetic</a:t>
            </a:r>
          </a:p>
          <a:p>
            <a:r>
              <a:rPr lang="en-GB" dirty="0" smtClean="0"/>
              <a:t>Personal</a:t>
            </a:r>
          </a:p>
          <a:p>
            <a:r>
              <a:rPr lang="en-GB" dirty="0" smtClean="0"/>
              <a:t>Inspirational </a:t>
            </a:r>
          </a:p>
          <a:p>
            <a:endParaRPr lang="en-GB" dirty="0" smtClean="0"/>
          </a:p>
          <a:p>
            <a:r>
              <a:rPr lang="en-GB" dirty="0" smtClean="0"/>
              <a:t>Realistic</a:t>
            </a:r>
          </a:p>
          <a:p>
            <a:r>
              <a:rPr lang="en-GB" dirty="0" smtClean="0"/>
              <a:t>Transformative</a:t>
            </a:r>
          </a:p>
          <a:p>
            <a:r>
              <a:rPr lang="en-GB" dirty="0" smtClean="0"/>
              <a:t>Different(?)</a:t>
            </a:r>
          </a:p>
          <a:p>
            <a:endParaRPr lang="en-GB" dirty="0"/>
          </a:p>
          <a:p>
            <a:r>
              <a:rPr lang="en-GB" dirty="0" smtClean="0"/>
              <a:t>Lifestyle/Holistic(?)</a:t>
            </a:r>
          </a:p>
          <a:p>
            <a:r>
              <a:rPr lang="en-GB" dirty="0" smtClean="0"/>
              <a:t>For life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5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Draft propositions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Getting to the roots of your health</a:t>
            </a:r>
          </a:p>
          <a:p>
            <a:r>
              <a:rPr lang="en-GB" dirty="0" smtClean="0"/>
              <a:t>Rejuvenating your health origins</a:t>
            </a:r>
          </a:p>
          <a:p>
            <a:r>
              <a:rPr lang="en-GB" dirty="0" smtClean="0"/>
              <a:t>Mapping your health journey</a:t>
            </a:r>
          </a:p>
          <a:p>
            <a:r>
              <a:rPr lang="en-GB" dirty="0" smtClean="0"/>
              <a:t>Explore the roots of your health</a:t>
            </a:r>
          </a:p>
          <a:p>
            <a:r>
              <a:rPr lang="en-GB" dirty="0" smtClean="0"/>
              <a:t>Discover the essence of your health</a:t>
            </a:r>
          </a:p>
          <a:p>
            <a:r>
              <a:rPr lang="en-GB" dirty="0" smtClean="0"/>
              <a:t>Understanding your health</a:t>
            </a:r>
          </a:p>
          <a:p>
            <a:r>
              <a:rPr lang="en-GB" dirty="0" smtClean="0"/>
              <a:t>Building the foundations of your health</a:t>
            </a:r>
          </a:p>
          <a:p>
            <a:r>
              <a:rPr lang="en-GB" dirty="0" smtClean="0"/>
              <a:t>Rejuvenating the roots of your health</a:t>
            </a:r>
          </a:p>
          <a:p>
            <a:r>
              <a:rPr lang="en-GB" dirty="0" smtClean="0"/>
              <a:t>Evolve your health journey</a:t>
            </a:r>
          </a:p>
          <a:p>
            <a:r>
              <a:rPr lang="en-GB" dirty="0" smtClean="0"/>
              <a:t>Rebuild the foundations of your health</a:t>
            </a:r>
          </a:p>
          <a:p>
            <a:r>
              <a:rPr lang="en-GB" dirty="0" smtClean="0"/>
              <a:t>Revitalising your health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3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4516</TotalTime>
  <Words>256</Words>
  <Application>Microsoft Office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Positioning your business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prospective patients</vt:lpstr>
      <vt:lpstr>Considerations</vt:lpstr>
      <vt:lpstr>Interpreting your story</vt:lpstr>
      <vt:lpstr>PowerPoint Presentation</vt:lpstr>
      <vt:lpstr>Draft Values – the Hili brand of Functional Medicine</vt:lpstr>
      <vt:lpstr>Draft propositions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Positioning your business</dc:title>
  <dc:creator>madeleine rinehart higginson</dc:creator>
  <cp:lastModifiedBy>madeleine rinehart higginson</cp:lastModifiedBy>
  <cp:revision>24</cp:revision>
  <dcterms:created xsi:type="dcterms:W3CDTF">2016-08-17T16:58:38Z</dcterms:created>
  <dcterms:modified xsi:type="dcterms:W3CDTF">2016-10-12T04:18:50Z</dcterms:modified>
</cp:coreProperties>
</file>