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mp4" ContentType="video/mp4"/>
  <Default Extension="vml" ContentType="application/vnd.openxmlformats-officedocument.vmlDrawing"/>
  <Default Extension="wdp" ContentType="image/vnd.ms-photo"/>
  <Default Extension="png" ContentType="image/png"/>
  <Default Extension="bin" ContentType="audio/unknown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1.jpg" ContentType="image/png"/>
  <Override PartName="/ppt/media/image24.jpg" ContentType="image/png"/>
  <Override PartName="/ppt/media/image25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72" r:id="rId2"/>
    <p:sldId id="256" r:id="rId3"/>
    <p:sldId id="269" r:id="rId4"/>
    <p:sldId id="343" r:id="rId5"/>
    <p:sldId id="257" r:id="rId6"/>
    <p:sldId id="384" r:id="rId7"/>
    <p:sldId id="401" r:id="rId8"/>
    <p:sldId id="350" r:id="rId9"/>
    <p:sldId id="396" r:id="rId10"/>
    <p:sldId id="301" r:id="rId11"/>
    <p:sldId id="270" r:id="rId12"/>
    <p:sldId id="386" r:id="rId13"/>
    <p:sldId id="267" r:id="rId14"/>
    <p:sldId id="302" r:id="rId15"/>
    <p:sldId id="379" r:id="rId16"/>
    <p:sldId id="346" r:id="rId17"/>
    <p:sldId id="387" r:id="rId18"/>
    <p:sldId id="402" r:id="rId19"/>
    <p:sldId id="303" r:id="rId20"/>
    <p:sldId id="261" r:id="rId21"/>
    <p:sldId id="390" r:id="rId22"/>
    <p:sldId id="312" r:id="rId23"/>
    <p:sldId id="357" r:id="rId24"/>
    <p:sldId id="380" r:id="rId25"/>
    <p:sldId id="344" r:id="rId26"/>
    <p:sldId id="378" r:id="rId27"/>
    <p:sldId id="358" r:id="rId28"/>
    <p:sldId id="394" r:id="rId29"/>
    <p:sldId id="294" r:id="rId30"/>
    <p:sldId id="339" r:id="rId31"/>
    <p:sldId id="364" r:id="rId32"/>
    <p:sldId id="365" r:id="rId33"/>
    <p:sldId id="397" r:id="rId34"/>
    <p:sldId id="284" r:id="rId35"/>
    <p:sldId id="40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 autoAdjust="0"/>
    <p:restoredTop sz="84507" autoAdjust="0"/>
  </p:normalViewPr>
  <p:slideViewPr>
    <p:cSldViewPr snapToGrid="0" snapToObjects="1">
      <p:cViewPr>
        <p:scale>
          <a:sx n="100" d="100"/>
          <a:sy n="100" d="100"/>
        </p:scale>
        <p:origin x="1320" y="7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3.xml"/><Relationship Id="rId4" Type="http://schemas.openxmlformats.org/officeDocument/2006/relationships/slide" Target="slides/slide35.xml"/><Relationship Id="rId1" Type="http://schemas.openxmlformats.org/officeDocument/2006/relationships/slide" Target="slides/slide1.xml"/><Relationship Id="rId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64110-9D8B-6B41-85EB-335BE10067A3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BF38C-9A1D-D342-8DC6-22C60124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9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BF38C-9A1D-D342-8DC6-22C60124B3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9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2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0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6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4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1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0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2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2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2E29-63E7-9944-82BA-4761079A6505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D0C05-AB15-7245-9A54-90A2AE0FCF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creen Shot 2015-08-15 at 11.13.56 pm.png"/>
          <p:cNvPicPr>
            <a:picLocks noChangeAspect="1"/>
          </p:cNvPicPr>
          <p:nvPr/>
        </p:nvPicPr>
        <p:blipFill rotWithShape="1">
          <a:blip r:embed="rId1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/>
          <a:stretch/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pic>
        <p:nvPicPr>
          <p:cNvPr id="9" name="Picture 8" descr="Screen Shot 2015-08-15 at 11.13.56 pm.png"/>
          <p:cNvPicPr>
            <a:picLocks noChangeAspect="1"/>
          </p:cNvPicPr>
          <p:nvPr/>
        </p:nvPicPr>
        <p:blipFill rotWithShape="1">
          <a:blip r:embed="rId1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4"/>
          <a:stretch/>
        </p:blipFill>
        <p:spPr>
          <a:xfrm>
            <a:off x="8039100" y="0"/>
            <a:ext cx="1104900" cy="6858000"/>
          </a:xfrm>
          <a:prstGeom prst="rect">
            <a:avLst/>
          </a:prstGeom>
        </p:spPr>
      </p:pic>
      <p:pic>
        <p:nvPicPr>
          <p:cNvPr id="10" name="Picture 9" descr="Screen Shot 2015-08-15 at 11.13.56 pm.png"/>
          <p:cNvPicPr>
            <a:picLocks noChangeAspect="1"/>
          </p:cNvPicPr>
          <p:nvPr/>
        </p:nvPicPr>
        <p:blipFill rotWithShape="1">
          <a:blip r:embed="rId1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20895"/>
          <a:stretch/>
        </p:blipFill>
        <p:spPr>
          <a:xfrm>
            <a:off x="46101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4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21.xml"/><Relationship Id="rId5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2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microsoft.com/office/2007/relationships/hdphoto" Target="../media/hdphoto4.wdp"/><Relationship Id="rId6" Type="http://schemas.openxmlformats.org/officeDocument/2006/relationships/image" Target="../media/image23.png"/><Relationship Id="rId7" Type="http://schemas.microsoft.com/office/2007/relationships/hdphoto" Target="../media/hdphoto5.wdp"/><Relationship Id="rId8" Type="http://schemas.openxmlformats.org/officeDocument/2006/relationships/image" Target="../media/image24.jpg"/><Relationship Id="rId9" Type="http://schemas.openxmlformats.org/officeDocument/2006/relationships/image" Target="../media/image25.jpg"/><Relationship Id="rId10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slide" Target="slide16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21.xml"/><Relationship Id="rId5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2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slide" Target="slide16.xml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21.xml"/><Relationship Id="rId5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2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6.wdp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audio" Target="../media/audio2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2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20" Type="http://schemas.microsoft.com/office/2007/relationships/hdphoto" Target="../media/hdphoto18.wdp"/><Relationship Id="rId21" Type="http://schemas.microsoft.com/office/2007/relationships/hdphoto" Target="../media/hdphoto19.wdp"/><Relationship Id="rId22" Type="http://schemas.microsoft.com/office/2007/relationships/hdphoto" Target="../media/hdphoto20.wdp"/><Relationship Id="rId23" Type="http://schemas.microsoft.com/office/2007/relationships/hdphoto" Target="../media/hdphoto21.wdp"/><Relationship Id="rId24" Type="http://schemas.openxmlformats.org/officeDocument/2006/relationships/audio" Target="../media/audio4.bin"/><Relationship Id="rId10" Type="http://schemas.microsoft.com/office/2007/relationships/hdphoto" Target="../media/hdphoto10.wdp"/><Relationship Id="rId11" Type="http://schemas.openxmlformats.org/officeDocument/2006/relationships/image" Target="../media/image42.png"/><Relationship Id="rId12" Type="http://schemas.microsoft.com/office/2007/relationships/hdphoto" Target="../media/hdphoto11.wdp"/><Relationship Id="rId13" Type="http://schemas.openxmlformats.org/officeDocument/2006/relationships/image" Target="../media/image43.png"/><Relationship Id="rId14" Type="http://schemas.microsoft.com/office/2007/relationships/hdphoto" Target="../media/hdphoto12.wdp"/><Relationship Id="rId15" Type="http://schemas.microsoft.com/office/2007/relationships/hdphoto" Target="../media/hdphoto13.wdp"/><Relationship Id="rId16" Type="http://schemas.microsoft.com/office/2007/relationships/hdphoto" Target="../media/hdphoto14.wdp"/><Relationship Id="rId17" Type="http://schemas.microsoft.com/office/2007/relationships/hdphoto" Target="../media/hdphoto15.wdp"/><Relationship Id="rId18" Type="http://schemas.microsoft.com/office/2007/relationships/hdphoto" Target="../media/hdphoto16.wdp"/><Relationship Id="rId19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Relationship Id="rId3" Type="http://schemas.openxmlformats.org/officeDocument/2006/relationships/image" Target="../media/image38.png"/><Relationship Id="rId4" Type="http://schemas.microsoft.com/office/2007/relationships/hdphoto" Target="../media/hdphoto7.wdp"/><Relationship Id="rId5" Type="http://schemas.openxmlformats.org/officeDocument/2006/relationships/image" Target="../media/image39.png"/><Relationship Id="rId6" Type="http://schemas.microsoft.com/office/2007/relationships/hdphoto" Target="../media/hdphoto8.wdp"/><Relationship Id="rId7" Type="http://schemas.openxmlformats.org/officeDocument/2006/relationships/image" Target="../media/image40.png"/><Relationship Id="rId8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4" Type="http://schemas.openxmlformats.org/officeDocument/2006/relationships/image" Target="../media/image45.png"/><Relationship Id="rId5" Type="http://schemas.microsoft.com/office/2007/relationships/hdphoto" Target="../media/hdphoto22.wdp"/><Relationship Id="rId6" Type="http://schemas.openxmlformats.org/officeDocument/2006/relationships/audio" Target="../media/audio5.bin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21.xml"/><Relationship Id="rId5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2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21.xml"/><Relationship Id="rId6" Type="http://schemas.openxmlformats.org/officeDocument/2006/relationships/slide" Target="slide31.xml"/><Relationship Id="rId7" Type="http://schemas.openxmlformats.org/officeDocument/2006/relationships/image" Target="../media/image48.png"/><Relationship Id="rId8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image" Target="../media/image49.emf"/><Relationship Id="rId5" Type="http://schemas.openxmlformats.org/officeDocument/2006/relationships/slide" Target="slide3.xml"/><Relationship Id="rId6" Type="http://schemas.openxmlformats.org/officeDocument/2006/relationships/slide" Target="slide12.xml"/><Relationship Id="rId7" Type="http://schemas.openxmlformats.org/officeDocument/2006/relationships/slide" Target="slide21.xml"/><Relationship Id="rId8" Type="http://schemas.openxmlformats.org/officeDocument/2006/relationships/slide" Target="slide3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microsoft.com/office/2007/relationships/hdphoto" Target="../media/hdphoto2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0654" y="582280"/>
            <a:ext cx="5146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REEBIE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573" y="2565978"/>
            <a:ext cx="9069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facebook.com</a:t>
            </a:r>
            <a:r>
              <a:rPr lang="en-US" sz="6000" dirty="0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/</a:t>
            </a:r>
            <a:br>
              <a:rPr lang="en-US" sz="6000" dirty="0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</a:br>
            <a:r>
              <a:rPr lang="en-US" sz="6000" dirty="0" err="1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knowbrainertrivia</a:t>
            </a:r>
            <a:endParaRPr lang="en-US" sz="6000" dirty="0">
              <a:solidFill>
                <a:srgbClr val="0070C0"/>
              </a:solidFill>
              <a:latin typeface="Janda Safe and Sound" charset="0"/>
              <a:ea typeface="Janda Safe and Sound" charset="0"/>
              <a:cs typeface="Janda Safe and Sou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10" y="468693"/>
            <a:ext cx="1176867" cy="11768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40199" y="5054912"/>
            <a:ext cx="5556386" cy="1984162"/>
            <a:chOff x="4140199" y="5054912"/>
            <a:chExt cx="5556386" cy="19841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596" l="1277" r="9914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0199" y="5054912"/>
              <a:ext cx="1984162" cy="198416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01211" y="5380940"/>
              <a:ext cx="359537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KG Summer Sunshine" charset="0"/>
                  <a:ea typeface="KG Summer Sunshine" charset="0"/>
                  <a:cs typeface="KG Summer Sunshine" charset="0"/>
                </a:rPr>
                <a:t>LIKE US </a:t>
              </a:r>
              <a:br>
                <a:rPr lang="en-US" sz="2800" dirty="0">
                  <a:latin typeface="KG Summer Sunshine" charset="0"/>
                  <a:ea typeface="KG Summer Sunshine" charset="0"/>
                  <a:cs typeface="KG Summer Sunshine" charset="0"/>
                </a:rPr>
              </a:br>
              <a:r>
                <a:rPr lang="en-US" sz="2800" dirty="0">
                  <a:latin typeface="KG Summer Sunshine" charset="0"/>
                  <a:ea typeface="KG Summer Sunshine" charset="0"/>
                  <a:cs typeface="KG Summer Sunshine" charset="0"/>
                </a:rPr>
                <a:t>WHILE YOU </a:t>
              </a:r>
              <a:br>
                <a:rPr lang="en-US" sz="2800" dirty="0">
                  <a:latin typeface="KG Summer Sunshine" charset="0"/>
                  <a:ea typeface="KG Summer Sunshine" charset="0"/>
                  <a:cs typeface="KG Summer Sunshine" charset="0"/>
                </a:rPr>
              </a:br>
              <a:r>
                <a:rPr lang="en-US" sz="2800" dirty="0">
                  <a:latin typeface="KG Summer Sunshine" charset="0"/>
                  <a:ea typeface="KG Summer Sunshine" charset="0"/>
                  <a:cs typeface="KG Summer Sunshine" charset="0"/>
                </a:rPr>
                <a:t>ARE THERE</a:t>
              </a:r>
              <a:r>
                <a:rPr lang="is-IS" sz="2800" dirty="0">
                  <a:latin typeface="KG Summer Sunshine" charset="0"/>
                  <a:ea typeface="KG Summer Sunshine" charset="0"/>
                  <a:cs typeface="KG Summer Sunshine" charset="0"/>
                </a:rPr>
                <a:t>…</a:t>
              </a:r>
              <a:endParaRPr lang="en-US" sz="2800" dirty="0">
                <a:latin typeface="KG Summer Sunshine" charset="0"/>
                <a:ea typeface="KG Summer Sunshine" charset="0"/>
                <a:cs typeface="KG Summer Sunshin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125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-2.96296E-6 L -0.50834 0.00116 L 2.77778E-6 -2.96296E-6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" b="89964" l="995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96"/>
          <a:stretch/>
        </p:blipFill>
        <p:spPr>
          <a:xfrm>
            <a:off x="332224" y="453419"/>
            <a:ext cx="8623136" cy="627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95" y="0"/>
            <a:ext cx="535439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NAME THE BRAIN</a:t>
            </a:r>
          </a:p>
        </p:txBody>
      </p:sp>
    </p:spTree>
    <p:extLst>
      <p:ext uri="{BB962C8B-B14F-4D97-AF65-F5344CB8AC3E}">
        <p14:creationId xmlns:p14="http://schemas.microsoft.com/office/powerpoint/2010/main" val="7868723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NAME THE title + artist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16138" r="15025" b="4937"/>
          <a:stretch/>
        </p:blipFill>
        <p:spPr>
          <a:xfrm>
            <a:off x="576196" y="394165"/>
            <a:ext cx="8347903" cy="62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9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2024" y="1784417"/>
            <a:ext cx="85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999" y="2886369"/>
            <a:ext cx="857197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dirty="0">
                <a:latin typeface="Janda Safe and Sound" charset="0"/>
                <a:ea typeface="Janda Safe and Sound" charset="0"/>
                <a:cs typeface="Janda Safe and Sound" charset="0"/>
              </a:rPr>
              <a:t>ROUND 2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-52899" y="125185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R1</a:t>
            </a: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-52899" y="1610811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R2</a:t>
            </a: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-52899" y="1978885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R3</a:t>
            </a: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-52899" y="233548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SB</a:t>
            </a:r>
          </a:p>
        </p:txBody>
      </p:sp>
      <p:sp>
        <p:nvSpPr>
          <p:cNvPr id="20" name="TextBox 19">
            <a:hlinkClick r:id="" action="ppaction://hlinkshowjump?jump=firstslide"/>
          </p:cNvPr>
          <p:cNvSpPr txBox="1"/>
          <p:nvPr/>
        </p:nvSpPr>
        <p:spPr>
          <a:xfrm>
            <a:off x="-52899" y="89414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 rot="20447461">
            <a:off x="2273503" y="5323644"/>
            <a:ext cx="857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accent2">
                    <a:lumMod val="75000"/>
                  </a:schemeClr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…in just a moment...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Janda Safe and Sound" charset="0"/>
              <a:ea typeface="Janda Safe and Sound" charset="0"/>
              <a:cs typeface="Janda Safe and S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257" y="1716650"/>
            <a:ext cx="88787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0" spc="-150" dirty="0">
                <a:latin typeface="Janda Safe and Sound" charset="0"/>
                <a:ea typeface="Janda Safe and Sound" charset="0"/>
                <a:cs typeface="Janda Safe and Sound" charset="0"/>
              </a:rPr>
              <a:t>KISS SIN BUYERS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ANAGRAM</a:t>
            </a:r>
          </a:p>
        </p:txBody>
      </p:sp>
    </p:spTree>
    <p:extLst>
      <p:ext uri="{BB962C8B-B14F-4D97-AF65-F5344CB8AC3E}">
        <p14:creationId xmlns:p14="http://schemas.microsoft.com/office/powerpoint/2010/main" val="1446033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42" y="219154"/>
            <a:ext cx="4813300" cy="6441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FACE MORPH</a:t>
            </a:r>
          </a:p>
        </p:txBody>
      </p:sp>
    </p:spTree>
    <p:extLst>
      <p:ext uri="{BB962C8B-B14F-4D97-AF65-F5344CB8AC3E}">
        <p14:creationId xmlns:p14="http://schemas.microsoft.com/office/powerpoint/2010/main" val="18663360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in bric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35" y="2858849"/>
            <a:ext cx="4902201" cy="988100"/>
          </a:xfrm>
          <a:prstGeom prst="rect">
            <a:avLst/>
          </a:prstGeom>
        </p:spPr>
      </p:pic>
      <p:pic>
        <p:nvPicPr>
          <p:cNvPr id="4" name="Picture 3" descr="hill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93" y="4339087"/>
            <a:ext cx="3369733" cy="1625679"/>
          </a:xfrm>
          <a:prstGeom prst="rect">
            <a:avLst/>
          </a:prstGeom>
        </p:spPr>
      </p:pic>
      <p:pic>
        <p:nvPicPr>
          <p:cNvPr id="6" name="Picture 5" descr="mario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77" y="4632326"/>
            <a:ext cx="1494229" cy="14171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16060" y="5964766"/>
            <a:ext cx="6434666" cy="520700"/>
            <a:chOff x="1416060" y="5964766"/>
            <a:chExt cx="6434666" cy="520700"/>
          </a:xfrm>
        </p:grpSpPr>
        <p:pic>
          <p:nvPicPr>
            <p:cNvPr id="11" name="Picture 10" descr="floo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060" y="5964766"/>
              <a:ext cx="1638300" cy="520700"/>
            </a:xfrm>
            <a:prstGeom prst="rect">
              <a:avLst/>
            </a:prstGeom>
          </p:spPr>
        </p:pic>
        <p:pic>
          <p:nvPicPr>
            <p:cNvPr id="12" name="Picture 11" descr="floo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888" y="5964766"/>
              <a:ext cx="1638300" cy="520700"/>
            </a:xfrm>
            <a:prstGeom prst="rect">
              <a:avLst/>
            </a:prstGeom>
          </p:spPr>
        </p:pic>
        <p:pic>
          <p:nvPicPr>
            <p:cNvPr id="13" name="Picture 12" descr="floo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642" y="5964766"/>
              <a:ext cx="1638300" cy="520700"/>
            </a:xfrm>
            <a:prstGeom prst="rect">
              <a:avLst/>
            </a:prstGeom>
          </p:spPr>
        </p:pic>
        <p:pic>
          <p:nvPicPr>
            <p:cNvPr id="14" name="Picture 13" descr="floo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426" y="5964766"/>
              <a:ext cx="1638300" cy="5207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929339" y="661783"/>
            <a:ext cx="54856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4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  <a:t>THEMES</a:t>
            </a:r>
          </a:p>
        </p:txBody>
      </p:sp>
      <p:pic>
        <p:nvPicPr>
          <p:cNvPr id="16" name="Picture 15" descr="main brick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8" r="20095"/>
          <a:stretch/>
        </p:blipFill>
        <p:spPr>
          <a:xfrm>
            <a:off x="5169000" y="2874853"/>
            <a:ext cx="971603" cy="972096"/>
          </a:xfrm>
          <a:prstGeom prst="rect">
            <a:avLst/>
          </a:prstGeom>
        </p:spPr>
      </p:pic>
      <p:pic>
        <p:nvPicPr>
          <p:cNvPr id="8" name="Picture 7" descr="blank brick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83" y="2874853"/>
            <a:ext cx="995820" cy="9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mariotheme (1).wav"/>
          </p:stSnd>
        </p:sndAc>
      </p:transition>
    </mc:Choice>
    <mc:Fallback xmlns="">
      <p:transition>
        <p:sndAc>
          <p:stSnd>
            <p:snd r:embed="rId10" name="mariotheme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0139 -0.14629 " pathEditMode="relative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4.16667E-6 -4.44444E-6 L 4.16667E-6 -0.03518 " pathEditMode="relative" ptsTypes="AA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2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14629 L 0.00018 0.00024 " pathEditMode="relative" ptsTypes="AA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2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4 L 0.45104 0.000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THEMES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3"/>
          <a:stretch/>
        </p:blipFill>
        <p:spPr>
          <a:xfrm>
            <a:off x="2733642" y="2075281"/>
            <a:ext cx="2197173" cy="3018381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"/>
          <a:stretch/>
        </p:blipFill>
        <p:spPr>
          <a:xfrm>
            <a:off x="2733642" y="2075281"/>
            <a:ext cx="4133552" cy="3018381"/>
          </a:xfrm>
          <a:prstGeom prst="rect">
            <a:avLst/>
          </a:prstGeom>
        </p:spPr>
      </p:pic>
      <p:pic>
        <p:nvPicPr>
          <p:cNvPr id="4" name="Theme Family Matters - Ma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5613" y="2711450"/>
            <a:ext cx="4471987" cy="251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6455" y="1740561"/>
            <a:ext cx="85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501" y="3076962"/>
            <a:ext cx="8571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Janda Safe and Sound" charset="0"/>
                <a:ea typeface="Janda Safe and Sound" charset="0"/>
                <a:cs typeface="Janda Safe and Sound" charset="0"/>
              </a:rPr>
              <a:t>BONUS ROUND</a:t>
            </a:r>
          </a:p>
        </p:txBody>
      </p:sp>
    </p:spTree>
    <p:extLst>
      <p:ext uri="{BB962C8B-B14F-4D97-AF65-F5344CB8AC3E}">
        <p14:creationId xmlns:p14="http://schemas.microsoft.com/office/powerpoint/2010/main" val="185553037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2531" y="5488176"/>
            <a:ext cx="9101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dirty="0">
                <a:solidFill>
                  <a:srgbClr val="0000FF"/>
                </a:solidFill>
                <a:latin typeface="Janda Safe and Sound Solid" charset="0"/>
                <a:ea typeface="Janda Safe and Sound Solid" charset="0"/>
                <a:cs typeface="Janda Safe and Sound Solid" charset="0"/>
              </a:rPr>
              <a:t>42 + 55 + 198 = 295</a:t>
            </a:r>
            <a:endParaRPr lang="en-US" sz="6600" dirty="0">
              <a:solidFill>
                <a:srgbClr val="0000FF"/>
              </a:solidFill>
              <a:latin typeface="Janda Safe and Sound Solid" charset="0"/>
              <a:ea typeface="Janda Safe and Sound Solid" charset="0"/>
              <a:cs typeface="Janda Safe and Sound Soli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1164" y="4187844"/>
            <a:ext cx="17988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  <a:t>CARL </a:t>
            </a:r>
            <a:b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</a:br>
            <a: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  <a:t>LEWIS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20740" y="4207943"/>
            <a:ext cx="17908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  <a:t>KARL </a:t>
            </a:r>
            <a:b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</a:br>
            <a: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  <a:t>MARX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9635" y="4187844"/>
            <a:ext cx="34396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  <a:t>KARL </a:t>
            </a:r>
            <a:b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</a:br>
            <a:r>
              <a:rPr lang="en-US" sz="3200" dirty="0">
                <a:latin typeface="KG Summer Sunshine" charset="0"/>
                <a:ea typeface="KG Summer Sunshine" charset="0"/>
                <a:cs typeface="KG Summer Sunshine" charset="0"/>
              </a:rPr>
              <a:t>STEFANOVIC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7" r="25120"/>
          <a:stretch/>
        </p:blipFill>
        <p:spPr>
          <a:xfrm>
            <a:off x="3363850" y="1082154"/>
            <a:ext cx="2541650" cy="2922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64" y="1082154"/>
            <a:ext cx="2674028" cy="2922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r="26942"/>
          <a:stretch/>
        </p:blipFill>
        <p:spPr>
          <a:xfrm>
            <a:off x="544095" y="1082154"/>
            <a:ext cx="2646091" cy="29275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BONUS ROUND</a:t>
            </a:r>
            <a:endParaRPr lang="en-US" sz="3600" dirty="0">
              <a:solidFill>
                <a:srgbClr val="0432FF"/>
              </a:solidFill>
              <a:latin typeface="KG Summer Sunshine" charset="0"/>
              <a:ea typeface="KG Summer Sunshine" charset="0"/>
              <a:cs typeface="KG Summer Sunsh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14" grpId="0"/>
      <p:bldP spid="1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88" y="930598"/>
            <a:ext cx="3961818" cy="5302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r="26365"/>
          <a:stretch/>
        </p:blipFill>
        <p:spPr>
          <a:xfrm>
            <a:off x="2616200" y="973690"/>
            <a:ext cx="3543300" cy="5259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38" y="871944"/>
            <a:ext cx="4081668" cy="54626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FACE MORPH</a:t>
            </a:r>
          </a:p>
        </p:txBody>
      </p:sp>
    </p:spTree>
    <p:extLst>
      <p:ext uri="{BB962C8B-B14F-4D97-AF65-F5344CB8AC3E}">
        <p14:creationId xmlns:p14="http://schemas.microsoft.com/office/powerpoint/2010/main" val="27224824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29028 -0.0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18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5851 0.0037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18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462" y="1291034"/>
            <a:ext cx="848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9043" y="4198624"/>
            <a:ext cx="553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7:30pm Monday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4270" y="3676148"/>
            <a:ext cx="553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@ Prince Albert </a:t>
            </a: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-52899" y="125185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R1</a:t>
            </a: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-52899" y="1610811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R2</a:t>
            </a: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-52899" y="1978885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R3</a:t>
            </a: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-52899" y="233548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SB</a:t>
            </a:r>
          </a:p>
        </p:txBody>
      </p:sp>
      <p:sp>
        <p:nvSpPr>
          <p:cNvPr id="14" name="TextBox 13">
            <a:hlinkClick r:id="" action="ppaction://hlinkshowjump?jump=firstslide"/>
          </p:cNvPr>
          <p:cNvSpPr txBox="1"/>
          <p:nvPr/>
        </p:nvSpPr>
        <p:spPr>
          <a:xfrm>
            <a:off x="-52899" y="89414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5601" y="6407222"/>
            <a:ext cx="553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DJB MESS IN MY HEAD" charset="0"/>
                <a:ea typeface="DJB MESS IN MY HEAD" charset="0"/>
                <a:cs typeface="DJB MESS IN MY HEAD" charset="0"/>
              </a:rPr>
              <a:t>054</a:t>
            </a:r>
          </a:p>
        </p:txBody>
      </p:sp>
    </p:spTree>
    <p:extLst>
      <p:ext uri="{BB962C8B-B14F-4D97-AF65-F5344CB8AC3E}">
        <p14:creationId xmlns:p14="http://schemas.microsoft.com/office/powerpoint/2010/main" val="2669730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9" y="786792"/>
            <a:ext cx="4035303" cy="4035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02" y="1442582"/>
            <a:ext cx="4147802" cy="2723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THEMES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3"/>
          <a:stretch/>
        </p:blipFill>
        <p:spPr>
          <a:xfrm>
            <a:off x="3134168" y="4791824"/>
            <a:ext cx="1543200" cy="2119981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"/>
          <a:stretch/>
        </p:blipFill>
        <p:spPr>
          <a:xfrm>
            <a:off x="3134167" y="4791824"/>
            <a:ext cx="2903229" cy="2119981"/>
          </a:xfrm>
          <a:prstGeom prst="rect">
            <a:avLst/>
          </a:prstGeom>
        </p:spPr>
      </p:pic>
      <p:pic>
        <p:nvPicPr>
          <p:cNvPr id="2" name="Theme Family Matters - Ma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0" y="4150474"/>
            <a:ext cx="1140178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31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2024" y="1784417"/>
            <a:ext cx="85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999" y="2886369"/>
            <a:ext cx="857197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dirty="0">
                <a:latin typeface="Janda Safe and Sound" charset="0"/>
                <a:ea typeface="Janda Safe and Sound" charset="0"/>
                <a:cs typeface="Janda Safe and Sound" charset="0"/>
              </a:rPr>
              <a:t>ROUND 3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-52899" y="125185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R1</a:t>
            </a: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-52899" y="1610811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R2</a:t>
            </a: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-52899" y="1978885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R3</a:t>
            </a: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-52899" y="233548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SB</a:t>
            </a:r>
          </a:p>
        </p:txBody>
      </p:sp>
      <p:sp>
        <p:nvSpPr>
          <p:cNvPr id="20" name="TextBox 19">
            <a:hlinkClick r:id="" action="ppaction://hlinkshowjump?jump=firstslide"/>
          </p:cNvPr>
          <p:cNvSpPr txBox="1"/>
          <p:nvPr/>
        </p:nvSpPr>
        <p:spPr>
          <a:xfrm>
            <a:off x="-52899" y="89414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 rot="20447461">
            <a:off x="2273503" y="5323644"/>
            <a:ext cx="857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accent2">
                    <a:lumMod val="75000"/>
                  </a:schemeClr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…in just a moment...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Janda Safe and Sound" charset="0"/>
              <a:ea typeface="Janda Safe and Sound" charset="0"/>
              <a:cs typeface="Janda Safe and S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7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63" y="7057891"/>
            <a:ext cx="3250394" cy="3250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18413" y="1170918"/>
            <a:ext cx="220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0432FF"/>
                </a:solidFill>
                <a:latin typeface="Janda Safe and Sound" charset="0"/>
                <a:ea typeface="Janda Safe and Sound" charset="0"/>
                <a:cs typeface="Janda Safe and Sound" charset="0"/>
              </a:defRPr>
            </a:lvl1pPr>
          </a:lstStyle>
          <a:p>
            <a:r>
              <a:rPr lang="en-US" dirty="0"/>
              <a:t>5 OF 10</a:t>
            </a:r>
            <a:br>
              <a:rPr lang="en-US" dirty="0"/>
            </a:br>
            <a:r>
              <a:rPr lang="en-US" sz="2800" dirty="0">
                <a:solidFill>
                  <a:schemeClr val="tx1"/>
                </a:solidFill>
              </a:rPr>
              <a:t>(SPORT)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0916" y="355310"/>
            <a:ext cx="2721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32FF"/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WHO WAS IT?</a:t>
            </a:r>
            <a:br>
              <a:rPr lang="en-US" sz="3600" dirty="0">
                <a:solidFill>
                  <a:srgbClr val="0432FF"/>
                </a:solidFill>
                <a:latin typeface="Janda Safe and Sound" charset="0"/>
                <a:ea typeface="Janda Safe and Sound" charset="0"/>
                <a:cs typeface="Janda Safe and Sound" charset="0"/>
              </a:rPr>
            </a:b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(MUSIC)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866" y="4911842"/>
            <a:ext cx="2825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0432FF"/>
                </a:solidFill>
                <a:latin typeface="Janda Safe and Sound" charset="0"/>
                <a:ea typeface="Janda Safe and Sound" charset="0"/>
                <a:cs typeface="Janda Safe and Sound" charset="0"/>
              </a:defRPr>
            </a:lvl1pPr>
          </a:lstStyle>
          <a:p>
            <a:r>
              <a:rPr lang="en-US" dirty="0"/>
              <a:t>LEAD THE WAY</a:t>
            </a:r>
            <a:br>
              <a:rPr lang="en-US" dirty="0"/>
            </a:br>
            <a:r>
              <a:rPr lang="en-US" sz="2800" dirty="0">
                <a:solidFill>
                  <a:schemeClr val="tx1"/>
                </a:solidFill>
              </a:rPr>
              <a:t>(THE WORLD)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87" y="550492"/>
            <a:ext cx="23800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0432FF"/>
                </a:solidFill>
                <a:latin typeface="Janda Safe and Sound" charset="0"/>
                <a:ea typeface="Janda Safe and Sound" charset="0"/>
                <a:cs typeface="Janda Safe and Sound" charset="0"/>
              </a:defRPr>
            </a:lvl1pPr>
          </a:lstStyle>
          <a:p>
            <a:r>
              <a:rPr lang="en-US" dirty="0"/>
              <a:t>SHES GOT IT</a:t>
            </a:r>
            <a:br>
              <a:rPr lang="en-US" dirty="0"/>
            </a:br>
            <a:r>
              <a:rPr lang="en-US" sz="2800" dirty="0">
                <a:solidFill>
                  <a:schemeClr val="tx1"/>
                </a:solidFill>
              </a:rPr>
              <a:t>(MOVIES)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2568" y="4924000"/>
            <a:ext cx="2967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0432FF"/>
                </a:solidFill>
                <a:latin typeface="Janda Safe and Sound" charset="0"/>
                <a:ea typeface="Janda Safe and Sound" charset="0"/>
                <a:cs typeface="Janda Safe and Sound" charset="0"/>
              </a:defRPr>
            </a:lvl1pPr>
          </a:lstStyle>
          <a:p>
            <a:r>
              <a:rPr lang="en-US" dirty="0"/>
              <a:t>EVERGREEN</a:t>
            </a:r>
            <a:br>
              <a:rPr lang="en-US" dirty="0"/>
            </a:br>
            <a:r>
              <a:rPr lang="en-US" dirty="0"/>
              <a:t>M</a:t>
            </a:r>
          </a:p>
          <a:p>
            <a:r>
              <a:rPr lang="en-US" sz="2800" dirty="0">
                <a:solidFill>
                  <a:schemeClr val="tx1"/>
                </a:solidFill>
              </a:rPr>
              <a:t>(TV)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8874" y="4857942"/>
            <a:ext cx="1045675" cy="1045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7" r="33625" b="7660"/>
          <a:stretch/>
        </p:blipFill>
        <p:spPr>
          <a:xfrm>
            <a:off x="-2416036" y="5396629"/>
            <a:ext cx="753758" cy="661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45270" y="2073936"/>
            <a:ext cx="59715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  <a:t>GAMBLER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8841" y="1899115"/>
            <a:ext cx="1351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9885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TheGambler.wav"/>
          </p:stSnd>
        </p:sndAc>
      </p:transition>
    </mc:Choice>
    <mc:Fallback xmlns="">
      <p:transition>
        <p:sndAc>
          <p:stSnd>
            <p:snd r:embed="rId7" name="TheGambl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18 0.11713 L 0.76789 0.1622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26" y="224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1441 0.14306 L 0.80105 0.1356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00052 -0.430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  <p:bldP spid="14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564" y="1917557"/>
            <a:ext cx="89744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spc="-150" dirty="0">
                <a:latin typeface="Janda Safe and Sound" charset="0"/>
                <a:ea typeface="Janda Safe and Sound" charset="0"/>
                <a:cs typeface="Janda Safe and Sound" charset="0"/>
              </a:rPr>
              <a:t>16 </a:t>
            </a:r>
            <a:br>
              <a:rPr lang="en-US" sz="10500" spc="-150" dirty="0">
                <a:latin typeface="Janda Safe and Sound" charset="0"/>
                <a:ea typeface="Janda Safe and Sound" charset="0"/>
                <a:cs typeface="Janda Safe and Sound" charset="0"/>
              </a:rPr>
            </a:br>
            <a:r>
              <a:rPr lang="en-US" sz="10500" spc="-150" dirty="0">
                <a:latin typeface="Janda Safe and Sound" charset="0"/>
                <a:ea typeface="Janda Safe and Sound" charset="0"/>
                <a:cs typeface="Janda Safe and Sound" charset="0"/>
              </a:rPr>
              <a:t>O  I  A  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DITLOID</a:t>
            </a:r>
          </a:p>
        </p:txBody>
      </p:sp>
    </p:spTree>
    <p:extLst>
      <p:ext uri="{BB962C8B-B14F-4D97-AF65-F5344CB8AC3E}">
        <p14:creationId xmlns:p14="http://schemas.microsoft.com/office/powerpoint/2010/main" val="6598810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2017832" y="904052"/>
            <a:ext cx="521124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  <a:t>GHOST</a:t>
            </a:r>
            <a:br>
              <a:rPr lang="en-US" sz="138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</a:br>
            <a:r>
              <a:rPr lang="en-US" sz="138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  <a:t>BUSTIN’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5596699" y="5469233"/>
            <a:ext cx="31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66FF"/>
                </a:solidFill>
                <a:latin typeface="Shimes One PERSONAL USE"/>
                <a:cs typeface="Shimes One PERSONAL USE"/>
              </a:rPr>
              <a:t>Question</a:t>
            </a:r>
          </a:p>
        </p:txBody>
      </p:sp>
      <p:pic>
        <p:nvPicPr>
          <p:cNvPr id="6" name="Picture 5" descr="gb4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41" b="92222" l="68594" r="9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39" t="41975" r="10000" b="12839"/>
          <a:stretch/>
        </p:blipFill>
        <p:spPr>
          <a:xfrm>
            <a:off x="-1778000" y="4919131"/>
            <a:ext cx="1816100" cy="2324100"/>
          </a:xfrm>
          <a:prstGeom prst="rect">
            <a:avLst/>
          </a:prstGeom>
        </p:spPr>
      </p:pic>
      <p:pic>
        <p:nvPicPr>
          <p:cNvPr id="5" name="Picture 4" descr="gb3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30" b="87407" l="51875" r="84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1" t="34568" r="18333" b="13086"/>
          <a:stretch/>
        </p:blipFill>
        <p:spPr>
          <a:xfrm>
            <a:off x="-2870200" y="4643964"/>
            <a:ext cx="2565400" cy="2692400"/>
          </a:xfrm>
          <a:prstGeom prst="rect">
            <a:avLst/>
          </a:prstGeom>
        </p:spPr>
      </p:pic>
      <p:pic>
        <p:nvPicPr>
          <p:cNvPr id="4" name="Picture 3" descr="gb2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67" b="89722" l="29844" r="56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94" t="34444" r="45139" b="11975"/>
          <a:stretch/>
        </p:blipFill>
        <p:spPr>
          <a:xfrm>
            <a:off x="-3975100" y="4643964"/>
            <a:ext cx="2209800" cy="2755900"/>
          </a:xfrm>
          <a:prstGeom prst="rect">
            <a:avLst/>
          </a:prstGeom>
        </p:spPr>
      </p:pic>
      <p:pic>
        <p:nvPicPr>
          <p:cNvPr id="3" name="Picture 2" descr="gb1.jp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278" b="92500" l="1354" r="36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25802" r="68056" b="12222"/>
          <a:stretch/>
        </p:blipFill>
        <p:spPr>
          <a:xfrm>
            <a:off x="-5232400" y="4322232"/>
            <a:ext cx="2514600" cy="31877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85556" y="1426998"/>
            <a:ext cx="6745914" cy="4524495"/>
            <a:chOff x="3163013" y="892098"/>
            <a:chExt cx="6745914" cy="4524495"/>
          </a:xfrm>
        </p:grpSpPr>
        <p:grpSp>
          <p:nvGrpSpPr>
            <p:cNvPr id="15" name="Group 14"/>
            <p:cNvGrpSpPr/>
            <p:nvPr/>
          </p:nvGrpSpPr>
          <p:grpSpPr>
            <a:xfrm>
              <a:off x="3163013" y="3512592"/>
              <a:ext cx="2267680" cy="1904001"/>
              <a:chOff x="1882657" y="1442492"/>
              <a:chExt cx="2267680" cy="1904001"/>
            </a:xfrm>
          </p:grpSpPr>
          <p:pic>
            <p:nvPicPr>
              <p:cNvPr id="9" name="Picture 8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12" name="Picture 11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520044">
              <a:off x="5456848" y="2291944"/>
              <a:ext cx="2267680" cy="1904001"/>
              <a:chOff x="1882657" y="1442492"/>
              <a:chExt cx="2267680" cy="1904001"/>
            </a:xfrm>
          </p:grpSpPr>
          <p:pic>
            <p:nvPicPr>
              <p:cNvPr id="17" name="Picture 16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18" name="Picture 17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 rot="21202432">
              <a:off x="7641247" y="892098"/>
              <a:ext cx="2267680" cy="1904001"/>
              <a:chOff x="1882657" y="1442492"/>
              <a:chExt cx="2267680" cy="1904001"/>
            </a:xfrm>
          </p:grpSpPr>
          <p:pic>
            <p:nvPicPr>
              <p:cNvPr id="20" name="Picture 19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21" name="Picture 20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 rot="480290">
            <a:off x="4482102" y="2359683"/>
            <a:ext cx="6745914" cy="4524495"/>
            <a:chOff x="3163013" y="892098"/>
            <a:chExt cx="6745914" cy="4524495"/>
          </a:xfrm>
        </p:grpSpPr>
        <p:grpSp>
          <p:nvGrpSpPr>
            <p:cNvPr id="24" name="Group 23"/>
            <p:cNvGrpSpPr/>
            <p:nvPr/>
          </p:nvGrpSpPr>
          <p:grpSpPr>
            <a:xfrm>
              <a:off x="3163013" y="3512592"/>
              <a:ext cx="2267680" cy="1904001"/>
              <a:chOff x="1882657" y="1442492"/>
              <a:chExt cx="2267680" cy="1904001"/>
            </a:xfrm>
          </p:grpSpPr>
          <p:pic>
            <p:nvPicPr>
              <p:cNvPr id="31" name="Picture 30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32" name="Picture 31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 rot="520044">
              <a:off x="5456848" y="2291944"/>
              <a:ext cx="2267680" cy="1904001"/>
              <a:chOff x="1882657" y="1442492"/>
              <a:chExt cx="2267680" cy="1904001"/>
            </a:xfrm>
          </p:grpSpPr>
          <p:pic>
            <p:nvPicPr>
              <p:cNvPr id="29" name="Picture 28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30" name="Picture 29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 rot="21202432">
              <a:off x="7641247" y="892098"/>
              <a:ext cx="2267680" cy="1904001"/>
              <a:chOff x="1882657" y="1442492"/>
              <a:chExt cx="2267680" cy="1904001"/>
            </a:xfrm>
          </p:grpSpPr>
          <p:pic>
            <p:nvPicPr>
              <p:cNvPr id="27" name="Picture 26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28" name="Picture 27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/>
          <p:cNvGrpSpPr/>
          <p:nvPr/>
        </p:nvGrpSpPr>
        <p:grpSpPr>
          <a:xfrm rot="21071707">
            <a:off x="2598573" y="373932"/>
            <a:ext cx="7628332" cy="5116334"/>
            <a:chOff x="3163013" y="892098"/>
            <a:chExt cx="6745914" cy="4524495"/>
          </a:xfrm>
        </p:grpSpPr>
        <p:grpSp>
          <p:nvGrpSpPr>
            <p:cNvPr id="34" name="Group 33"/>
            <p:cNvGrpSpPr/>
            <p:nvPr/>
          </p:nvGrpSpPr>
          <p:grpSpPr>
            <a:xfrm>
              <a:off x="3163013" y="3512592"/>
              <a:ext cx="2267680" cy="1904001"/>
              <a:chOff x="1882657" y="1442492"/>
              <a:chExt cx="2267680" cy="1904001"/>
            </a:xfrm>
          </p:grpSpPr>
          <p:pic>
            <p:nvPicPr>
              <p:cNvPr id="41" name="Picture 40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42" name="Picture 41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 rot="520044">
              <a:off x="5456848" y="2291944"/>
              <a:ext cx="2267680" cy="1904001"/>
              <a:chOff x="1882657" y="1442492"/>
              <a:chExt cx="2267680" cy="1904001"/>
            </a:xfrm>
          </p:grpSpPr>
          <p:pic>
            <p:nvPicPr>
              <p:cNvPr id="39" name="Picture 38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40" name="Picture 39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 rot="21202432">
              <a:off x="7641247" y="892098"/>
              <a:ext cx="2267680" cy="1904001"/>
              <a:chOff x="1882657" y="1442492"/>
              <a:chExt cx="2267680" cy="1904001"/>
            </a:xfrm>
          </p:grpSpPr>
          <p:pic>
            <p:nvPicPr>
              <p:cNvPr id="37" name="Picture 36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38" name="Picture 37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2289545" y="1754381"/>
            <a:ext cx="7530153" cy="4295555"/>
            <a:chOff x="-3244913" y="-1082075"/>
            <a:chExt cx="7530153" cy="4295555"/>
          </a:xfrm>
        </p:grpSpPr>
        <p:pic>
          <p:nvPicPr>
            <p:cNvPr id="51" name="Picture 50" descr="laser2.jpg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38" b="97704" l="3263" r="967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7575">
              <a:off x="-3356522" y="2047644"/>
              <a:ext cx="1277445" cy="1054228"/>
            </a:xfrm>
            <a:prstGeom prst="rect">
              <a:avLst/>
            </a:prstGeom>
          </p:spPr>
        </p:pic>
        <p:pic>
          <p:nvPicPr>
            <p:cNvPr id="49" name="Picture 48" descr="laser2.jpg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38" b="97704" l="3263" r="967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55655">
              <a:off x="-1692100" y="203429"/>
              <a:ext cx="1277445" cy="1054228"/>
            </a:xfrm>
            <a:prstGeom prst="rect">
              <a:avLst/>
            </a:prstGeom>
          </p:spPr>
        </p:pic>
        <p:pic>
          <p:nvPicPr>
            <p:cNvPr id="50" name="Picture 49" descr="laster1.jpg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98" b="99102" l="4698" r="973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21882">
              <a:off x="-2501407" y="912935"/>
              <a:ext cx="1104997" cy="1238486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1951503">
              <a:off x="-308340" y="-533942"/>
              <a:ext cx="2267680" cy="1904001"/>
              <a:chOff x="1882657" y="1442492"/>
              <a:chExt cx="2267680" cy="1904001"/>
            </a:xfrm>
          </p:grpSpPr>
          <p:pic>
            <p:nvPicPr>
              <p:cNvPr id="47" name="Picture 46" descr="laser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38" b="97704" l="3263" r="967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35611">
                <a:off x="2984500" y="1554101"/>
                <a:ext cx="1277445" cy="1054228"/>
              </a:xfrm>
              <a:prstGeom prst="rect">
                <a:avLst/>
              </a:prstGeom>
            </p:spPr>
          </p:pic>
          <p:pic>
            <p:nvPicPr>
              <p:cNvPr id="48" name="Picture 47" descr="laster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198" b="99102" l="4698" r="9731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72951">
                <a:off x="1949401" y="2174752"/>
                <a:ext cx="1104997" cy="1238486"/>
              </a:xfrm>
              <a:prstGeom prst="rect">
                <a:avLst/>
              </a:prstGeom>
            </p:spPr>
          </p:pic>
        </p:grpSp>
        <p:pic>
          <p:nvPicPr>
            <p:cNvPr id="53" name="Picture 52" descr="laster1.jpg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98" b="99102" l="4698" r="973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43575" y="-466610"/>
              <a:ext cx="1104997" cy="1238486"/>
            </a:xfrm>
            <a:prstGeom prst="rect">
              <a:avLst/>
            </a:prstGeom>
          </p:spPr>
        </p:pic>
        <p:pic>
          <p:nvPicPr>
            <p:cNvPr id="54" name="Picture 53" descr="laser2.jpg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38" b="97704" l="3263" r="967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3469">
              <a:off x="3119403" y="-970466"/>
              <a:ext cx="1277445" cy="1054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28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ghostbusterstheme.wav"/>
          </p:stSnd>
        </p:sndAc>
      </p:transition>
    </mc:Choice>
    <mc:Fallback xmlns="">
      <p:transition>
        <p:sndAc>
          <p:stSnd>
            <p:snd r:embed="rId24" name="ghostbusters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1111E-6 7.40741E-7 L 0.49028 -0.0481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4" y="-24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1.11111E-6 2.59259E-6 L 0.51388 -0.04838 " pathEditMode="relative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5.55556E-6 -1.85185E-6 L 0.54722 -0.04861 " pathEditMode="relative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5.55556E-6 -7.40741E-7 L 0.55016 -0.07292 " pathEditMode="relative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900"/>
                            </p:stCondLst>
                            <p:childTnLst>
                              <p:par>
                                <p:cTn id="4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8" y="865485"/>
            <a:ext cx="7647507" cy="5733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NAME THE GHOST ACTORS</a:t>
            </a:r>
          </a:p>
        </p:txBody>
      </p:sp>
    </p:spTree>
    <p:extLst>
      <p:ext uri="{BB962C8B-B14F-4D97-AF65-F5344CB8AC3E}">
        <p14:creationId xmlns:p14="http://schemas.microsoft.com/office/powerpoint/2010/main" val="12395202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-568082" y="2483894"/>
            <a:ext cx="10515600" cy="927307"/>
          </a:xfrm>
          <a:custGeom>
            <a:avLst/>
            <a:gdLst>
              <a:gd name="connsiteX0" fmla="*/ 0 w 10515600"/>
              <a:gd name="connsiteY0" fmla="*/ 0 h 1573980"/>
              <a:gd name="connsiteX1" fmla="*/ 3086100 w 10515600"/>
              <a:gd name="connsiteY1" fmla="*/ 1346200 h 1573980"/>
              <a:gd name="connsiteX2" fmla="*/ 5486400 w 10515600"/>
              <a:gd name="connsiteY2" fmla="*/ 1549400 h 1573980"/>
              <a:gd name="connsiteX3" fmla="*/ 6731000 w 10515600"/>
              <a:gd name="connsiteY3" fmla="*/ 1079500 h 1573980"/>
              <a:gd name="connsiteX4" fmla="*/ 9105900 w 10515600"/>
              <a:gd name="connsiteY4" fmla="*/ 1257300 h 1573980"/>
              <a:gd name="connsiteX5" fmla="*/ 10515600 w 10515600"/>
              <a:gd name="connsiteY5" fmla="*/ 1524000 h 15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15600" h="1573980">
                <a:moveTo>
                  <a:pt x="0" y="0"/>
                </a:moveTo>
                <a:cubicBezTo>
                  <a:pt x="1085850" y="543983"/>
                  <a:pt x="2171700" y="1087967"/>
                  <a:pt x="3086100" y="1346200"/>
                </a:cubicBezTo>
                <a:cubicBezTo>
                  <a:pt x="4000500" y="1604433"/>
                  <a:pt x="4878917" y="1593850"/>
                  <a:pt x="5486400" y="1549400"/>
                </a:cubicBezTo>
                <a:cubicBezTo>
                  <a:pt x="6093883" y="1504950"/>
                  <a:pt x="6127750" y="1128183"/>
                  <a:pt x="6731000" y="1079500"/>
                </a:cubicBezTo>
                <a:cubicBezTo>
                  <a:pt x="7334250" y="1030817"/>
                  <a:pt x="8475133" y="1183217"/>
                  <a:pt x="9105900" y="1257300"/>
                </a:cubicBezTo>
                <a:cubicBezTo>
                  <a:pt x="9736667" y="1331383"/>
                  <a:pt x="10515600" y="1524000"/>
                  <a:pt x="10515600" y="1524000"/>
                </a:cubicBezTo>
              </a:path>
            </a:pathLst>
          </a:custGeom>
          <a:ln w="2540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flipV="1">
            <a:off x="-517282" y="2787284"/>
            <a:ext cx="10515600" cy="927307"/>
          </a:xfrm>
          <a:custGeom>
            <a:avLst/>
            <a:gdLst>
              <a:gd name="connsiteX0" fmla="*/ 0 w 10515600"/>
              <a:gd name="connsiteY0" fmla="*/ 0 h 1573980"/>
              <a:gd name="connsiteX1" fmla="*/ 3086100 w 10515600"/>
              <a:gd name="connsiteY1" fmla="*/ 1346200 h 1573980"/>
              <a:gd name="connsiteX2" fmla="*/ 5486400 w 10515600"/>
              <a:gd name="connsiteY2" fmla="*/ 1549400 h 1573980"/>
              <a:gd name="connsiteX3" fmla="*/ 6731000 w 10515600"/>
              <a:gd name="connsiteY3" fmla="*/ 1079500 h 1573980"/>
              <a:gd name="connsiteX4" fmla="*/ 9105900 w 10515600"/>
              <a:gd name="connsiteY4" fmla="*/ 1257300 h 1573980"/>
              <a:gd name="connsiteX5" fmla="*/ 10515600 w 10515600"/>
              <a:gd name="connsiteY5" fmla="*/ 1524000 h 15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15600" h="1573980">
                <a:moveTo>
                  <a:pt x="0" y="0"/>
                </a:moveTo>
                <a:cubicBezTo>
                  <a:pt x="1085850" y="543983"/>
                  <a:pt x="2171700" y="1087967"/>
                  <a:pt x="3086100" y="1346200"/>
                </a:cubicBezTo>
                <a:cubicBezTo>
                  <a:pt x="4000500" y="1604433"/>
                  <a:pt x="4878917" y="1593850"/>
                  <a:pt x="5486400" y="1549400"/>
                </a:cubicBezTo>
                <a:cubicBezTo>
                  <a:pt x="6093883" y="1504950"/>
                  <a:pt x="6127750" y="1128183"/>
                  <a:pt x="6731000" y="1079500"/>
                </a:cubicBezTo>
                <a:cubicBezTo>
                  <a:pt x="7334250" y="1030817"/>
                  <a:pt x="8475133" y="1183217"/>
                  <a:pt x="9105900" y="1257300"/>
                </a:cubicBezTo>
                <a:cubicBezTo>
                  <a:pt x="9736667" y="1331383"/>
                  <a:pt x="10515600" y="1524000"/>
                  <a:pt x="10515600" y="1524000"/>
                </a:cubicBezTo>
              </a:path>
            </a:pathLst>
          </a:custGeom>
          <a:ln w="254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V="1">
            <a:off x="-428382" y="3092084"/>
            <a:ext cx="10515600" cy="927307"/>
          </a:xfrm>
          <a:custGeom>
            <a:avLst/>
            <a:gdLst>
              <a:gd name="connsiteX0" fmla="*/ 0 w 10515600"/>
              <a:gd name="connsiteY0" fmla="*/ 0 h 1573980"/>
              <a:gd name="connsiteX1" fmla="*/ 3086100 w 10515600"/>
              <a:gd name="connsiteY1" fmla="*/ 1346200 h 1573980"/>
              <a:gd name="connsiteX2" fmla="*/ 5486400 w 10515600"/>
              <a:gd name="connsiteY2" fmla="*/ 1549400 h 1573980"/>
              <a:gd name="connsiteX3" fmla="*/ 6731000 w 10515600"/>
              <a:gd name="connsiteY3" fmla="*/ 1079500 h 1573980"/>
              <a:gd name="connsiteX4" fmla="*/ 9105900 w 10515600"/>
              <a:gd name="connsiteY4" fmla="*/ 1257300 h 1573980"/>
              <a:gd name="connsiteX5" fmla="*/ 10515600 w 10515600"/>
              <a:gd name="connsiteY5" fmla="*/ 1524000 h 15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15600" h="1573980">
                <a:moveTo>
                  <a:pt x="0" y="0"/>
                </a:moveTo>
                <a:cubicBezTo>
                  <a:pt x="1085850" y="543983"/>
                  <a:pt x="2171700" y="1087967"/>
                  <a:pt x="3086100" y="1346200"/>
                </a:cubicBezTo>
                <a:cubicBezTo>
                  <a:pt x="4000500" y="1604433"/>
                  <a:pt x="4878917" y="1593850"/>
                  <a:pt x="5486400" y="1549400"/>
                </a:cubicBezTo>
                <a:cubicBezTo>
                  <a:pt x="6093883" y="1504950"/>
                  <a:pt x="6127750" y="1128183"/>
                  <a:pt x="6731000" y="1079500"/>
                </a:cubicBezTo>
                <a:cubicBezTo>
                  <a:pt x="7334250" y="1030817"/>
                  <a:pt x="8475133" y="1183217"/>
                  <a:pt x="9105900" y="1257300"/>
                </a:cubicBezTo>
                <a:cubicBezTo>
                  <a:pt x="9736667" y="1331383"/>
                  <a:pt x="10515600" y="1524000"/>
                  <a:pt x="10515600" y="1524000"/>
                </a:cubicBezTo>
              </a:path>
            </a:pathLst>
          </a:custGeom>
          <a:ln w="2540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200" y="1536700"/>
            <a:ext cx="76425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  <a:t>WILLYWOOD</a:t>
            </a:r>
          </a:p>
        </p:txBody>
      </p:sp>
      <p:pic>
        <p:nvPicPr>
          <p:cNvPr id="5" name="Picture 4" descr="nes copy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100000" l="9961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25064" r="23409"/>
          <a:stretch/>
        </p:blipFill>
        <p:spPr>
          <a:xfrm>
            <a:off x="2135684" y="2309253"/>
            <a:ext cx="4867822" cy="51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bttf2.wav"/>
          </p:stSnd>
        </p:sndAc>
      </p:transition>
    </mc:Choice>
    <mc:Fallback xmlns="">
      <p:transition>
        <p:sndAc>
          <p:stSnd>
            <p:snd r:embed="rId6" name="bttf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0.18889 L 0 -1.11111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2371E-7 -2.66512E-7 L 0.15598 0.787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3935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illywoo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2024" y="2094255"/>
            <a:ext cx="85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025" y="3196207"/>
            <a:ext cx="85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800" dirty="0">
                <a:latin typeface="Janda Safe and Sound" charset="0"/>
                <a:ea typeface="Janda Safe and Sound" charset="0"/>
                <a:cs typeface="Janda Safe and Sound" charset="0"/>
              </a:rPr>
              <a:t>…</a:t>
            </a:r>
            <a:r>
              <a:rPr lang="en-US" sz="4800" dirty="0">
                <a:latin typeface="Janda Safe and Sound" charset="0"/>
                <a:ea typeface="Janda Safe and Sound" charset="0"/>
                <a:cs typeface="Janda Safe and Sound" charset="0"/>
              </a:rPr>
              <a:t>CALCULATING</a:t>
            </a:r>
            <a:r>
              <a:rPr lang="is-IS" sz="4800" dirty="0">
                <a:latin typeface="Janda Safe and Sound" charset="0"/>
                <a:ea typeface="Janda Safe and Sound" charset="0"/>
                <a:cs typeface="Janda Safe and Sound" charset="0"/>
              </a:rPr>
              <a:t>…</a:t>
            </a:r>
            <a:endParaRPr lang="en-US" sz="4800" dirty="0">
              <a:latin typeface="Janda Safe and Sound" charset="0"/>
              <a:ea typeface="Janda Safe and Sound" charset="0"/>
              <a:cs typeface="Janda Safe and S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908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07407E-6 L -8.33333E-7 -0.07223 " pathEditMode="relative" rAng="0" ptsTypes="AA">
                                      <p:cBhvr>
                                        <p:cTn id="1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rev="1"/>
      <p:bldP spid="16" grpI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26" y="865485"/>
            <a:ext cx="7598474" cy="5696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26" y="865485"/>
            <a:ext cx="7598474" cy="5696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NAME THE GHOST ACTORS</a:t>
            </a:r>
          </a:p>
        </p:txBody>
      </p:sp>
    </p:spTree>
    <p:extLst>
      <p:ext uri="{BB962C8B-B14F-4D97-AF65-F5344CB8AC3E}">
        <p14:creationId xmlns:p14="http://schemas.microsoft.com/office/powerpoint/2010/main" val="4071742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2024" y="1784417"/>
            <a:ext cx="85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999" y="2886369"/>
            <a:ext cx="857197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dirty="0">
                <a:latin typeface="Janda Safe and Sound" charset="0"/>
                <a:ea typeface="Janda Safe and Sound" charset="0"/>
                <a:cs typeface="Janda Safe and Sound" charset="0"/>
              </a:rPr>
              <a:t>ROUND 1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-52899" y="125185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R1</a:t>
            </a: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-52899" y="1610811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R2</a:t>
            </a: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-52899" y="1978885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R3</a:t>
            </a: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-52899" y="233548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SB</a:t>
            </a:r>
          </a:p>
        </p:txBody>
      </p:sp>
      <p:sp>
        <p:nvSpPr>
          <p:cNvPr id="20" name="TextBox 19">
            <a:hlinkClick r:id="" action="ppaction://hlinkshowjump?jump=firstslide"/>
          </p:cNvPr>
          <p:cNvSpPr txBox="1"/>
          <p:nvPr/>
        </p:nvSpPr>
        <p:spPr>
          <a:xfrm>
            <a:off x="-52899" y="89414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53734181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 flipV="1">
            <a:off x="6391481" y="270775"/>
            <a:ext cx="2613191" cy="115730"/>
          </a:xfrm>
          <a:custGeom>
            <a:avLst/>
            <a:gdLst>
              <a:gd name="connsiteX0" fmla="*/ 0 w 10515600"/>
              <a:gd name="connsiteY0" fmla="*/ 0 h 1573980"/>
              <a:gd name="connsiteX1" fmla="*/ 3086100 w 10515600"/>
              <a:gd name="connsiteY1" fmla="*/ 1346200 h 1573980"/>
              <a:gd name="connsiteX2" fmla="*/ 5486400 w 10515600"/>
              <a:gd name="connsiteY2" fmla="*/ 1549400 h 1573980"/>
              <a:gd name="connsiteX3" fmla="*/ 6731000 w 10515600"/>
              <a:gd name="connsiteY3" fmla="*/ 1079500 h 1573980"/>
              <a:gd name="connsiteX4" fmla="*/ 9105900 w 10515600"/>
              <a:gd name="connsiteY4" fmla="*/ 1257300 h 1573980"/>
              <a:gd name="connsiteX5" fmla="*/ 10515600 w 10515600"/>
              <a:gd name="connsiteY5" fmla="*/ 1524000 h 15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15600" h="1573980">
                <a:moveTo>
                  <a:pt x="0" y="0"/>
                </a:moveTo>
                <a:cubicBezTo>
                  <a:pt x="1085850" y="543983"/>
                  <a:pt x="2171700" y="1087967"/>
                  <a:pt x="3086100" y="1346200"/>
                </a:cubicBezTo>
                <a:cubicBezTo>
                  <a:pt x="4000500" y="1604433"/>
                  <a:pt x="4878917" y="1593850"/>
                  <a:pt x="5486400" y="1549400"/>
                </a:cubicBezTo>
                <a:cubicBezTo>
                  <a:pt x="6093883" y="1504950"/>
                  <a:pt x="6127750" y="1128183"/>
                  <a:pt x="6731000" y="1079500"/>
                </a:cubicBezTo>
                <a:cubicBezTo>
                  <a:pt x="7334250" y="1030817"/>
                  <a:pt x="8475133" y="1183217"/>
                  <a:pt x="9105900" y="1257300"/>
                </a:cubicBezTo>
                <a:cubicBezTo>
                  <a:pt x="9736667" y="1331383"/>
                  <a:pt x="10515600" y="1524000"/>
                  <a:pt x="10515600" y="1524000"/>
                </a:cubicBezTo>
              </a:path>
            </a:pathLst>
          </a:custGeom>
          <a:ln w="1016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V="1">
            <a:off x="6391481" y="386505"/>
            <a:ext cx="2613191" cy="115730"/>
          </a:xfrm>
          <a:custGeom>
            <a:avLst/>
            <a:gdLst>
              <a:gd name="connsiteX0" fmla="*/ 0 w 10515600"/>
              <a:gd name="connsiteY0" fmla="*/ 0 h 1573980"/>
              <a:gd name="connsiteX1" fmla="*/ 3086100 w 10515600"/>
              <a:gd name="connsiteY1" fmla="*/ 1346200 h 1573980"/>
              <a:gd name="connsiteX2" fmla="*/ 5486400 w 10515600"/>
              <a:gd name="connsiteY2" fmla="*/ 1549400 h 1573980"/>
              <a:gd name="connsiteX3" fmla="*/ 6731000 w 10515600"/>
              <a:gd name="connsiteY3" fmla="*/ 1079500 h 1573980"/>
              <a:gd name="connsiteX4" fmla="*/ 9105900 w 10515600"/>
              <a:gd name="connsiteY4" fmla="*/ 1257300 h 1573980"/>
              <a:gd name="connsiteX5" fmla="*/ 10515600 w 10515600"/>
              <a:gd name="connsiteY5" fmla="*/ 1524000 h 15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15600" h="1573980">
                <a:moveTo>
                  <a:pt x="0" y="0"/>
                </a:moveTo>
                <a:cubicBezTo>
                  <a:pt x="1085850" y="543983"/>
                  <a:pt x="2171700" y="1087967"/>
                  <a:pt x="3086100" y="1346200"/>
                </a:cubicBezTo>
                <a:cubicBezTo>
                  <a:pt x="4000500" y="1604433"/>
                  <a:pt x="4878917" y="1593850"/>
                  <a:pt x="5486400" y="1549400"/>
                </a:cubicBezTo>
                <a:cubicBezTo>
                  <a:pt x="6093883" y="1504950"/>
                  <a:pt x="6127750" y="1128183"/>
                  <a:pt x="6731000" y="1079500"/>
                </a:cubicBezTo>
                <a:cubicBezTo>
                  <a:pt x="7334250" y="1030817"/>
                  <a:pt x="8475133" y="1183217"/>
                  <a:pt x="9105900" y="1257300"/>
                </a:cubicBezTo>
                <a:cubicBezTo>
                  <a:pt x="9736667" y="1331383"/>
                  <a:pt x="10515600" y="1524000"/>
                  <a:pt x="10515600" y="1524000"/>
                </a:cubicBezTo>
              </a:path>
            </a:pathLst>
          </a:custGeom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V="1">
            <a:off x="6391481" y="502235"/>
            <a:ext cx="2613191" cy="115730"/>
          </a:xfrm>
          <a:custGeom>
            <a:avLst/>
            <a:gdLst>
              <a:gd name="connsiteX0" fmla="*/ 0 w 10515600"/>
              <a:gd name="connsiteY0" fmla="*/ 0 h 1573980"/>
              <a:gd name="connsiteX1" fmla="*/ 3086100 w 10515600"/>
              <a:gd name="connsiteY1" fmla="*/ 1346200 h 1573980"/>
              <a:gd name="connsiteX2" fmla="*/ 5486400 w 10515600"/>
              <a:gd name="connsiteY2" fmla="*/ 1549400 h 1573980"/>
              <a:gd name="connsiteX3" fmla="*/ 6731000 w 10515600"/>
              <a:gd name="connsiteY3" fmla="*/ 1079500 h 1573980"/>
              <a:gd name="connsiteX4" fmla="*/ 9105900 w 10515600"/>
              <a:gd name="connsiteY4" fmla="*/ 1257300 h 1573980"/>
              <a:gd name="connsiteX5" fmla="*/ 10515600 w 10515600"/>
              <a:gd name="connsiteY5" fmla="*/ 1524000 h 15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15600" h="1573980">
                <a:moveTo>
                  <a:pt x="0" y="0"/>
                </a:moveTo>
                <a:cubicBezTo>
                  <a:pt x="1085850" y="543983"/>
                  <a:pt x="2171700" y="1087967"/>
                  <a:pt x="3086100" y="1346200"/>
                </a:cubicBezTo>
                <a:cubicBezTo>
                  <a:pt x="4000500" y="1604433"/>
                  <a:pt x="4878917" y="1593850"/>
                  <a:pt x="5486400" y="1549400"/>
                </a:cubicBezTo>
                <a:cubicBezTo>
                  <a:pt x="6093883" y="1504950"/>
                  <a:pt x="6127750" y="1128183"/>
                  <a:pt x="6731000" y="1079500"/>
                </a:cubicBezTo>
                <a:cubicBezTo>
                  <a:pt x="7334250" y="1030817"/>
                  <a:pt x="8475133" y="1183217"/>
                  <a:pt x="9105900" y="1257300"/>
                </a:cubicBezTo>
                <a:cubicBezTo>
                  <a:pt x="9736667" y="1331383"/>
                  <a:pt x="10515600" y="1524000"/>
                  <a:pt x="10515600" y="1524000"/>
                </a:cubicBezTo>
              </a:path>
            </a:pathLst>
          </a:custGeom>
          <a:ln w="1016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2921" y="-144724"/>
            <a:ext cx="2770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2857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SF Hollywood Hills"/>
                <a:cs typeface="SF Hollywood Hills"/>
              </a:rPr>
              <a:t>WILLYWOOD</a:t>
            </a:r>
          </a:p>
        </p:txBody>
      </p:sp>
      <p:pic>
        <p:nvPicPr>
          <p:cNvPr id="3" name="willywood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7350" y="3310553"/>
            <a:ext cx="6306571" cy="3547447"/>
          </a:xfrm>
          <a:prstGeom prst="rect">
            <a:avLst/>
          </a:prstGeom>
        </p:spPr>
      </p:pic>
      <p:pic>
        <p:nvPicPr>
          <p:cNvPr id="2" name="willywood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7938"/>
            <a:ext cx="6306571" cy="35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88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hlinkClick r:id="rId3" action="ppaction://hlinksldjump"/>
          </p:cNvPr>
          <p:cNvSpPr txBox="1"/>
          <p:nvPr/>
        </p:nvSpPr>
        <p:spPr>
          <a:xfrm>
            <a:off x="-52899" y="125185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R1</a:t>
            </a:r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-52899" y="1610811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R2</a:t>
            </a:r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-52899" y="1978885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R3</a:t>
            </a:r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-52899" y="233548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SB</a:t>
            </a:r>
          </a:p>
        </p:txBody>
      </p:sp>
      <p:sp>
        <p:nvSpPr>
          <p:cNvPr id="21" name="TextBox 20">
            <a:hlinkClick r:id="" action="ppaction://hlinkshowjump?jump=firstslide"/>
          </p:cNvPr>
          <p:cNvSpPr txBox="1"/>
          <p:nvPr/>
        </p:nvSpPr>
        <p:spPr>
          <a:xfrm>
            <a:off x="-52899" y="89414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" b="96296" l="5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67123"/>
            <a:ext cx="5486400" cy="43205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703" y="1086333"/>
            <a:ext cx="8571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atin typeface="Janda Safe and Sound" charset="0"/>
                <a:ea typeface="Janda Safe and Sound" charset="0"/>
                <a:cs typeface="Janda Safe and Sound" charset="0"/>
              </a:rPr>
              <a:t>If you don’t want to know the scores</a:t>
            </a:r>
            <a:r>
              <a:rPr lang="is-IS" sz="4800" dirty="0">
                <a:latin typeface="Janda Safe and Sound" charset="0"/>
                <a:ea typeface="Janda Safe and Sound" charset="0"/>
                <a:cs typeface="Janda Safe and Sound" charset="0"/>
              </a:rPr>
              <a:t>…look away now…</a:t>
            </a:r>
            <a:endParaRPr lang="en-US" sz="4800" dirty="0">
              <a:latin typeface="Janda Safe and Sound" charset="0"/>
              <a:ea typeface="Janda Safe and Sound" charset="0"/>
              <a:cs typeface="Janda Safe and S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76123"/>
      </p:ext>
    </p:extLst>
  </p:cSld>
  <p:clrMapOvr>
    <a:masterClrMapping/>
  </p:clrMapOvr>
  <p:transition spd="med">
    <p:pull/>
    <p:sndAc>
      <p:stSnd>
        <p:snd r:embed="rId2" name="rottomy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744385"/>
              </p:ext>
            </p:extLst>
          </p:nvPr>
        </p:nvGraphicFramePr>
        <p:xfrm>
          <a:off x="873247" y="415664"/>
          <a:ext cx="7937500" cy="624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Worksheet" r:id="rId3" imgW="6972300" imgH="5499100" progId="Excel.Sheet.12">
                  <p:embed/>
                </p:oleObj>
              </mc:Choice>
              <mc:Fallback>
                <p:oleObj name="Worksheet" r:id="rId3" imgW="6972300" imgH="5499100" progId="Excel.Shee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3247" y="415664"/>
                        <a:ext cx="7937500" cy="624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837107" y="799096"/>
            <a:ext cx="7992000" cy="115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7107" y="1932964"/>
            <a:ext cx="7992000" cy="158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7107" y="3368228"/>
            <a:ext cx="7992000" cy="33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-52899" y="125185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R1</a:t>
            </a:r>
          </a:p>
        </p:txBody>
      </p:sp>
      <p:sp>
        <p:nvSpPr>
          <p:cNvPr id="23" name="TextBox 22">
            <a:hlinkClick r:id="rId6" action="ppaction://hlinksldjump"/>
          </p:cNvPr>
          <p:cNvSpPr txBox="1"/>
          <p:nvPr/>
        </p:nvSpPr>
        <p:spPr>
          <a:xfrm>
            <a:off x="-52899" y="1610811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R2</a:t>
            </a:r>
          </a:p>
        </p:txBody>
      </p:sp>
      <p:sp>
        <p:nvSpPr>
          <p:cNvPr id="24" name="TextBox 23">
            <a:hlinkClick r:id="rId7" action="ppaction://hlinksldjump"/>
          </p:cNvPr>
          <p:cNvSpPr txBox="1"/>
          <p:nvPr/>
        </p:nvSpPr>
        <p:spPr>
          <a:xfrm>
            <a:off x="-52899" y="1978885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R3</a:t>
            </a:r>
          </a:p>
        </p:txBody>
      </p:sp>
      <p:sp>
        <p:nvSpPr>
          <p:cNvPr id="25" name="TextBox 24">
            <a:hlinkClick r:id="rId8" action="ppaction://hlinksldjump"/>
          </p:cNvPr>
          <p:cNvSpPr txBox="1"/>
          <p:nvPr/>
        </p:nvSpPr>
        <p:spPr>
          <a:xfrm>
            <a:off x="-52899" y="233548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SB</a:t>
            </a:r>
          </a:p>
        </p:txBody>
      </p:sp>
      <p:sp>
        <p:nvSpPr>
          <p:cNvPr id="26" name="TextBox 25">
            <a:hlinkClick r:id="" action="ppaction://hlinkshowjump?jump=firstslide"/>
          </p:cNvPr>
          <p:cNvSpPr txBox="1"/>
          <p:nvPr/>
        </p:nvSpPr>
        <p:spPr>
          <a:xfrm>
            <a:off x="-52899" y="894142"/>
            <a:ext cx="66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KG Summer Sunshine" charset="0"/>
                <a:ea typeface="KG Summer Sunshine" charset="0"/>
                <a:cs typeface="KG Summer Sunshine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39124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462" y="1291034"/>
            <a:ext cx="848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9043" y="4198624"/>
            <a:ext cx="553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7:30pm Monday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4270" y="3676148"/>
            <a:ext cx="553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KG Summer Sunshine" charset="0"/>
                <a:ea typeface="KG Summer Sunshine" charset="0"/>
                <a:cs typeface="KG Summer Sunshine" charset="0"/>
              </a:rPr>
              <a:t>@ Prince Albert </a:t>
            </a:r>
          </a:p>
        </p:txBody>
      </p:sp>
    </p:spTree>
    <p:extLst>
      <p:ext uri="{BB962C8B-B14F-4D97-AF65-F5344CB8AC3E}">
        <p14:creationId xmlns:p14="http://schemas.microsoft.com/office/powerpoint/2010/main" val="12744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chnicaldifficul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270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22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58208" y="2559387"/>
            <a:ext cx="7473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facebook.com</a:t>
            </a:r>
            <a:r>
              <a:rPr lang="en-US" sz="4800" dirty="0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/</a:t>
            </a:r>
            <a:br>
              <a:rPr lang="en-US" sz="4800" dirty="0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</a:br>
            <a:r>
              <a:rPr lang="en-US" sz="4800" dirty="0" err="1">
                <a:solidFill>
                  <a:srgbClr val="0070C0"/>
                </a:solidFill>
                <a:latin typeface="Janda Safe and Sound" charset="0"/>
                <a:ea typeface="Janda Safe and Sound" charset="0"/>
                <a:cs typeface="Janda Safe and Sound" charset="0"/>
              </a:rPr>
              <a:t>knowbrainertrivia</a:t>
            </a:r>
            <a:endParaRPr lang="en-US" sz="4800" dirty="0">
              <a:solidFill>
                <a:srgbClr val="0070C0"/>
              </a:solidFill>
              <a:latin typeface="Janda Safe and Sound" charset="0"/>
              <a:ea typeface="Janda Safe and Sound" charset="0"/>
              <a:cs typeface="Janda Safe and Soun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BONUS ROUND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84" y1="37109" x2="58984" y2="37109"/>
                        <a14:foregroundMark x1="60156" y1="49219" x2="60938" y2="78125"/>
                        <a14:foregroundMark x1="68750" y1="22656" x2="60938" y2="39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113" y="2462931"/>
            <a:ext cx="1588021" cy="15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70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" b="89964" l="995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96"/>
          <a:stretch/>
        </p:blipFill>
        <p:spPr>
          <a:xfrm>
            <a:off x="629018" y="431800"/>
            <a:ext cx="8623136" cy="627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NAME THE BRAIN</a:t>
            </a:r>
          </a:p>
        </p:txBody>
      </p:sp>
    </p:spTree>
    <p:extLst>
      <p:ext uri="{BB962C8B-B14F-4D97-AF65-F5344CB8AC3E}">
        <p14:creationId xmlns:p14="http://schemas.microsoft.com/office/powerpoint/2010/main" val="1480091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NAME THE title + artist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16138" r="15025" b="4937"/>
          <a:stretch/>
        </p:blipFill>
        <p:spPr>
          <a:xfrm>
            <a:off x="576196" y="394165"/>
            <a:ext cx="8347903" cy="62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23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6455" y="1740561"/>
            <a:ext cx="85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KNOW BRAINER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501" y="3076962"/>
            <a:ext cx="8571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Janda Safe and Sound" charset="0"/>
                <a:ea typeface="Janda Safe and Sound" charset="0"/>
                <a:cs typeface="Janda Safe and Sound" charset="0"/>
              </a:rPr>
              <a:t>BONUS ROUND</a:t>
            </a:r>
          </a:p>
        </p:txBody>
      </p:sp>
    </p:spTree>
    <p:extLst>
      <p:ext uri="{BB962C8B-B14F-4D97-AF65-F5344CB8AC3E}">
        <p14:creationId xmlns:p14="http://schemas.microsoft.com/office/powerpoint/2010/main" val="35585879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0"/>
            <a:ext cx="27093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1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2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3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4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5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08463" y="8737"/>
            <a:ext cx="9552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7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8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9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4608" y="4850462"/>
            <a:ext cx="1100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11</a:t>
            </a:r>
          </a:p>
          <a:p>
            <a:endParaRPr lang="en-US" sz="4000" dirty="0">
              <a:latin typeface="Sketch Match" charset="0"/>
              <a:ea typeface="Sketch Match" charset="0"/>
              <a:cs typeface="Sketch Match" charset="0"/>
            </a:endParaRPr>
          </a:p>
          <a:p>
            <a:r>
              <a:rPr lang="en-US" sz="4000" dirty="0">
                <a:latin typeface="Sketch Match" charset="0"/>
                <a:ea typeface="Sketch Match" charset="0"/>
                <a:cs typeface="Sketch Match" charset="0"/>
              </a:rPr>
              <a:t>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9016" r="20000" b="22131"/>
          <a:stretch/>
        </p:blipFill>
        <p:spPr>
          <a:xfrm>
            <a:off x="437683" y="-89058"/>
            <a:ext cx="3505200" cy="106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9"/>
          <a:stretch/>
        </p:blipFill>
        <p:spPr>
          <a:xfrm>
            <a:off x="5037938" y="3265774"/>
            <a:ext cx="4036213" cy="8871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17939" r="20576" b="17939"/>
          <a:stretch/>
        </p:blipFill>
        <p:spPr>
          <a:xfrm>
            <a:off x="437683" y="2417318"/>
            <a:ext cx="3492500" cy="1066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17939" r="21848" b="9924"/>
          <a:stretch/>
        </p:blipFill>
        <p:spPr>
          <a:xfrm>
            <a:off x="494008" y="1048459"/>
            <a:ext cx="3530600" cy="1200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15909" r="11603" b="20455"/>
          <a:stretch/>
        </p:blipFill>
        <p:spPr>
          <a:xfrm>
            <a:off x="4886091" y="1181809"/>
            <a:ext cx="4305739" cy="9394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13178" r="10927" b="16279"/>
          <a:stretch/>
        </p:blipFill>
        <p:spPr>
          <a:xfrm>
            <a:off x="494008" y="3518959"/>
            <a:ext cx="3941913" cy="961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8" t="16788" r="21150" b="16788"/>
          <a:stretch/>
        </p:blipFill>
        <p:spPr>
          <a:xfrm>
            <a:off x="494008" y="4605624"/>
            <a:ext cx="3454400" cy="1155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 t="19425" r="12424" b="17985"/>
          <a:stretch/>
        </p:blipFill>
        <p:spPr>
          <a:xfrm>
            <a:off x="4886091" y="27807"/>
            <a:ext cx="4018116" cy="9499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t="10656" r="11158" b="20492"/>
          <a:stretch/>
        </p:blipFill>
        <p:spPr>
          <a:xfrm>
            <a:off x="4903850" y="2364908"/>
            <a:ext cx="3940301" cy="9143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7" t="9302" r="21721" b="17829"/>
          <a:stretch/>
        </p:blipFill>
        <p:spPr>
          <a:xfrm>
            <a:off x="4901501" y="5576360"/>
            <a:ext cx="3543300" cy="1193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9" t="11200" r="30162" b="15200"/>
          <a:stretch/>
        </p:blipFill>
        <p:spPr>
          <a:xfrm>
            <a:off x="495300" y="5765299"/>
            <a:ext cx="2400300" cy="1168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8271" r="10887" b="15038"/>
          <a:stretch/>
        </p:blipFill>
        <p:spPr>
          <a:xfrm>
            <a:off x="4901501" y="4423763"/>
            <a:ext cx="4242499" cy="11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2"/>
          <a:stretch/>
        </p:blipFill>
        <p:spPr>
          <a:xfrm>
            <a:off x="292101" y="3159542"/>
            <a:ext cx="8652932" cy="3426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633" y="1035884"/>
            <a:ext cx="85719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Janda Safe and Sound" charset="0"/>
                <a:ea typeface="Janda Safe and Sound" charset="0"/>
                <a:cs typeface="Janda Safe and Sound" charset="0"/>
              </a:rPr>
              <a:t>SWAP YOUR SHEETS</a:t>
            </a:r>
          </a:p>
        </p:txBody>
      </p:sp>
    </p:spTree>
    <p:extLst>
      <p:ext uri="{BB962C8B-B14F-4D97-AF65-F5344CB8AC3E}">
        <p14:creationId xmlns:p14="http://schemas.microsoft.com/office/powerpoint/2010/main" val="163145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4000" y="1010859"/>
            <a:ext cx="5994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SCREAM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KILL BILL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SILENCE OF THE LAMBS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BEAUTY &amp; THE BEAST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ICE 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SPIDER MAN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SPEED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MEN IN BLACK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RATTATOUI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PEARL HARBOUR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Janda Safe and Sound" charset="0"/>
                <a:ea typeface="Janda Safe and Sound" charset="0"/>
                <a:cs typeface="Janda Safe and Sound" charset="0"/>
              </a:rPr>
              <a:t>FROZEN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009553" y="28282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7918" y="219154"/>
            <a:ext cx="785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KG Summer Sunshine" charset="0"/>
                <a:ea typeface="KG Summer Sunshine" charset="0"/>
                <a:cs typeface="KG Summer Sunshine" charset="0"/>
              </a:rPr>
              <a:t>BONUS ROUND ANSWERS</a:t>
            </a:r>
          </a:p>
        </p:txBody>
      </p:sp>
    </p:spTree>
    <p:extLst>
      <p:ext uri="{BB962C8B-B14F-4D97-AF65-F5344CB8AC3E}">
        <p14:creationId xmlns:p14="http://schemas.microsoft.com/office/powerpoint/2010/main" val="1685720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15647</TotalTime>
  <Words>216</Words>
  <Application>Microsoft Macintosh PowerPoint</Application>
  <PresentationFormat>On-screen Show (4:3)</PresentationFormat>
  <Paragraphs>126</Paragraphs>
  <Slides>35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Calibri</vt:lpstr>
      <vt:lpstr>DJB MESS IN MY HEAD</vt:lpstr>
      <vt:lpstr>Janda Safe and Sound</vt:lpstr>
      <vt:lpstr>Janda Safe and Sound Solid</vt:lpstr>
      <vt:lpstr>KG Summer Sunshine</vt:lpstr>
      <vt:lpstr>SF Hollywood Hills</vt:lpstr>
      <vt:lpstr>Shimes One PERSONAL USE</vt:lpstr>
      <vt:lpstr>Sketch Match</vt:lpstr>
      <vt:lpstr>Arial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 Kinetics (Aust) Pty Ltd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Garth</dc:creator>
  <cp:lastModifiedBy>Brenton Garth</cp:lastModifiedBy>
  <cp:revision>793</cp:revision>
  <dcterms:created xsi:type="dcterms:W3CDTF">2015-08-15T13:11:44Z</dcterms:created>
  <dcterms:modified xsi:type="dcterms:W3CDTF">2016-10-11T07:39:35Z</dcterms:modified>
</cp:coreProperties>
</file>