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5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8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39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2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8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3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6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4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3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1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44058-A815-49C3-BD77-5020EE6B4DA3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857AC-90B3-481B-A5B6-45BA55BAE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6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310" y="331251"/>
            <a:ext cx="10515600" cy="1571101"/>
          </a:xfrm>
        </p:spPr>
        <p:txBody>
          <a:bodyPr>
            <a:normAutofit/>
          </a:bodyPr>
          <a:lstStyle/>
          <a:p>
            <a:pPr algn="r"/>
            <a:r>
              <a:rPr lang="en-US" sz="5400" b="1" i="1" u="sng" dirty="0"/>
              <a:t>ViewPoint </a:t>
            </a:r>
            <a:r>
              <a:rPr lang="en-US" sz="1600" b="1" i="1" u="sng" dirty="0"/>
              <a:t>Results</a:t>
            </a:r>
          </a:p>
        </p:txBody>
      </p:sp>
      <p:pic>
        <p:nvPicPr>
          <p:cNvPr id="4" name="Picture 2" descr="kaleidoscopestoyou_2057_1029787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73" y="768355"/>
            <a:ext cx="4993581" cy="377505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50800" dist="50800" dir="5400000" algn="ctr" rotWithShape="0">
              <a:schemeClr val="bg2">
                <a:lumMod val="90000"/>
              </a:schemeClr>
            </a:outerShdw>
          </a:effectLst>
          <a:ex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894090" y="2226635"/>
            <a:ext cx="7220683" cy="2319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i="1" dirty="0"/>
              <a:t>A different Viewpoint </a:t>
            </a:r>
          </a:p>
          <a:p>
            <a:pPr algn="ctr"/>
            <a:r>
              <a:rPr lang="en-US" sz="3200" b="1" i="1" dirty="0"/>
              <a:t>to improve your</a:t>
            </a:r>
          </a:p>
          <a:p>
            <a:pPr algn="ctr"/>
            <a:r>
              <a:rPr lang="en-US" sz="3200" b="1" i="1" dirty="0"/>
              <a:t> Available</a:t>
            </a:r>
          </a:p>
          <a:p>
            <a:pPr algn="ctr"/>
            <a:r>
              <a:rPr lang="en-US" sz="3200" b="1" i="1" dirty="0"/>
              <a:t> CASH</a:t>
            </a:r>
          </a:p>
          <a:p>
            <a:pPr algn="ctr"/>
            <a:r>
              <a:rPr lang="en-US" sz="3200" b="1" i="1" dirty="0"/>
              <a:t> for Growth!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5310" y="5383568"/>
            <a:ext cx="115617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“Sometimes only a change of </a:t>
            </a:r>
            <a:r>
              <a:rPr lang="en-US" b="1" i="1" u="sng" dirty="0"/>
              <a:t>Viewpoint</a:t>
            </a:r>
            <a:r>
              <a:rPr lang="en-US" b="1" i="1" dirty="0"/>
              <a:t> is needed to convert a tiresome duty into and interesting opportunity.” </a:t>
            </a:r>
          </a:p>
          <a:p>
            <a:pPr algn="ctr"/>
            <a:r>
              <a:rPr lang="en-US" b="1" i="1" dirty="0"/>
              <a:t>– Alberta Flanders </a:t>
            </a:r>
          </a:p>
        </p:txBody>
      </p:sp>
    </p:spTree>
    <p:extLst>
      <p:ext uri="{BB962C8B-B14F-4D97-AF65-F5344CB8AC3E}">
        <p14:creationId xmlns:p14="http://schemas.microsoft.com/office/powerpoint/2010/main" val="404896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/>
              <a:t>Do you know?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84% of all Mergers and acquisitions fail</a:t>
            </a:r>
          </a:p>
          <a:p>
            <a:r>
              <a:rPr lang="en-US" dirty="0"/>
              <a:t>50 to 95 % of Lean initiatives fail</a:t>
            </a:r>
          </a:p>
          <a:p>
            <a:r>
              <a:rPr lang="en-US" dirty="0"/>
              <a:t>84% of Six Sigma initiatives fail</a:t>
            </a:r>
          </a:p>
          <a:p>
            <a:r>
              <a:rPr lang="en-US" dirty="0"/>
              <a:t>50% of Plant consolidations are not successful</a:t>
            </a:r>
          </a:p>
          <a:p>
            <a:endParaRPr lang="en-US" dirty="0"/>
          </a:p>
          <a:p>
            <a:r>
              <a:rPr lang="en-US" dirty="0"/>
              <a:t>What is your businesses need, concern, or problem to be solved?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0550" y="5519696"/>
            <a:ext cx="10763250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/>
              <a:t>“By failing to prepare, you are preparing to fail.” </a:t>
            </a:r>
          </a:p>
          <a:p>
            <a:pPr algn="ctr"/>
            <a:r>
              <a:rPr lang="en-US" sz="2800" b="1" i="1" dirty="0"/>
              <a:t>– Benjamin Franklin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7210" y="242355"/>
            <a:ext cx="11254240" cy="1571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5400" b="1" i="1" u="sng"/>
              <a:t>ViewPoint </a:t>
            </a:r>
            <a:r>
              <a:rPr lang="en-US" sz="1600" b="1" i="1" u="sng"/>
              <a:t>Results</a:t>
            </a:r>
            <a:endParaRPr lang="en-US" sz="1600" b="1" i="1" u="sng" dirty="0"/>
          </a:p>
        </p:txBody>
      </p:sp>
    </p:spTree>
    <p:extLst>
      <p:ext uri="{BB962C8B-B14F-4D97-AF65-F5344CB8AC3E}">
        <p14:creationId xmlns:p14="http://schemas.microsoft.com/office/powerpoint/2010/main" val="350230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534" y="5519683"/>
            <a:ext cx="10515600" cy="1091566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sz="3200" b="1" i="1" dirty="0"/>
              <a:t>“Sometimes Questions are more important than answers.” </a:t>
            </a:r>
            <a:br>
              <a:rPr lang="en-US" sz="3200" b="1" i="1" dirty="0"/>
            </a:br>
            <a:r>
              <a:rPr lang="en-US" sz="3200" b="1" i="1" dirty="0"/>
              <a:t>– Nancy Willard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994" y="1419454"/>
            <a:ext cx="10938294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i="1" u="sng" dirty="0"/>
              <a:t>Where are you?</a:t>
            </a:r>
          </a:p>
          <a:p>
            <a:pPr marL="0" indent="0">
              <a:buNone/>
            </a:pPr>
            <a:endParaRPr lang="en-US" sz="3200" i="1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                              </a:t>
            </a:r>
            <a:r>
              <a:rPr lang="en-US" sz="3200" i="1" u="sng" dirty="0"/>
              <a:t>Where are you going?</a:t>
            </a:r>
          </a:p>
          <a:p>
            <a:pPr marL="0" indent="0">
              <a:buNone/>
            </a:pPr>
            <a:endParaRPr lang="en-US" sz="3200" i="1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/>
              <a:t>                                                                </a:t>
            </a:r>
            <a:r>
              <a:rPr lang="en-US" sz="3200" i="1" u="sng" dirty="0"/>
              <a:t>Are you going to make it?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55688" y="188376"/>
            <a:ext cx="10515600" cy="1571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5400" b="1" i="1" u="sng" dirty="0" err="1"/>
              <a:t>ViewPoint</a:t>
            </a:r>
            <a:r>
              <a:rPr lang="en-US" sz="5400" b="1" i="1" u="sng" dirty="0"/>
              <a:t> </a:t>
            </a:r>
            <a:r>
              <a:rPr lang="en-US" sz="1600" b="1" i="1" u="sng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266934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ViewPoint Results</vt:lpstr>
      <vt:lpstr>Do you know?</vt:lpstr>
      <vt:lpstr>“Sometimes Questions are more important than answers.”  – Nancy Willard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ViewPoint Results</dc:title>
  <dc:creator>Robb Kirkpatrick</dc:creator>
  <cp:lastModifiedBy>Robb Kirkpatrick</cp:lastModifiedBy>
  <cp:revision>1</cp:revision>
  <dcterms:created xsi:type="dcterms:W3CDTF">2016-10-06T14:39:02Z</dcterms:created>
  <dcterms:modified xsi:type="dcterms:W3CDTF">2016-10-06T14:39:27Z</dcterms:modified>
</cp:coreProperties>
</file>