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363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2BDE-FD4C-834C-AA07-731D455DBE61}" type="datetimeFigureOut">
              <a:rPr lang="en-US" smtClean="0"/>
              <a:t>13/09/16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E27C-F415-9C4C-87A9-004174415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40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2BDE-FD4C-834C-AA07-731D455DBE61}" type="datetimeFigureOut">
              <a:rPr lang="en-US" smtClean="0"/>
              <a:t>13/09/16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E27C-F415-9C4C-87A9-004174415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045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2BDE-FD4C-834C-AA07-731D455DBE61}" type="datetimeFigureOut">
              <a:rPr lang="en-US" smtClean="0"/>
              <a:t>13/09/16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E27C-F415-9C4C-87A9-004174415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2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2BDE-FD4C-834C-AA07-731D455DBE61}" type="datetimeFigureOut">
              <a:rPr lang="en-US" smtClean="0"/>
              <a:t>13/09/16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E27C-F415-9C4C-87A9-004174415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68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2BDE-FD4C-834C-AA07-731D455DBE61}" type="datetimeFigureOut">
              <a:rPr lang="en-US" smtClean="0"/>
              <a:t>13/09/16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E27C-F415-9C4C-87A9-004174415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4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2BDE-FD4C-834C-AA07-731D455DBE61}" type="datetimeFigureOut">
              <a:rPr lang="en-US" smtClean="0"/>
              <a:t>13/09/16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E27C-F415-9C4C-87A9-004174415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967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2BDE-FD4C-834C-AA07-731D455DBE61}" type="datetimeFigureOut">
              <a:rPr lang="en-US" smtClean="0"/>
              <a:t>13/09/16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E27C-F415-9C4C-87A9-004174415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48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2BDE-FD4C-834C-AA07-731D455DBE61}" type="datetimeFigureOut">
              <a:rPr lang="en-US" smtClean="0"/>
              <a:t>13/09/16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E27C-F415-9C4C-87A9-004174415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7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2BDE-FD4C-834C-AA07-731D455DBE61}" type="datetimeFigureOut">
              <a:rPr lang="en-US" smtClean="0"/>
              <a:t>13/09/16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E27C-F415-9C4C-87A9-004174415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7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2BDE-FD4C-834C-AA07-731D455DBE61}" type="datetimeFigureOut">
              <a:rPr lang="en-US" smtClean="0"/>
              <a:t>13/09/16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E27C-F415-9C4C-87A9-004174415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43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2BDE-FD4C-834C-AA07-731D455DBE61}" type="datetimeFigureOut">
              <a:rPr lang="en-US" smtClean="0"/>
              <a:t>13/09/16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E27C-F415-9C4C-87A9-004174415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7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D2BDE-FD4C-834C-AA07-731D455DBE61}" type="datetimeFigureOut">
              <a:rPr lang="en-US" smtClean="0"/>
              <a:t>13/09/16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5E27C-F415-9C4C-87A9-004174415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192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416943"/>
            <a:ext cx="5829300" cy="2598371"/>
          </a:xfrm>
        </p:spPr>
        <p:txBody>
          <a:bodyPr>
            <a:normAutofit fontScale="90000"/>
          </a:bodyPr>
          <a:lstStyle/>
          <a:p>
            <a:r>
              <a:rPr lang="en-US" sz="2800" u="sng" dirty="0" smtClean="0">
                <a:solidFill>
                  <a:schemeClr val="accent6"/>
                </a:solidFill>
              </a:rPr>
              <a:t>Mission</a:t>
            </a:r>
            <a:r>
              <a:rPr lang="en-US" sz="2800" dirty="0" smtClean="0">
                <a:solidFill>
                  <a:schemeClr val="accent6"/>
                </a:solidFill>
              </a:rPr>
              <a:t> :</a:t>
            </a:r>
            <a:br>
              <a:rPr lang="en-US" sz="2800" dirty="0" smtClean="0">
                <a:solidFill>
                  <a:schemeClr val="accent6"/>
                </a:solidFill>
              </a:rPr>
            </a:br>
            <a:r>
              <a:rPr lang="en-US" sz="2800" dirty="0" smtClean="0"/>
              <a:t> Everyday we take our members on a journey of possibilities to reach their potential, on and off the court.  We assist them to become the best they can be.  If someone can’t learn the way we teach – we will teach them the way they learn.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4709837"/>
            <a:ext cx="5829300" cy="2598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u="sng" dirty="0" smtClean="0">
                <a:solidFill>
                  <a:srgbClr val="F79646"/>
                </a:solidFill>
              </a:rPr>
              <a:t>Vision</a:t>
            </a:r>
            <a:r>
              <a:rPr lang="en-US" sz="2600" dirty="0" smtClean="0">
                <a:solidFill>
                  <a:srgbClr val="F79646"/>
                </a:solidFill>
              </a:rPr>
              <a:t> :</a:t>
            </a:r>
            <a:br>
              <a:rPr lang="en-US" sz="2600" dirty="0" smtClean="0">
                <a:solidFill>
                  <a:srgbClr val="F79646"/>
                </a:solidFill>
              </a:rPr>
            </a:br>
            <a:r>
              <a:rPr lang="en-US" sz="2600" dirty="0" smtClean="0">
                <a:solidFill>
                  <a:srgbClr val="FFFFFF"/>
                </a:solidFill>
              </a:rPr>
              <a:t> Transition Sports will become Australia’s leading grass roots sports development platform.</a:t>
            </a:r>
            <a:endParaRPr lang="en-US" sz="2600" dirty="0">
              <a:solidFill>
                <a:srgbClr val="FFFFFF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75598" y="6779328"/>
            <a:ext cx="5829300" cy="2598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u="sng" dirty="0" smtClean="0">
                <a:solidFill>
                  <a:srgbClr val="F79646"/>
                </a:solidFill>
              </a:rPr>
              <a:t>Values</a:t>
            </a:r>
            <a:r>
              <a:rPr lang="en-US" sz="2600" dirty="0" smtClean="0">
                <a:solidFill>
                  <a:srgbClr val="F79646"/>
                </a:solidFill>
              </a:rPr>
              <a:t> :</a:t>
            </a:r>
            <a:br>
              <a:rPr lang="en-US" sz="2600" dirty="0" smtClean="0">
                <a:solidFill>
                  <a:srgbClr val="F79646"/>
                </a:solidFill>
              </a:rPr>
            </a:br>
            <a:r>
              <a:rPr lang="en-US" sz="2600" dirty="0" smtClean="0"/>
              <a:t> </a:t>
            </a:r>
            <a:r>
              <a:rPr lang="en-US" sz="2600" dirty="0" smtClean="0">
                <a:solidFill>
                  <a:srgbClr val="FFFFFF"/>
                </a:solidFill>
              </a:rPr>
              <a:t>Inclusive, Inspiring, Energetic, Connected, Motivating, Passionate, Positive, Supportive, Family. </a:t>
            </a:r>
            <a:endParaRPr lang="en-US" sz="2600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1568" y="7258"/>
            <a:ext cx="1948871" cy="2111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979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6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Mission :  Everyday we take our members on a journey of possibilities to reach their potential, on and off the court.  We assist them to become the best they can be.  If someone can’t learn the way we teach – we will teach them the way they learn.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Mission :  If someone can’t learn the way we teach – we will teach the way we learn</dc:title>
  <dc:creator>Jason  Ware</dc:creator>
  <cp:lastModifiedBy>Darren Hindle</cp:lastModifiedBy>
  <cp:revision>9</cp:revision>
  <cp:lastPrinted>2016-08-04T04:51:02Z</cp:lastPrinted>
  <dcterms:created xsi:type="dcterms:W3CDTF">2016-07-09T03:17:26Z</dcterms:created>
  <dcterms:modified xsi:type="dcterms:W3CDTF">2016-09-13T02:22:35Z</dcterms:modified>
</cp:coreProperties>
</file>