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23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01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25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1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90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0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3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8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03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05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6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3530D-7EA2-4794-9AE1-66F260983CE2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31D59-3BF8-406D-8E81-E859CD40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1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H="1">
            <a:off x="12750084" y="1122364"/>
            <a:ext cx="515153" cy="21704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13265236" y="3602039"/>
            <a:ext cx="231821" cy="145714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24" y="76200"/>
            <a:ext cx="3825025" cy="5892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654" y="1643063"/>
            <a:ext cx="4500845" cy="281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242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Chesters</dc:creator>
  <cp:lastModifiedBy>Linda Chesters</cp:lastModifiedBy>
  <cp:revision>1</cp:revision>
  <dcterms:created xsi:type="dcterms:W3CDTF">2016-09-29T07:03:00Z</dcterms:created>
  <dcterms:modified xsi:type="dcterms:W3CDTF">2016-09-29T07:03:33Z</dcterms:modified>
</cp:coreProperties>
</file>