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80" d="100"/>
          <a:sy n="80" d="100"/>
        </p:scale>
        <p:origin x="-552" y="-2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BC9C9C-173A-43B7-A18B-432184CCAB92}" type="datetimeFigureOut">
              <a:rPr lang="en-US" smtClean="0"/>
              <a:t>10/2/2016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29690C-D6FD-4015-ABBF-331184CD03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26135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BC9C9C-173A-43B7-A18B-432184CCAB92}" type="datetimeFigureOut">
              <a:rPr lang="en-US" smtClean="0"/>
              <a:t>10/2/2016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29690C-D6FD-4015-ABBF-331184CD03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18882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BC9C9C-173A-43B7-A18B-432184CCAB92}" type="datetimeFigureOut">
              <a:rPr lang="en-US" smtClean="0"/>
              <a:t>10/2/2016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29690C-D6FD-4015-ABBF-331184CD03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96622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BC9C9C-173A-43B7-A18B-432184CCAB92}" type="datetimeFigureOut">
              <a:rPr lang="en-US" smtClean="0"/>
              <a:t>10/2/2016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29690C-D6FD-4015-ABBF-331184CD03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33930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BC9C9C-173A-43B7-A18B-432184CCAB92}" type="datetimeFigureOut">
              <a:rPr lang="en-US" smtClean="0"/>
              <a:t>10/2/2016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29690C-D6FD-4015-ABBF-331184CD03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5627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BC9C9C-173A-43B7-A18B-432184CCAB92}" type="datetimeFigureOut">
              <a:rPr lang="en-US" smtClean="0"/>
              <a:t>10/2/2016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29690C-D6FD-4015-ABBF-331184CD03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81173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BC9C9C-173A-43B7-A18B-432184CCAB92}" type="datetimeFigureOut">
              <a:rPr lang="en-US" smtClean="0"/>
              <a:t>10/2/2016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29690C-D6FD-4015-ABBF-331184CD03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2612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BC9C9C-173A-43B7-A18B-432184CCAB92}" type="datetimeFigureOut">
              <a:rPr lang="en-US" smtClean="0"/>
              <a:t>10/2/2016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29690C-D6FD-4015-ABBF-331184CD03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79526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BC9C9C-173A-43B7-A18B-432184CCAB92}" type="datetimeFigureOut">
              <a:rPr lang="en-US" smtClean="0"/>
              <a:t>10/2/2016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29690C-D6FD-4015-ABBF-331184CD03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67124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BC9C9C-173A-43B7-A18B-432184CCAB92}" type="datetimeFigureOut">
              <a:rPr lang="en-US" smtClean="0"/>
              <a:t>10/2/2016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29690C-D6FD-4015-ABBF-331184CD03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481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BC9C9C-173A-43B7-A18B-432184CCAB92}" type="datetimeFigureOut">
              <a:rPr lang="en-US" smtClean="0"/>
              <a:t>10/2/2016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29690C-D6FD-4015-ABBF-331184CD03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19920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BC9C9C-173A-43B7-A18B-432184CCAB92}" type="datetimeFigureOut">
              <a:rPr lang="en-US" smtClean="0"/>
              <a:t>10/2/2016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29690C-D6FD-4015-ABBF-331184CD03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83214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flipH="1">
            <a:off x="13817599" y="529936"/>
            <a:ext cx="227012" cy="950522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flipV="1">
            <a:off x="18935699" y="-2819400"/>
            <a:ext cx="3053443" cy="3824597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7970170" y="1979383"/>
            <a:ext cx="2196513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                               </a:t>
            </a:r>
            <a:r>
              <a:rPr lang="en-US" sz="9600" dirty="0" smtClean="0">
                <a:solidFill>
                  <a:srgbClr val="00B0F0"/>
                </a:solidFill>
                <a:latin typeface="Century Gothic" panose="020B0502020202020204" pitchFamily="34" charset="0"/>
              </a:rPr>
              <a:t>M </a:t>
            </a:r>
            <a:endParaRPr lang="en-US" sz="9600" dirty="0">
              <a:solidFill>
                <a:srgbClr val="00B0F0"/>
              </a:solidFill>
              <a:latin typeface="Century Gothic" panose="020B050202020202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8241631" y="2273968"/>
            <a:ext cx="1167063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600" dirty="0" smtClean="0">
                <a:solidFill>
                  <a:srgbClr val="0070C0"/>
                </a:solidFill>
                <a:latin typeface="Century Gothic" panose="020B0502020202020204" pitchFamily="34" charset="0"/>
              </a:rPr>
              <a:t>V</a:t>
            </a:r>
            <a:endParaRPr lang="en-US" sz="6600" dirty="0">
              <a:solidFill>
                <a:srgbClr val="0070C0"/>
              </a:solidFill>
              <a:latin typeface="Century Gothic" panose="020B0502020202020204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7772401" y="3381964"/>
            <a:ext cx="170017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Villa</a:t>
            </a:r>
          </a:p>
          <a:p>
            <a:pPr algn="ctr"/>
            <a:r>
              <a:rPr lang="en-US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Management</a:t>
            </a:r>
          </a:p>
          <a:p>
            <a:pPr algn="ctr"/>
            <a:r>
              <a:rPr lang="en-US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Bali</a:t>
            </a:r>
            <a:endParaRPr lang="en-US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54823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50</TotalTime>
  <Words>6</Words>
  <Application>Microsoft Office PowerPoint</Application>
  <PresentationFormat>Widescreen</PresentationFormat>
  <Paragraphs>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Century Gothic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Linda Chesters</dc:creator>
  <cp:lastModifiedBy>Linda Chesters</cp:lastModifiedBy>
  <cp:revision>5</cp:revision>
  <dcterms:created xsi:type="dcterms:W3CDTF">2016-10-02T11:40:20Z</dcterms:created>
  <dcterms:modified xsi:type="dcterms:W3CDTF">2016-10-02T12:31:10Z</dcterms:modified>
</cp:coreProperties>
</file>