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322"/>
    <a:srgbClr val="BC812D"/>
    <a:srgbClr val="9944DF"/>
    <a:srgbClr val="873BC2"/>
    <a:srgbClr val="7F2C73"/>
    <a:srgbClr val="81398A"/>
    <a:srgbClr val="BD4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20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07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54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7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2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12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53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63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67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25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75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8BD60-58F8-9348-8097-FD11DBCE9FA7}" type="datetimeFigureOut">
              <a:rPr lang="fr-FR" smtClean="0"/>
              <a:t>26/10/2016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31BA8-0D07-604F-9353-9282B4B985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9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09455" y="289957"/>
            <a:ext cx="1864426" cy="100940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A1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7148945" y="1425039"/>
            <a:ext cx="1864426" cy="1009403"/>
          </a:xfrm>
          <a:prstGeom prst="rect">
            <a:avLst/>
          </a:prstGeom>
          <a:solidFill>
            <a:srgbClr val="BD44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A6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029200" y="1425039"/>
            <a:ext cx="1864426" cy="1009403"/>
          </a:xfrm>
          <a:prstGeom prst="rect">
            <a:avLst/>
          </a:prstGeom>
          <a:solidFill>
            <a:srgbClr val="7F2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A5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909455" y="1425039"/>
            <a:ext cx="1864426" cy="1009403"/>
          </a:xfrm>
          <a:prstGeom prst="rect">
            <a:avLst/>
          </a:prstGeom>
          <a:solidFill>
            <a:srgbClr val="8139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A4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029200" y="289957"/>
            <a:ext cx="1864426" cy="1009403"/>
          </a:xfrm>
          <a:prstGeom prst="rect">
            <a:avLst/>
          </a:prstGeom>
          <a:solidFill>
            <a:srgbClr val="873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A2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7119257" y="289957"/>
            <a:ext cx="1864426" cy="1009403"/>
          </a:xfrm>
          <a:prstGeom prst="rect">
            <a:avLst/>
          </a:prstGeom>
          <a:solidFill>
            <a:srgbClr val="9944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A3</a:t>
            </a:r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69" y="5125190"/>
            <a:ext cx="4492172" cy="136369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155" y="5125190"/>
            <a:ext cx="4193310" cy="129109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119257" y="2770411"/>
            <a:ext cx="1864426" cy="10094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B3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2909455" y="2770412"/>
            <a:ext cx="1864426" cy="10094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B1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5014356" y="2770412"/>
            <a:ext cx="1864426" cy="1009403"/>
          </a:xfrm>
          <a:prstGeom prst="rect">
            <a:avLst/>
          </a:prstGeom>
          <a:solidFill>
            <a:srgbClr val="F9A3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B2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2114550" y="4755858"/>
            <a:ext cx="1052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/>
              <a:t>Version 1</a:t>
            </a:r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270448" y="4755858"/>
            <a:ext cx="1052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Version 2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1227290" y="609992"/>
            <a:ext cx="121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Version 3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69816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16</Words>
  <Application>Microsoft Macintosh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sania muirheid</dc:creator>
  <cp:lastModifiedBy>sania muirheid</cp:lastModifiedBy>
  <cp:revision>2</cp:revision>
  <dcterms:created xsi:type="dcterms:W3CDTF">2016-10-26T13:17:34Z</dcterms:created>
  <dcterms:modified xsi:type="dcterms:W3CDTF">2016-10-27T09:42:20Z</dcterms:modified>
</cp:coreProperties>
</file>