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handoutMasterIdLst>
    <p:handoutMasterId r:id="rId5"/>
  </p:handoutMasterIdLst>
  <p:sldIdLst>
    <p:sldId id="258" r:id="rId2"/>
    <p:sldId id="259" r:id="rId3"/>
  </p:sldIdLst>
  <p:sldSz cx="7772400" cy="5029200"/>
  <p:notesSz cx="9601200" cy="7315200"/>
  <p:defaultTextStyle>
    <a:defPPr>
      <a:defRPr lang="en-US"/>
    </a:defPPr>
    <a:lvl1pPr marL="0" algn="l" defTabSz="614477" rtl="0" eaLnBrk="1" latinLnBrk="0" hangingPunct="1">
      <a:defRPr sz="1210" kern="1200">
        <a:solidFill>
          <a:schemeClr val="tx1"/>
        </a:solidFill>
        <a:latin typeface="+mn-lt"/>
        <a:ea typeface="+mn-ea"/>
        <a:cs typeface="+mn-cs"/>
      </a:defRPr>
    </a:lvl1pPr>
    <a:lvl2pPr marL="307238" algn="l" defTabSz="614477" rtl="0" eaLnBrk="1" latinLnBrk="0" hangingPunct="1">
      <a:defRPr sz="1210" kern="1200">
        <a:solidFill>
          <a:schemeClr val="tx1"/>
        </a:solidFill>
        <a:latin typeface="+mn-lt"/>
        <a:ea typeface="+mn-ea"/>
        <a:cs typeface="+mn-cs"/>
      </a:defRPr>
    </a:lvl2pPr>
    <a:lvl3pPr marL="614477" algn="l" defTabSz="614477" rtl="0" eaLnBrk="1" latinLnBrk="0" hangingPunct="1">
      <a:defRPr sz="1210" kern="1200">
        <a:solidFill>
          <a:schemeClr val="tx1"/>
        </a:solidFill>
        <a:latin typeface="+mn-lt"/>
        <a:ea typeface="+mn-ea"/>
        <a:cs typeface="+mn-cs"/>
      </a:defRPr>
    </a:lvl3pPr>
    <a:lvl4pPr marL="921715" algn="l" defTabSz="614477" rtl="0" eaLnBrk="1" latinLnBrk="0" hangingPunct="1">
      <a:defRPr sz="1210" kern="1200">
        <a:solidFill>
          <a:schemeClr val="tx1"/>
        </a:solidFill>
        <a:latin typeface="+mn-lt"/>
        <a:ea typeface="+mn-ea"/>
        <a:cs typeface="+mn-cs"/>
      </a:defRPr>
    </a:lvl4pPr>
    <a:lvl5pPr marL="1228954" algn="l" defTabSz="614477" rtl="0" eaLnBrk="1" latinLnBrk="0" hangingPunct="1">
      <a:defRPr sz="1210" kern="1200">
        <a:solidFill>
          <a:schemeClr val="tx1"/>
        </a:solidFill>
        <a:latin typeface="+mn-lt"/>
        <a:ea typeface="+mn-ea"/>
        <a:cs typeface="+mn-cs"/>
      </a:defRPr>
    </a:lvl5pPr>
    <a:lvl6pPr marL="1536192" algn="l" defTabSz="614477" rtl="0" eaLnBrk="1" latinLnBrk="0" hangingPunct="1">
      <a:defRPr sz="1210" kern="1200">
        <a:solidFill>
          <a:schemeClr val="tx1"/>
        </a:solidFill>
        <a:latin typeface="+mn-lt"/>
        <a:ea typeface="+mn-ea"/>
        <a:cs typeface="+mn-cs"/>
      </a:defRPr>
    </a:lvl6pPr>
    <a:lvl7pPr marL="1843430" algn="l" defTabSz="614477" rtl="0" eaLnBrk="1" latinLnBrk="0" hangingPunct="1">
      <a:defRPr sz="1210" kern="1200">
        <a:solidFill>
          <a:schemeClr val="tx1"/>
        </a:solidFill>
        <a:latin typeface="+mn-lt"/>
        <a:ea typeface="+mn-ea"/>
        <a:cs typeface="+mn-cs"/>
      </a:defRPr>
    </a:lvl7pPr>
    <a:lvl8pPr marL="2150669" algn="l" defTabSz="614477" rtl="0" eaLnBrk="1" latinLnBrk="0" hangingPunct="1">
      <a:defRPr sz="1210" kern="1200">
        <a:solidFill>
          <a:schemeClr val="tx1"/>
        </a:solidFill>
        <a:latin typeface="+mn-lt"/>
        <a:ea typeface="+mn-ea"/>
        <a:cs typeface="+mn-cs"/>
      </a:defRPr>
    </a:lvl8pPr>
    <a:lvl9pPr marL="2457907" algn="l" defTabSz="614477" rtl="0" eaLnBrk="1" latinLnBrk="0" hangingPunct="1">
      <a:defRPr sz="121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712" autoAdjust="0"/>
    <p:restoredTop sz="94660"/>
  </p:normalViewPr>
  <p:slideViewPr>
    <p:cSldViewPr snapToGrid="0">
      <p:cViewPr varScale="1">
        <p:scale>
          <a:sx n="89" d="100"/>
          <a:sy n="89" d="100"/>
        </p:scale>
        <p:origin x="1090" y="10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160520" cy="36703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sz="quarter" idx="1"/>
          </p:nvPr>
        </p:nvSpPr>
        <p:spPr>
          <a:xfrm>
            <a:off x="5438458" y="0"/>
            <a:ext cx="4160520" cy="367030"/>
          </a:xfrm>
          <a:prstGeom prst="rect">
            <a:avLst/>
          </a:prstGeom>
        </p:spPr>
        <p:txBody>
          <a:bodyPr vert="horz" lIns="96661" tIns="48331" rIns="96661" bIns="48331" rtlCol="0"/>
          <a:lstStyle>
            <a:lvl1pPr algn="r">
              <a:defRPr sz="1300"/>
            </a:lvl1pPr>
          </a:lstStyle>
          <a:p>
            <a:fld id="{120BF8C4-FD6D-447E-86E8-6E251F74F230}" type="datetimeFigureOut">
              <a:rPr lang="en-US" smtClean="0"/>
              <a:t>9/29/2016</a:t>
            </a:fld>
            <a:endParaRPr lang="en-US"/>
          </a:p>
        </p:txBody>
      </p:sp>
      <p:sp>
        <p:nvSpPr>
          <p:cNvPr id="4" name="Footer Placeholder 3"/>
          <p:cNvSpPr>
            <a:spLocks noGrp="1"/>
          </p:cNvSpPr>
          <p:nvPr>
            <p:ph type="ftr" sz="quarter" idx="2"/>
          </p:nvPr>
        </p:nvSpPr>
        <p:spPr>
          <a:xfrm>
            <a:off x="0" y="6948171"/>
            <a:ext cx="4160520" cy="367029"/>
          </a:xfrm>
          <a:prstGeom prst="rect">
            <a:avLst/>
          </a:prstGeom>
        </p:spPr>
        <p:txBody>
          <a:bodyPr vert="horz" lIns="96661" tIns="48331" rIns="96661" bIns="48331" rtlCol="0" anchor="b"/>
          <a:lstStyle>
            <a:lvl1pPr algn="l">
              <a:defRPr sz="1300"/>
            </a:lvl1pPr>
          </a:lstStyle>
          <a:p>
            <a:endParaRPr lang="en-US"/>
          </a:p>
        </p:txBody>
      </p:sp>
      <p:sp>
        <p:nvSpPr>
          <p:cNvPr id="5" name="Slide Number Placeholder 4"/>
          <p:cNvSpPr>
            <a:spLocks noGrp="1"/>
          </p:cNvSpPr>
          <p:nvPr>
            <p:ph type="sldNum" sz="quarter" idx="3"/>
          </p:nvPr>
        </p:nvSpPr>
        <p:spPr>
          <a:xfrm>
            <a:off x="5438458" y="6948171"/>
            <a:ext cx="4160520" cy="367029"/>
          </a:xfrm>
          <a:prstGeom prst="rect">
            <a:avLst/>
          </a:prstGeom>
        </p:spPr>
        <p:txBody>
          <a:bodyPr vert="horz" lIns="96661" tIns="48331" rIns="96661" bIns="48331" rtlCol="0" anchor="b"/>
          <a:lstStyle>
            <a:lvl1pPr algn="r">
              <a:defRPr sz="1300"/>
            </a:lvl1pPr>
          </a:lstStyle>
          <a:p>
            <a:fld id="{1545F4F5-4BD3-4129-85C7-B623D144F724}" type="slidenum">
              <a:rPr lang="en-US" smtClean="0"/>
              <a:t>‹#›</a:t>
            </a:fld>
            <a:endParaRPr lang="en-US"/>
          </a:p>
        </p:txBody>
      </p:sp>
    </p:spTree>
    <p:extLst>
      <p:ext uri="{BB962C8B-B14F-4D97-AF65-F5344CB8AC3E}">
        <p14:creationId xmlns:p14="http://schemas.microsoft.com/office/powerpoint/2010/main" val="2835593089"/>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160937" cy="36648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438180" y="0"/>
            <a:ext cx="4160937" cy="366486"/>
          </a:xfrm>
          <a:prstGeom prst="rect">
            <a:avLst/>
          </a:prstGeom>
        </p:spPr>
        <p:txBody>
          <a:bodyPr vert="horz" lIns="91440" tIns="45720" rIns="91440" bIns="45720" rtlCol="0"/>
          <a:lstStyle>
            <a:lvl1pPr algn="r">
              <a:defRPr sz="1200"/>
            </a:lvl1pPr>
          </a:lstStyle>
          <a:p>
            <a:fld id="{214060C5-1806-4FC8-A24A-41EF8E5716E9}" type="datetimeFigureOut">
              <a:rPr lang="en-US" smtClean="0"/>
              <a:t>9/29/2016</a:t>
            </a:fld>
            <a:endParaRPr lang="en-US"/>
          </a:p>
        </p:txBody>
      </p:sp>
      <p:sp>
        <p:nvSpPr>
          <p:cNvPr id="4" name="Slide Image Placeholder 3"/>
          <p:cNvSpPr>
            <a:spLocks noGrp="1" noRot="1" noChangeAspect="1"/>
          </p:cNvSpPr>
          <p:nvPr>
            <p:ph type="sldImg" idx="2"/>
          </p:nvPr>
        </p:nvSpPr>
        <p:spPr>
          <a:xfrm>
            <a:off x="2892425" y="914400"/>
            <a:ext cx="3816350" cy="2468563"/>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60538" y="3520924"/>
            <a:ext cx="7680127" cy="2879876"/>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6948715"/>
            <a:ext cx="4160937" cy="36648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438180" y="6948715"/>
            <a:ext cx="4160937" cy="366485"/>
          </a:xfrm>
          <a:prstGeom prst="rect">
            <a:avLst/>
          </a:prstGeom>
        </p:spPr>
        <p:txBody>
          <a:bodyPr vert="horz" lIns="91440" tIns="45720" rIns="91440" bIns="45720" rtlCol="0" anchor="b"/>
          <a:lstStyle>
            <a:lvl1pPr algn="r">
              <a:defRPr sz="1200"/>
            </a:lvl1pPr>
          </a:lstStyle>
          <a:p>
            <a:fld id="{23841809-4B06-4163-9191-F5D34EC03CB0}" type="slidenum">
              <a:rPr lang="en-US" smtClean="0"/>
              <a:t>‹#›</a:t>
            </a:fld>
            <a:endParaRPr lang="en-US"/>
          </a:p>
        </p:txBody>
      </p:sp>
    </p:spTree>
    <p:extLst>
      <p:ext uri="{BB962C8B-B14F-4D97-AF65-F5344CB8AC3E}">
        <p14:creationId xmlns:p14="http://schemas.microsoft.com/office/powerpoint/2010/main" val="2667255238"/>
      </p:ext>
    </p:extLst>
  </p:cSld>
  <p:clrMap bg1="lt1" tx1="dk1" bg2="lt2" tx2="dk2" accent1="accent1" accent2="accent2" accent3="accent3" accent4="accent4" accent5="accent5" accent6="accent6" hlink="hlink" folHlink="folHlink"/>
  <p:hf sldNum="0" hdr="0" ftr="0" dt="0"/>
  <p:notesStyle>
    <a:lvl1pPr marL="0" algn="l" defTabSz="614477" rtl="0" eaLnBrk="1" latinLnBrk="0" hangingPunct="1">
      <a:defRPr sz="806" kern="1200">
        <a:solidFill>
          <a:schemeClr val="tx1"/>
        </a:solidFill>
        <a:latin typeface="+mn-lt"/>
        <a:ea typeface="+mn-ea"/>
        <a:cs typeface="+mn-cs"/>
      </a:defRPr>
    </a:lvl1pPr>
    <a:lvl2pPr marL="307238" algn="l" defTabSz="614477" rtl="0" eaLnBrk="1" latinLnBrk="0" hangingPunct="1">
      <a:defRPr sz="806" kern="1200">
        <a:solidFill>
          <a:schemeClr val="tx1"/>
        </a:solidFill>
        <a:latin typeface="+mn-lt"/>
        <a:ea typeface="+mn-ea"/>
        <a:cs typeface="+mn-cs"/>
      </a:defRPr>
    </a:lvl2pPr>
    <a:lvl3pPr marL="614477" algn="l" defTabSz="614477" rtl="0" eaLnBrk="1" latinLnBrk="0" hangingPunct="1">
      <a:defRPr sz="806" kern="1200">
        <a:solidFill>
          <a:schemeClr val="tx1"/>
        </a:solidFill>
        <a:latin typeface="+mn-lt"/>
        <a:ea typeface="+mn-ea"/>
        <a:cs typeface="+mn-cs"/>
      </a:defRPr>
    </a:lvl3pPr>
    <a:lvl4pPr marL="921715" algn="l" defTabSz="614477" rtl="0" eaLnBrk="1" latinLnBrk="0" hangingPunct="1">
      <a:defRPr sz="806" kern="1200">
        <a:solidFill>
          <a:schemeClr val="tx1"/>
        </a:solidFill>
        <a:latin typeface="+mn-lt"/>
        <a:ea typeface="+mn-ea"/>
        <a:cs typeface="+mn-cs"/>
      </a:defRPr>
    </a:lvl4pPr>
    <a:lvl5pPr marL="1228954" algn="l" defTabSz="614477" rtl="0" eaLnBrk="1" latinLnBrk="0" hangingPunct="1">
      <a:defRPr sz="806" kern="1200">
        <a:solidFill>
          <a:schemeClr val="tx1"/>
        </a:solidFill>
        <a:latin typeface="+mn-lt"/>
        <a:ea typeface="+mn-ea"/>
        <a:cs typeface="+mn-cs"/>
      </a:defRPr>
    </a:lvl5pPr>
    <a:lvl6pPr marL="1536192" algn="l" defTabSz="614477" rtl="0" eaLnBrk="1" latinLnBrk="0" hangingPunct="1">
      <a:defRPr sz="806" kern="1200">
        <a:solidFill>
          <a:schemeClr val="tx1"/>
        </a:solidFill>
        <a:latin typeface="+mn-lt"/>
        <a:ea typeface="+mn-ea"/>
        <a:cs typeface="+mn-cs"/>
      </a:defRPr>
    </a:lvl6pPr>
    <a:lvl7pPr marL="1843430" algn="l" defTabSz="614477" rtl="0" eaLnBrk="1" latinLnBrk="0" hangingPunct="1">
      <a:defRPr sz="806" kern="1200">
        <a:solidFill>
          <a:schemeClr val="tx1"/>
        </a:solidFill>
        <a:latin typeface="+mn-lt"/>
        <a:ea typeface="+mn-ea"/>
        <a:cs typeface="+mn-cs"/>
      </a:defRPr>
    </a:lvl7pPr>
    <a:lvl8pPr marL="2150669" algn="l" defTabSz="614477" rtl="0" eaLnBrk="1" latinLnBrk="0" hangingPunct="1">
      <a:defRPr sz="806" kern="1200">
        <a:solidFill>
          <a:schemeClr val="tx1"/>
        </a:solidFill>
        <a:latin typeface="+mn-lt"/>
        <a:ea typeface="+mn-ea"/>
        <a:cs typeface="+mn-cs"/>
      </a:defRPr>
    </a:lvl8pPr>
    <a:lvl9pPr marL="2457907" algn="l" defTabSz="614477" rtl="0" eaLnBrk="1" latinLnBrk="0" hangingPunct="1">
      <a:defRPr sz="806"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823066"/>
            <a:ext cx="6606540" cy="1750907"/>
          </a:xfrm>
        </p:spPr>
        <p:txBody>
          <a:bodyPr anchor="b"/>
          <a:lstStyle>
            <a:lvl1pPr algn="ctr">
              <a:defRPr sz="4400"/>
            </a:lvl1pPr>
          </a:lstStyle>
          <a:p>
            <a:r>
              <a:rPr lang="en-US" smtClean="0"/>
              <a:t>Click to edit Master title style</a:t>
            </a:r>
            <a:endParaRPr lang="en-US" dirty="0"/>
          </a:p>
        </p:txBody>
      </p:sp>
      <p:sp>
        <p:nvSpPr>
          <p:cNvPr id="3" name="Subtitle 2"/>
          <p:cNvSpPr>
            <a:spLocks noGrp="1"/>
          </p:cNvSpPr>
          <p:nvPr>
            <p:ph type="subTitle" idx="1"/>
          </p:nvPr>
        </p:nvSpPr>
        <p:spPr>
          <a:xfrm>
            <a:off x="971550" y="2641495"/>
            <a:ext cx="5829300" cy="1214225"/>
          </a:xfrm>
        </p:spPr>
        <p:txBody>
          <a:bodyPr/>
          <a:lstStyle>
            <a:lvl1pPr marL="0" indent="0" algn="ctr">
              <a:buNone/>
              <a:defRPr sz="1760"/>
            </a:lvl1pPr>
            <a:lvl2pPr marL="335265" indent="0" algn="ctr">
              <a:buNone/>
              <a:defRPr sz="1467"/>
            </a:lvl2pPr>
            <a:lvl3pPr marL="670530" indent="0" algn="ctr">
              <a:buNone/>
              <a:defRPr sz="1320"/>
            </a:lvl3pPr>
            <a:lvl4pPr marL="1005794" indent="0" algn="ctr">
              <a:buNone/>
              <a:defRPr sz="1173"/>
            </a:lvl4pPr>
            <a:lvl5pPr marL="1341059" indent="0" algn="ctr">
              <a:buNone/>
              <a:defRPr sz="1173"/>
            </a:lvl5pPr>
            <a:lvl6pPr marL="1676324" indent="0" algn="ctr">
              <a:buNone/>
              <a:defRPr sz="1173"/>
            </a:lvl6pPr>
            <a:lvl7pPr marL="2011589" indent="0" algn="ctr">
              <a:buNone/>
              <a:defRPr sz="1173"/>
            </a:lvl7pPr>
            <a:lvl8pPr marL="2346853" indent="0" algn="ctr">
              <a:buNone/>
              <a:defRPr sz="1173"/>
            </a:lvl8pPr>
            <a:lvl9pPr marL="2682118" indent="0" algn="ctr">
              <a:buNone/>
              <a:defRPr sz="1173"/>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056FD8A-5387-4102-A78B-21A78AE446DB}" type="datetime1">
              <a:rPr lang="en-US" smtClean="0"/>
              <a:t>9/29/2016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75077A-7CA4-43BB-8D08-9CA4D18775A5}" type="slidenum">
              <a:rPr lang="en-US" smtClean="0"/>
              <a:t>‹#›</a:t>
            </a:fld>
            <a:endParaRPr lang="en-US"/>
          </a:p>
        </p:txBody>
      </p:sp>
    </p:spTree>
    <p:extLst>
      <p:ext uri="{BB962C8B-B14F-4D97-AF65-F5344CB8AC3E}">
        <p14:creationId xmlns:p14="http://schemas.microsoft.com/office/powerpoint/2010/main" val="5343940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561A3C-E0C8-4F4B-B1DE-1ED55D01BCB6}" type="datetime1">
              <a:rPr lang="en-US" smtClean="0"/>
              <a:t>9/29/2016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75077A-7CA4-43BB-8D08-9CA4D18775A5}" type="slidenum">
              <a:rPr lang="en-US" smtClean="0"/>
              <a:t>‹#›</a:t>
            </a:fld>
            <a:endParaRPr lang="en-US"/>
          </a:p>
        </p:txBody>
      </p:sp>
    </p:spTree>
    <p:extLst>
      <p:ext uri="{BB962C8B-B14F-4D97-AF65-F5344CB8AC3E}">
        <p14:creationId xmlns:p14="http://schemas.microsoft.com/office/powerpoint/2010/main" val="27354037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267759"/>
            <a:ext cx="1675924" cy="426201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534353" y="267759"/>
            <a:ext cx="4930616" cy="4262015"/>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689906C-F657-4B9E-8841-BB3F623F54B0}" type="datetime1">
              <a:rPr lang="en-US" smtClean="0"/>
              <a:t>9/29/2016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75077A-7CA4-43BB-8D08-9CA4D18775A5}" type="slidenum">
              <a:rPr lang="en-US" smtClean="0"/>
              <a:t>‹#›</a:t>
            </a:fld>
            <a:endParaRPr lang="en-US"/>
          </a:p>
        </p:txBody>
      </p:sp>
    </p:spTree>
    <p:extLst>
      <p:ext uri="{BB962C8B-B14F-4D97-AF65-F5344CB8AC3E}">
        <p14:creationId xmlns:p14="http://schemas.microsoft.com/office/powerpoint/2010/main" val="42883494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AC889DC-4DCF-4D84-8D4C-344A144DE2F1}" type="datetime1">
              <a:rPr lang="en-US" smtClean="0"/>
              <a:t>9/29/2016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75077A-7CA4-43BB-8D08-9CA4D18775A5}" type="slidenum">
              <a:rPr lang="en-US" smtClean="0"/>
              <a:t>‹#›</a:t>
            </a:fld>
            <a:endParaRPr lang="en-US"/>
          </a:p>
        </p:txBody>
      </p:sp>
    </p:spTree>
    <p:extLst>
      <p:ext uri="{BB962C8B-B14F-4D97-AF65-F5344CB8AC3E}">
        <p14:creationId xmlns:p14="http://schemas.microsoft.com/office/powerpoint/2010/main" val="27010002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7" y="1253810"/>
            <a:ext cx="6703695" cy="2092007"/>
          </a:xfrm>
        </p:spPr>
        <p:txBody>
          <a:bodyPr anchor="b"/>
          <a:lstStyle>
            <a:lvl1pPr>
              <a:defRPr sz="4400"/>
            </a:lvl1pPr>
          </a:lstStyle>
          <a:p>
            <a:r>
              <a:rPr lang="en-US" smtClean="0"/>
              <a:t>Click to edit Master title style</a:t>
            </a:r>
            <a:endParaRPr lang="en-US" dirty="0"/>
          </a:p>
        </p:txBody>
      </p:sp>
      <p:sp>
        <p:nvSpPr>
          <p:cNvPr id="3" name="Text Placeholder 2"/>
          <p:cNvSpPr>
            <a:spLocks noGrp="1"/>
          </p:cNvSpPr>
          <p:nvPr>
            <p:ph type="body" idx="1"/>
          </p:nvPr>
        </p:nvSpPr>
        <p:spPr>
          <a:xfrm>
            <a:off x="530307" y="3365608"/>
            <a:ext cx="6703695" cy="1100137"/>
          </a:xfrm>
        </p:spPr>
        <p:txBody>
          <a:bodyPr/>
          <a:lstStyle>
            <a:lvl1pPr marL="0" indent="0">
              <a:buNone/>
              <a:defRPr sz="1760">
                <a:solidFill>
                  <a:schemeClr val="tx1"/>
                </a:solidFill>
              </a:defRPr>
            </a:lvl1pPr>
            <a:lvl2pPr marL="335265" indent="0">
              <a:buNone/>
              <a:defRPr sz="1467">
                <a:solidFill>
                  <a:schemeClr val="tx1">
                    <a:tint val="75000"/>
                  </a:schemeClr>
                </a:solidFill>
              </a:defRPr>
            </a:lvl2pPr>
            <a:lvl3pPr marL="670530" indent="0">
              <a:buNone/>
              <a:defRPr sz="1320">
                <a:solidFill>
                  <a:schemeClr val="tx1">
                    <a:tint val="75000"/>
                  </a:schemeClr>
                </a:solidFill>
              </a:defRPr>
            </a:lvl3pPr>
            <a:lvl4pPr marL="1005794" indent="0">
              <a:buNone/>
              <a:defRPr sz="1173">
                <a:solidFill>
                  <a:schemeClr val="tx1">
                    <a:tint val="75000"/>
                  </a:schemeClr>
                </a:solidFill>
              </a:defRPr>
            </a:lvl4pPr>
            <a:lvl5pPr marL="1341059" indent="0">
              <a:buNone/>
              <a:defRPr sz="1173">
                <a:solidFill>
                  <a:schemeClr val="tx1">
                    <a:tint val="75000"/>
                  </a:schemeClr>
                </a:solidFill>
              </a:defRPr>
            </a:lvl5pPr>
            <a:lvl6pPr marL="1676324" indent="0">
              <a:buNone/>
              <a:defRPr sz="1173">
                <a:solidFill>
                  <a:schemeClr val="tx1">
                    <a:tint val="75000"/>
                  </a:schemeClr>
                </a:solidFill>
              </a:defRPr>
            </a:lvl6pPr>
            <a:lvl7pPr marL="2011589" indent="0">
              <a:buNone/>
              <a:defRPr sz="1173">
                <a:solidFill>
                  <a:schemeClr val="tx1">
                    <a:tint val="75000"/>
                  </a:schemeClr>
                </a:solidFill>
              </a:defRPr>
            </a:lvl7pPr>
            <a:lvl8pPr marL="2346853" indent="0">
              <a:buNone/>
              <a:defRPr sz="1173">
                <a:solidFill>
                  <a:schemeClr val="tx1">
                    <a:tint val="75000"/>
                  </a:schemeClr>
                </a:solidFill>
              </a:defRPr>
            </a:lvl8pPr>
            <a:lvl9pPr marL="2682118" indent="0">
              <a:buNone/>
              <a:defRPr sz="1173">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E76ADC6-DAE0-4925-808A-AD020BB98EED}" type="datetime1">
              <a:rPr lang="en-US" smtClean="0"/>
              <a:t>9/29/2016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75077A-7CA4-43BB-8D08-9CA4D18775A5}" type="slidenum">
              <a:rPr lang="en-US" smtClean="0"/>
              <a:t>‹#›</a:t>
            </a:fld>
            <a:endParaRPr lang="en-US"/>
          </a:p>
        </p:txBody>
      </p:sp>
    </p:spTree>
    <p:extLst>
      <p:ext uri="{BB962C8B-B14F-4D97-AF65-F5344CB8AC3E}">
        <p14:creationId xmlns:p14="http://schemas.microsoft.com/office/powerpoint/2010/main" val="12320202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534353" y="1338792"/>
            <a:ext cx="3303270" cy="319098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934778" y="1338792"/>
            <a:ext cx="3303270" cy="319098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E75ED2F-CED8-42BA-8027-19719DB835E6}" type="datetime1">
              <a:rPr lang="en-US" smtClean="0"/>
              <a:t>9/29/2016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75077A-7CA4-43BB-8D08-9CA4D18775A5}" type="slidenum">
              <a:rPr lang="en-US" smtClean="0"/>
              <a:t>‹#›</a:t>
            </a:fld>
            <a:endParaRPr lang="en-US"/>
          </a:p>
        </p:txBody>
      </p:sp>
    </p:spTree>
    <p:extLst>
      <p:ext uri="{BB962C8B-B14F-4D97-AF65-F5344CB8AC3E}">
        <p14:creationId xmlns:p14="http://schemas.microsoft.com/office/powerpoint/2010/main" val="23350980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7" y="267759"/>
            <a:ext cx="6703695" cy="972080"/>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535368" y="1232853"/>
            <a:ext cx="3288089" cy="604202"/>
          </a:xfrm>
        </p:spPr>
        <p:txBody>
          <a:bodyPr anchor="b"/>
          <a:lstStyle>
            <a:lvl1pPr marL="0" indent="0">
              <a:buNone/>
              <a:defRPr sz="1760" b="1"/>
            </a:lvl1pPr>
            <a:lvl2pPr marL="335265" indent="0">
              <a:buNone/>
              <a:defRPr sz="1467" b="1"/>
            </a:lvl2pPr>
            <a:lvl3pPr marL="670530" indent="0">
              <a:buNone/>
              <a:defRPr sz="1320" b="1"/>
            </a:lvl3pPr>
            <a:lvl4pPr marL="1005794" indent="0">
              <a:buNone/>
              <a:defRPr sz="1173" b="1"/>
            </a:lvl4pPr>
            <a:lvl5pPr marL="1341059" indent="0">
              <a:buNone/>
              <a:defRPr sz="1173" b="1"/>
            </a:lvl5pPr>
            <a:lvl6pPr marL="1676324" indent="0">
              <a:buNone/>
              <a:defRPr sz="1173" b="1"/>
            </a:lvl6pPr>
            <a:lvl7pPr marL="2011589" indent="0">
              <a:buNone/>
              <a:defRPr sz="1173" b="1"/>
            </a:lvl7pPr>
            <a:lvl8pPr marL="2346853" indent="0">
              <a:buNone/>
              <a:defRPr sz="1173" b="1"/>
            </a:lvl8pPr>
            <a:lvl9pPr marL="2682118" indent="0">
              <a:buNone/>
              <a:defRPr sz="1173" b="1"/>
            </a:lvl9pPr>
          </a:lstStyle>
          <a:p>
            <a:pPr lvl="0"/>
            <a:r>
              <a:rPr lang="en-US" smtClean="0"/>
              <a:t>Edit Master text styles</a:t>
            </a:r>
          </a:p>
        </p:txBody>
      </p:sp>
      <p:sp>
        <p:nvSpPr>
          <p:cNvPr id="4" name="Content Placeholder 3"/>
          <p:cNvSpPr>
            <a:spLocks noGrp="1"/>
          </p:cNvSpPr>
          <p:nvPr>
            <p:ph sz="half" idx="2"/>
          </p:nvPr>
        </p:nvSpPr>
        <p:spPr>
          <a:xfrm>
            <a:off x="535368" y="1837056"/>
            <a:ext cx="3288089" cy="270203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934778" y="1232853"/>
            <a:ext cx="3304282" cy="604202"/>
          </a:xfrm>
        </p:spPr>
        <p:txBody>
          <a:bodyPr anchor="b"/>
          <a:lstStyle>
            <a:lvl1pPr marL="0" indent="0">
              <a:buNone/>
              <a:defRPr sz="1760" b="1"/>
            </a:lvl1pPr>
            <a:lvl2pPr marL="335265" indent="0">
              <a:buNone/>
              <a:defRPr sz="1467" b="1"/>
            </a:lvl2pPr>
            <a:lvl3pPr marL="670530" indent="0">
              <a:buNone/>
              <a:defRPr sz="1320" b="1"/>
            </a:lvl3pPr>
            <a:lvl4pPr marL="1005794" indent="0">
              <a:buNone/>
              <a:defRPr sz="1173" b="1"/>
            </a:lvl4pPr>
            <a:lvl5pPr marL="1341059" indent="0">
              <a:buNone/>
              <a:defRPr sz="1173" b="1"/>
            </a:lvl5pPr>
            <a:lvl6pPr marL="1676324" indent="0">
              <a:buNone/>
              <a:defRPr sz="1173" b="1"/>
            </a:lvl6pPr>
            <a:lvl7pPr marL="2011589" indent="0">
              <a:buNone/>
              <a:defRPr sz="1173" b="1"/>
            </a:lvl7pPr>
            <a:lvl8pPr marL="2346853" indent="0">
              <a:buNone/>
              <a:defRPr sz="1173" b="1"/>
            </a:lvl8pPr>
            <a:lvl9pPr marL="2682118" indent="0">
              <a:buNone/>
              <a:defRPr sz="1173" b="1"/>
            </a:lvl9pPr>
          </a:lstStyle>
          <a:p>
            <a:pPr lvl="0"/>
            <a:r>
              <a:rPr lang="en-US" smtClean="0"/>
              <a:t>Edit Master text styles</a:t>
            </a:r>
          </a:p>
        </p:txBody>
      </p:sp>
      <p:sp>
        <p:nvSpPr>
          <p:cNvPr id="6" name="Content Placeholder 5"/>
          <p:cNvSpPr>
            <a:spLocks noGrp="1"/>
          </p:cNvSpPr>
          <p:nvPr>
            <p:ph sz="quarter" idx="4"/>
          </p:nvPr>
        </p:nvSpPr>
        <p:spPr>
          <a:xfrm>
            <a:off x="3934778" y="1837056"/>
            <a:ext cx="3304282" cy="270203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21C6762-8C72-4FBF-81C5-182616B9D45A}" type="datetime1">
              <a:rPr lang="en-US" smtClean="0"/>
              <a:t>9/29/2016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B75077A-7CA4-43BB-8D08-9CA4D18775A5}" type="slidenum">
              <a:rPr lang="en-US" smtClean="0"/>
              <a:t>‹#›</a:t>
            </a:fld>
            <a:endParaRPr lang="en-US"/>
          </a:p>
        </p:txBody>
      </p:sp>
    </p:spTree>
    <p:extLst>
      <p:ext uri="{BB962C8B-B14F-4D97-AF65-F5344CB8AC3E}">
        <p14:creationId xmlns:p14="http://schemas.microsoft.com/office/powerpoint/2010/main" val="2252196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581DE355-A2F8-481B-BE2F-2ACC2ADFF852}" type="datetime1">
              <a:rPr lang="en-US" smtClean="0"/>
              <a:t>9/29/2016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B75077A-7CA4-43BB-8D08-9CA4D18775A5}" type="slidenum">
              <a:rPr lang="en-US" smtClean="0"/>
              <a:t>‹#›</a:t>
            </a:fld>
            <a:endParaRPr lang="en-US"/>
          </a:p>
        </p:txBody>
      </p:sp>
    </p:spTree>
    <p:extLst>
      <p:ext uri="{BB962C8B-B14F-4D97-AF65-F5344CB8AC3E}">
        <p14:creationId xmlns:p14="http://schemas.microsoft.com/office/powerpoint/2010/main" val="33304712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4476FA-B0E4-4E82-B469-5FFE63D7E17E}" type="datetime1">
              <a:rPr lang="en-US" smtClean="0"/>
              <a:t>9/29/2016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B75077A-7CA4-43BB-8D08-9CA4D18775A5}" type="slidenum">
              <a:rPr lang="en-US" smtClean="0"/>
              <a:t>‹#›</a:t>
            </a:fld>
            <a:endParaRPr lang="en-US"/>
          </a:p>
        </p:txBody>
      </p:sp>
    </p:spTree>
    <p:extLst>
      <p:ext uri="{BB962C8B-B14F-4D97-AF65-F5344CB8AC3E}">
        <p14:creationId xmlns:p14="http://schemas.microsoft.com/office/powerpoint/2010/main" val="10572884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7" y="335280"/>
            <a:ext cx="2506801" cy="1173480"/>
          </a:xfrm>
        </p:spPr>
        <p:txBody>
          <a:bodyPr anchor="b"/>
          <a:lstStyle>
            <a:lvl1pPr>
              <a:defRPr sz="2347"/>
            </a:lvl1pPr>
          </a:lstStyle>
          <a:p>
            <a:r>
              <a:rPr lang="en-US" smtClean="0"/>
              <a:t>Click to edit Master title style</a:t>
            </a:r>
            <a:endParaRPr lang="en-US" dirty="0"/>
          </a:p>
        </p:txBody>
      </p:sp>
      <p:sp>
        <p:nvSpPr>
          <p:cNvPr id="3" name="Content Placeholder 2"/>
          <p:cNvSpPr>
            <a:spLocks noGrp="1"/>
          </p:cNvSpPr>
          <p:nvPr>
            <p:ph idx="1"/>
          </p:nvPr>
        </p:nvSpPr>
        <p:spPr>
          <a:xfrm>
            <a:off x="3304282" y="724113"/>
            <a:ext cx="3934778" cy="3573992"/>
          </a:xfrm>
        </p:spPr>
        <p:txBody>
          <a:bodyPr/>
          <a:lstStyle>
            <a:lvl1pPr>
              <a:defRPr sz="2347"/>
            </a:lvl1pPr>
            <a:lvl2pPr>
              <a:defRPr sz="2053"/>
            </a:lvl2pPr>
            <a:lvl3pPr>
              <a:defRPr sz="1760"/>
            </a:lvl3pPr>
            <a:lvl4pPr>
              <a:defRPr sz="1467"/>
            </a:lvl4pPr>
            <a:lvl5pPr>
              <a:defRPr sz="1467"/>
            </a:lvl5pPr>
            <a:lvl6pPr>
              <a:defRPr sz="1467"/>
            </a:lvl6pPr>
            <a:lvl7pPr>
              <a:defRPr sz="1467"/>
            </a:lvl7pPr>
            <a:lvl8pPr>
              <a:defRPr sz="1467"/>
            </a:lvl8pPr>
            <a:lvl9pPr>
              <a:defRPr sz="1467"/>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35367" y="1508761"/>
            <a:ext cx="2506801" cy="2795165"/>
          </a:xfrm>
        </p:spPr>
        <p:txBody>
          <a:bodyPr/>
          <a:lstStyle>
            <a:lvl1pPr marL="0" indent="0">
              <a:buNone/>
              <a:defRPr sz="1173"/>
            </a:lvl1pPr>
            <a:lvl2pPr marL="335265" indent="0">
              <a:buNone/>
              <a:defRPr sz="1027"/>
            </a:lvl2pPr>
            <a:lvl3pPr marL="670530" indent="0">
              <a:buNone/>
              <a:defRPr sz="880"/>
            </a:lvl3pPr>
            <a:lvl4pPr marL="1005794" indent="0">
              <a:buNone/>
              <a:defRPr sz="733"/>
            </a:lvl4pPr>
            <a:lvl5pPr marL="1341059" indent="0">
              <a:buNone/>
              <a:defRPr sz="733"/>
            </a:lvl5pPr>
            <a:lvl6pPr marL="1676324" indent="0">
              <a:buNone/>
              <a:defRPr sz="733"/>
            </a:lvl6pPr>
            <a:lvl7pPr marL="2011589" indent="0">
              <a:buNone/>
              <a:defRPr sz="733"/>
            </a:lvl7pPr>
            <a:lvl8pPr marL="2346853" indent="0">
              <a:buNone/>
              <a:defRPr sz="733"/>
            </a:lvl8pPr>
            <a:lvl9pPr marL="2682118" indent="0">
              <a:buNone/>
              <a:defRPr sz="733"/>
            </a:lvl9pPr>
          </a:lstStyle>
          <a:p>
            <a:pPr lvl="0"/>
            <a:r>
              <a:rPr lang="en-US" smtClean="0"/>
              <a:t>Edit Master text styles</a:t>
            </a:r>
          </a:p>
        </p:txBody>
      </p:sp>
      <p:sp>
        <p:nvSpPr>
          <p:cNvPr id="5" name="Date Placeholder 4"/>
          <p:cNvSpPr>
            <a:spLocks noGrp="1"/>
          </p:cNvSpPr>
          <p:nvPr>
            <p:ph type="dt" sz="half" idx="10"/>
          </p:nvPr>
        </p:nvSpPr>
        <p:spPr/>
        <p:txBody>
          <a:bodyPr/>
          <a:lstStyle/>
          <a:p>
            <a:fld id="{087A1452-CF29-4F41-9212-4BDEAA715224}" type="datetime1">
              <a:rPr lang="en-US" smtClean="0"/>
              <a:t>9/29/2016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75077A-7CA4-43BB-8D08-9CA4D18775A5}" type="slidenum">
              <a:rPr lang="en-US" smtClean="0"/>
              <a:t>‹#›</a:t>
            </a:fld>
            <a:endParaRPr lang="en-US"/>
          </a:p>
        </p:txBody>
      </p:sp>
    </p:spTree>
    <p:extLst>
      <p:ext uri="{BB962C8B-B14F-4D97-AF65-F5344CB8AC3E}">
        <p14:creationId xmlns:p14="http://schemas.microsoft.com/office/powerpoint/2010/main" val="24273691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7" y="335280"/>
            <a:ext cx="2506801" cy="1173480"/>
          </a:xfrm>
        </p:spPr>
        <p:txBody>
          <a:bodyPr anchor="b"/>
          <a:lstStyle>
            <a:lvl1pPr>
              <a:defRPr sz="2347"/>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304282" y="724113"/>
            <a:ext cx="3934778" cy="3573992"/>
          </a:xfrm>
        </p:spPr>
        <p:txBody>
          <a:bodyPr anchor="t"/>
          <a:lstStyle>
            <a:lvl1pPr marL="0" indent="0">
              <a:buNone/>
              <a:defRPr sz="2347"/>
            </a:lvl1pPr>
            <a:lvl2pPr marL="335265" indent="0">
              <a:buNone/>
              <a:defRPr sz="2053"/>
            </a:lvl2pPr>
            <a:lvl3pPr marL="670530" indent="0">
              <a:buNone/>
              <a:defRPr sz="1760"/>
            </a:lvl3pPr>
            <a:lvl4pPr marL="1005794" indent="0">
              <a:buNone/>
              <a:defRPr sz="1467"/>
            </a:lvl4pPr>
            <a:lvl5pPr marL="1341059" indent="0">
              <a:buNone/>
              <a:defRPr sz="1467"/>
            </a:lvl5pPr>
            <a:lvl6pPr marL="1676324" indent="0">
              <a:buNone/>
              <a:defRPr sz="1467"/>
            </a:lvl6pPr>
            <a:lvl7pPr marL="2011589" indent="0">
              <a:buNone/>
              <a:defRPr sz="1467"/>
            </a:lvl7pPr>
            <a:lvl8pPr marL="2346853" indent="0">
              <a:buNone/>
              <a:defRPr sz="1467"/>
            </a:lvl8pPr>
            <a:lvl9pPr marL="2682118" indent="0">
              <a:buNone/>
              <a:defRPr sz="1467"/>
            </a:lvl9pPr>
          </a:lstStyle>
          <a:p>
            <a:r>
              <a:rPr lang="en-US" smtClean="0"/>
              <a:t>Click icon to add picture</a:t>
            </a:r>
            <a:endParaRPr lang="en-US" dirty="0"/>
          </a:p>
        </p:txBody>
      </p:sp>
      <p:sp>
        <p:nvSpPr>
          <p:cNvPr id="4" name="Text Placeholder 3"/>
          <p:cNvSpPr>
            <a:spLocks noGrp="1"/>
          </p:cNvSpPr>
          <p:nvPr>
            <p:ph type="body" sz="half" idx="2"/>
          </p:nvPr>
        </p:nvSpPr>
        <p:spPr>
          <a:xfrm>
            <a:off x="535367" y="1508761"/>
            <a:ext cx="2506801" cy="2795165"/>
          </a:xfrm>
        </p:spPr>
        <p:txBody>
          <a:bodyPr/>
          <a:lstStyle>
            <a:lvl1pPr marL="0" indent="0">
              <a:buNone/>
              <a:defRPr sz="1173"/>
            </a:lvl1pPr>
            <a:lvl2pPr marL="335265" indent="0">
              <a:buNone/>
              <a:defRPr sz="1027"/>
            </a:lvl2pPr>
            <a:lvl3pPr marL="670530" indent="0">
              <a:buNone/>
              <a:defRPr sz="880"/>
            </a:lvl3pPr>
            <a:lvl4pPr marL="1005794" indent="0">
              <a:buNone/>
              <a:defRPr sz="733"/>
            </a:lvl4pPr>
            <a:lvl5pPr marL="1341059" indent="0">
              <a:buNone/>
              <a:defRPr sz="733"/>
            </a:lvl5pPr>
            <a:lvl6pPr marL="1676324" indent="0">
              <a:buNone/>
              <a:defRPr sz="733"/>
            </a:lvl6pPr>
            <a:lvl7pPr marL="2011589" indent="0">
              <a:buNone/>
              <a:defRPr sz="733"/>
            </a:lvl7pPr>
            <a:lvl8pPr marL="2346853" indent="0">
              <a:buNone/>
              <a:defRPr sz="733"/>
            </a:lvl8pPr>
            <a:lvl9pPr marL="2682118" indent="0">
              <a:buNone/>
              <a:defRPr sz="733"/>
            </a:lvl9pPr>
          </a:lstStyle>
          <a:p>
            <a:pPr lvl="0"/>
            <a:r>
              <a:rPr lang="en-US" smtClean="0"/>
              <a:t>Edit Master text styles</a:t>
            </a:r>
          </a:p>
        </p:txBody>
      </p:sp>
      <p:sp>
        <p:nvSpPr>
          <p:cNvPr id="5" name="Date Placeholder 4"/>
          <p:cNvSpPr>
            <a:spLocks noGrp="1"/>
          </p:cNvSpPr>
          <p:nvPr>
            <p:ph type="dt" sz="half" idx="10"/>
          </p:nvPr>
        </p:nvSpPr>
        <p:spPr/>
        <p:txBody>
          <a:bodyPr/>
          <a:lstStyle/>
          <a:p>
            <a:fld id="{0D6D0597-3BB2-40F0-83EB-F4A37BC58841}" type="datetime1">
              <a:rPr lang="en-US" smtClean="0"/>
              <a:t>9/29/2016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75077A-7CA4-43BB-8D08-9CA4D18775A5}" type="slidenum">
              <a:rPr lang="en-US" smtClean="0"/>
              <a:t>‹#›</a:t>
            </a:fld>
            <a:endParaRPr lang="en-US"/>
          </a:p>
        </p:txBody>
      </p:sp>
    </p:spTree>
    <p:extLst>
      <p:ext uri="{BB962C8B-B14F-4D97-AF65-F5344CB8AC3E}">
        <p14:creationId xmlns:p14="http://schemas.microsoft.com/office/powerpoint/2010/main" val="16155131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5" y="267759"/>
            <a:ext cx="6703695" cy="97208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534355" y="1338792"/>
            <a:ext cx="6703695" cy="3190981"/>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34353" y="4661325"/>
            <a:ext cx="1748790" cy="267758"/>
          </a:xfrm>
          <a:prstGeom prst="rect">
            <a:avLst/>
          </a:prstGeom>
        </p:spPr>
        <p:txBody>
          <a:bodyPr vert="horz" lIns="91440" tIns="45720" rIns="91440" bIns="45720" rtlCol="0" anchor="ctr"/>
          <a:lstStyle>
            <a:lvl1pPr algn="l">
              <a:defRPr sz="880">
                <a:solidFill>
                  <a:schemeClr val="tx1">
                    <a:tint val="75000"/>
                  </a:schemeClr>
                </a:solidFill>
              </a:defRPr>
            </a:lvl1pPr>
          </a:lstStyle>
          <a:p>
            <a:fld id="{08FAD761-BD51-4902-A914-1404A898990E}" type="datetime1">
              <a:rPr lang="en-US" smtClean="0"/>
              <a:t>9/29/2016</a:t>
            </a:fld>
            <a:endParaRPr lang="en-US"/>
          </a:p>
        </p:txBody>
      </p:sp>
      <p:sp>
        <p:nvSpPr>
          <p:cNvPr id="5" name="Footer Placeholder 4"/>
          <p:cNvSpPr>
            <a:spLocks noGrp="1"/>
          </p:cNvSpPr>
          <p:nvPr>
            <p:ph type="ftr" sz="quarter" idx="3"/>
          </p:nvPr>
        </p:nvSpPr>
        <p:spPr>
          <a:xfrm>
            <a:off x="2574610" y="4661325"/>
            <a:ext cx="2623185" cy="267758"/>
          </a:xfrm>
          <a:prstGeom prst="rect">
            <a:avLst/>
          </a:prstGeom>
        </p:spPr>
        <p:txBody>
          <a:bodyPr vert="horz" lIns="91440" tIns="45720" rIns="91440" bIns="45720" rtlCol="0" anchor="ctr"/>
          <a:lstStyle>
            <a:lvl1pPr algn="ctr">
              <a:defRPr sz="88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4661325"/>
            <a:ext cx="1748790" cy="267758"/>
          </a:xfrm>
          <a:prstGeom prst="rect">
            <a:avLst/>
          </a:prstGeom>
        </p:spPr>
        <p:txBody>
          <a:bodyPr vert="horz" lIns="91440" tIns="45720" rIns="91440" bIns="45720" rtlCol="0" anchor="ctr"/>
          <a:lstStyle>
            <a:lvl1pPr algn="r">
              <a:defRPr sz="880">
                <a:solidFill>
                  <a:schemeClr val="tx1">
                    <a:tint val="75000"/>
                  </a:schemeClr>
                </a:solidFill>
              </a:defRPr>
            </a:lvl1pPr>
          </a:lstStyle>
          <a:p>
            <a:fld id="{BB75077A-7CA4-43BB-8D08-9CA4D18775A5}" type="slidenum">
              <a:rPr lang="en-US" smtClean="0"/>
              <a:t>‹#›</a:t>
            </a:fld>
            <a:endParaRPr lang="en-US"/>
          </a:p>
        </p:txBody>
      </p:sp>
    </p:spTree>
    <p:extLst>
      <p:ext uri="{BB962C8B-B14F-4D97-AF65-F5344CB8AC3E}">
        <p14:creationId xmlns:p14="http://schemas.microsoft.com/office/powerpoint/2010/main" val="71158434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670530" rtl="0" eaLnBrk="1" latinLnBrk="0" hangingPunct="1">
        <a:lnSpc>
          <a:spcPct val="90000"/>
        </a:lnSpc>
        <a:spcBef>
          <a:spcPct val="0"/>
        </a:spcBef>
        <a:buNone/>
        <a:defRPr sz="3227" kern="1200">
          <a:solidFill>
            <a:schemeClr val="tx1"/>
          </a:solidFill>
          <a:latin typeface="+mj-lt"/>
          <a:ea typeface="+mj-ea"/>
          <a:cs typeface="+mj-cs"/>
        </a:defRPr>
      </a:lvl1pPr>
    </p:titleStyle>
    <p:bodyStyle>
      <a:lvl1pPr marL="167632" indent="-167632" algn="l" defTabSz="670530" rtl="0" eaLnBrk="1" latinLnBrk="0" hangingPunct="1">
        <a:lnSpc>
          <a:spcPct val="90000"/>
        </a:lnSpc>
        <a:spcBef>
          <a:spcPts val="733"/>
        </a:spcBef>
        <a:buFont typeface="Arial" panose="020B0604020202020204" pitchFamily="34" charset="0"/>
        <a:buChar char="•"/>
        <a:defRPr sz="2053" kern="1200">
          <a:solidFill>
            <a:schemeClr val="tx1"/>
          </a:solidFill>
          <a:latin typeface="+mn-lt"/>
          <a:ea typeface="+mn-ea"/>
          <a:cs typeface="+mn-cs"/>
        </a:defRPr>
      </a:lvl1pPr>
      <a:lvl2pPr marL="502897" indent="-167632" algn="l" defTabSz="670530" rtl="0" eaLnBrk="1" latinLnBrk="0" hangingPunct="1">
        <a:lnSpc>
          <a:spcPct val="90000"/>
        </a:lnSpc>
        <a:spcBef>
          <a:spcPts val="367"/>
        </a:spcBef>
        <a:buFont typeface="Arial" panose="020B0604020202020204" pitchFamily="34" charset="0"/>
        <a:buChar char="•"/>
        <a:defRPr sz="1760" kern="1200">
          <a:solidFill>
            <a:schemeClr val="tx1"/>
          </a:solidFill>
          <a:latin typeface="+mn-lt"/>
          <a:ea typeface="+mn-ea"/>
          <a:cs typeface="+mn-cs"/>
        </a:defRPr>
      </a:lvl2pPr>
      <a:lvl3pPr marL="838162" indent="-167632" algn="l" defTabSz="670530" rtl="0" eaLnBrk="1" latinLnBrk="0" hangingPunct="1">
        <a:lnSpc>
          <a:spcPct val="90000"/>
        </a:lnSpc>
        <a:spcBef>
          <a:spcPts val="367"/>
        </a:spcBef>
        <a:buFont typeface="Arial" panose="020B0604020202020204" pitchFamily="34" charset="0"/>
        <a:buChar char="•"/>
        <a:defRPr sz="1467" kern="1200">
          <a:solidFill>
            <a:schemeClr val="tx1"/>
          </a:solidFill>
          <a:latin typeface="+mn-lt"/>
          <a:ea typeface="+mn-ea"/>
          <a:cs typeface="+mn-cs"/>
        </a:defRPr>
      </a:lvl3pPr>
      <a:lvl4pPr marL="1173427" indent="-167632" algn="l" defTabSz="670530" rtl="0" eaLnBrk="1" latinLnBrk="0" hangingPunct="1">
        <a:lnSpc>
          <a:spcPct val="90000"/>
        </a:lnSpc>
        <a:spcBef>
          <a:spcPts val="367"/>
        </a:spcBef>
        <a:buFont typeface="Arial" panose="020B0604020202020204" pitchFamily="34" charset="0"/>
        <a:buChar char="•"/>
        <a:defRPr sz="1320" kern="1200">
          <a:solidFill>
            <a:schemeClr val="tx1"/>
          </a:solidFill>
          <a:latin typeface="+mn-lt"/>
          <a:ea typeface="+mn-ea"/>
          <a:cs typeface="+mn-cs"/>
        </a:defRPr>
      </a:lvl4pPr>
      <a:lvl5pPr marL="1508691" indent="-167632" algn="l" defTabSz="670530" rtl="0" eaLnBrk="1" latinLnBrk="0" hangingPunct="1">
        <a:lnSpc>
          <a:spcPct val="90000"/>
        </a:lnSpc>
        <a:spcBef>
          <a:spcPts val="367"/>
        </a:spcBef>
        <a:buFont typeface="Arial" panose="020B0604020202020204" pitchFamily="34" charset="0"/>
        <a:buChar char="•"/>
        <a:defRPr sz="1320" kern="1200">
          <a:solidFill>
            <a:schemeClr val="tx1"/>
          </a:solidFill>
          <a:latin typeface="+mn-lt"/>
          <a:ea typeface="+mn-ea"/>
          <a:cs typeface="+mn-cs"/>
        </a:defRPr>
      </a:lvl5pPr>
      <a:lvl6pPr marL="1843956" indent="-167632" algn="l" defTabSz="670530" rtl="0" eaLnBrk="1" latinLnBrk="0" hangingPunct="1">
        <a:lnSpc>
          <a:spcPct val="90000"/>
        </a:lnSpc>
        <a:spcBef>
          <a:spcPts val="367"/>
        </a:spcBef>
        <a:buFont typeface="Arial" panose="020B0604020202020204" pitchFamily="34" charset="0"/>
        <a:buChar char="•"/>
        <a:defRPr sz="1320" kern="1200">
          <a:solidFill>
            <a:schemeClr val="tx1"/>
          </a:solidFill>
          <a:latin typeface="+mn-lt"/>
          <a:ea typeface="+mn-ea"/>
          <a:cs typeface="+mn-cs"/>
        </a:defRPr>
      </a:lvl6pPr>
      <a:lvl7pPr marL="2179221" indent="-167632" algn="l" defTabSz="670530" rtl="0" eaLnBrk="1" latinLnBrk="0" hangingPunct="1">
        <a:lnSpc>
          <a:spcPct val="90000"/>
        </a:lnSpc>
        <a:spcBef>
          <a:spcPts val="367"/>
        </a:spcBef>
        <a:buFont typeface="Arial" panose="020B0604020202020204" pitchFamily="34" charset="0"/>
        <a:buChar char="•"/>
        <a:defRPr sz="1320" kern="1200">
          <a:solidFill>
            <a:schemeClr val="tx1"/>
          </a:solidFill>
          <a:latin typeface="+mn-lt"/>
          <a:ea typeface="+mn-ea"/>
          <a:cs typeface="+mn-cs"/>
        </a:defRPr>
      </a:lvl7pPr>
      <a:lvl8pPr marL="2514486" indent="-167632" algn="l" defTabSz="670530" rtl="0" eaLnBrk="1" latinLnBrk="0" hangingPunct="1">
        <a:lnSpc>
          <a:spcPct val="90000"/>
        </a:lnSpc>
        <a:spcBef>
          <a:spcPts val="367"/>
        </a:spcBef>
        <a:buFont typeface="Arial" panose="020B0604020202020204" pitchFamily="34" charset="0"/>
        <a:buChar char="•"/>
        <a:defRPr sz="1320" kern="1200">
          <a:solidFill>
            <a:schemeClr val="tx1"/>
          </a:solidFill>
          <a:latin typeface="+mn-lt"/>
          <a:ea typeface="+mn-ea"/>
          <a:cs typeface="+mn-cs"/>
        </a:defRPr>
      </a:lvl8pPr>
      <a:lvl9pPr marL="2849750" indent="-167632" algn="l" defTabSz="670530" rtl="0" eaLnBrk="1" latinLnBrk="0" hangingPunct="1">
        <a:lnSpc>
          <a:spcPct val="90000"/>
        </a:lnSpc>
        <a:spcBef>
          <a:spcPts val="367"/>
        </a:spcBef>
        <a:buFont typeface="Arial" panose="020B0604020202020204" pitchFamily="34" charset="0"/>
        <a:buChar char="•"/>
        <a:defRPr sz="1320" kern="1200">
          <a:solidFill>
            <a:schemeClr val="tx1"/>
          </a:solidFill>
          <a:latin typeface="+mn-lt"/>
          <a:ea typeface="+mn-ea"/>
          <a:cs typeface="+mn-cs"/>
        </a:defRPr>
      </a:lvl9pPr>
    </p:bodyStyle>
    <p:otherStyle>
      <a:defPPr>
        <a:defRPr lang="en-US"/>
      </a:defPPr>
      <a:lvl1pPr marL="0" algn="l" defTabSz="670530" rtl="0" eaLnBrk="1" latinLnBrk="0" hangingPunct="1">
        <a:defRPr sz="1320" kern="1200">
          <a:solidFill>
            <a:schemeClr val="tx1"/>
          </a:solidFill>
          <a:latin typeface="+mn-lt"/>
          <a:ea typeface="+mn-ea"/>
          <a:cs typeface="+mn-cs"/>
        </a:defRPr>
      </a:lvl1pPr>
      <a:lvl2pPr marL="335265" algn="l" defTabSz="670530" rtl="0" eaLnBrk="1" latinLnBrk="0" hangingPunct="1">
        <a:defRPr sz="1320" kern="1200">
          <a:solidFill>
            <a:schemeClr val="tx1"/>
          </a:solidFill>
          <a:latin typeface="+mn-lt"/>
          <a:ea typeface="+mn-ea"/>
          <a:cs typeface="+mn-cs"/>
        </a:defRPr>
      </a:lvl2pPr>
      <a:lvl3pPr marL="670530" algn="l" defTabSz="670530" rtl="0" eaLnBrk="1" latinLnBrk="0" hangingPunct="1">
        <a:defRPr sz="1320" kern="1200">
          <a:solidFill>
            <a:schemeClr val="tx1"/>
          </a:solidFill>
          <a:latin typeface="+mn-lt"/>
          <a:ea typeface="+mn-ea"/>
          <a:cs typeface="+mn-cs"/>
        </a:defRPr>
      </a:lvl3pPr>
      <a:lvl4pPr marL="1005794" algn="l" defTabSz="670530" rtl="0" eaLnBrk="1" latinLnBrk="0" hangingPunct="1">
        <a:defRPr sz="1320" kern="1200">
          <a:solidFill>
            <a:schemeClr val="tx1"/>
          </a:solidFill>
          <a:latin typeface="+mn-lt"/>
          <a:ea typeface="+mn-ea"/>
          <a:cs typeface="+mn-cs"/>
        </a:defRPr>
      </a:lvl4pPr>
      <a:lvl5pPr marL="1341059" algn="l" defTabSz="670530" rtl="0" eaLnBrk="1" latinLnBrk="0" hangingPunct="1">
        <a:defRPr sz="1320" kern="1200">
          <a:solidFill>
            <a:schemeClr val="tx1"/>
          </a:solidFill>
          <a:latin typeface="+mn-lt"/>
          <a:ea typeface="+mn-ea"/>
          <a:cs typeface="+mn-cs"/>
        </a:defRPr>
      </a:lvl5pPr>
      <a:lvl6pPr marL="1676324" algn="l" defTabSz="670530" rtl="0" eaLnBrk="1" latinLnBrk="0" hangingPunct="1">
        <a:defRPr sz="1320" kern="1200">
          <a:solidFill>
            <a:schemeClr val="tx1"/>
          </a:solidFill>
          <a:latin typeface="+mn-lt"/>
          <a:ea typeface="+mn-ea"/>
          <a:cs typeface="+mn-cs"/>
        </a:defRPr>
      </a:lvl6pPr>
      <a:lvl7pPr marL="2011589" algn="l" defTabSz="670530" rtl="0" eaLnBrk="1" latinLnBrk="0" hangingPunct="1">
        <a:defRPr sz="1320" kern="1200">
          <a:solidFill>
            <a:schemeClr val="tx1"/>
          </a:solidFill>
          <a:latin typeface="+mn-lt"/>
          <a:ea typeface="+mn-ea"/>
          <a:cs typeface="+mn-cs"/>
        </a:defRPr>
      </a:lvl7pPr>
      <a:lvl8pPr marL="2346853" algn="l" defTabSz="670530" rtl="0" eaLnBrk="1" latinLnBrk="0" hangingPunct="1">
        <a:defRPr sz="1320" kern="1200">
          <a:solidFill>
            <a:schemeClr val="tx1"/>
          </a:solidFill>
          <a:latin typeface="+mn-lt"/>
          <a:ea typeface="+mn-ea"/>
          <a:cs typeface="+mn-cs"/>
        </a:defRPr>
      </a:lvl8pPr>
      <a:lvl9pPr marL="2682118" algn="l" defTabSz="670530" rtl="0" eaLnBrk="1" latinLnBrk="0" hangingPunct="1">
        <a:defRPr sz="13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7.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0" y="-32253"/>
            <a:ext cx="7772400" cy="5061453"/>
          </a:xfr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2215" y="211819"/>
            <a:ext cx="1768962" cy="2649914"/>
          </a:xfrm>
          <a:prstGeom prst="rect">
            <a:avLst/>
          </a:prstGeom>
          <a:effectLst>
            <a:glow rad="952500">
              <a:schemeClr val="bg1">
                <a:alpha val="95000"/>
              </a:schemeClr>
            </a:glow>
            <a:softEdge rad="25400"/>
          </a:effectLst>
        </p:spPr>
      </p:pic>
      <p:sp>
        <p:nvSpPr>
          <p:cNvPr id="6" name="Title 4"/>
          <p:cNvSpPr txBox="1">
            <a:spLocks/>
          </p:cNvSpPr>
          <p:nvPr/>
        </p:nvSpPr>
        <p:spPr>
          <a:xfrm>
            <a:off x="5293370" y="738871"/>
            <a:ext cx="1939722" cy="688304"/>
          </a:xfrm>
          <a:prstGeom prst="wave">
            <a:avLst/>
          </a:prstGeom>
          <a:solidFill>
            <a:schemeClr val="bg1"/>
          </a:solidFill>
          <a:ln>
            <a:solidFill>
              <a:schemeClr val="accent4"/>
            </a:solidFill>
          </a:ln>
          <a:scene3d>
            <a:camera prst="orthographicFront">
              <a:rot lat="0" lon="0" rev="30000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flatTx/>
          </a:bodyPr>
          <a:lstStyle>
            <a:lvl1pPr algn="l" defTabSz="914400" rtl="0" eaLnBrk="1" latinLnBrk="0" hangingPunct="1">
              <a:lnSpc>
                <a:spcPct val="90000"/>
              </a:lnSpc>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en-US" sz="1800" b="1" dirty="0">
                <a:solidFill>
                  <a:schemeClr val="tx1"/>
                </a:solidFill>
                <a:latin typeface="Brush Script MT" panose="03060802040406070304" pitchFamily="66" charset="0"/>
              </a:rPr>
              <a:t>Gentle &amp; Friendly Care</a:t>
            </a:r>
          </a:p>
        </p:txBody>
      </p:sp>
      <p:sp>
        <p:nvSpPr>
          <p:cNvPr id="7" name="Rectangle 6"/>
          <p:cNvSpPr/>
          <p:nvPr/>
        </p:nvSpPr>
        <p:spPr>
          <a:xfrm>
            <a:off x="2402588" y="127012"/>
            <a:ext cx="5121915" cy="1323439"/>
          </a:xfrm>
          <a:prstGeom prst="rect">
            <a:avLst/>
          </a:prstGeom>
          <a:noFill/>
          <a:ln>
            <a:noFill/>
          </a:ln>
        </p:spPr>
        <p:txBody>
          <a:bodyPr wrap="none">
            <a:spAutoFit/>
          </a:bodyPr>
          <a:lstStyle/>
          <a:p>
            <a:r>
              <a:rPr lang="en-US" sz="4000" b="1" dirty="0">
                <a:ln w="22225">
                  <a:solidFill>
                    <a:schemeClr val="tx1"/>
                  </a:solidFill>
                </a:ln>
                <a:solidFill>
                  <a:schemeClr val="bg1"/>
                </a:solidFill>
                <a:latin typeface="Bell MT" panose="02020503060305020303" pitchFamily="18" charset="0"/>
              </a:rPr>
              <a:t>MALLET DENTURE</a:t>
            </a:r>
          </a:p>
          <a:p>
            <a:r>
              <a:rPr lang="en-US" sz="4000" b="1" dirty="0">
                <a:ln w="22225">
                  <a:solidFill>
                    <a:schemeClr val="tx1"/>
                  </a:solidFill>
                </a:ln>
                <a:solidFill>
                  <a:schemeClr val="bg1"/>
                </a:solidFill>
                <a:latin typeface="Bell MT" panose="02020503060305020303" pitchFamily="18" charset="0"/>
              </a:rPr>
              <a:t>SERVICES</a:t>
            </a:r>
          </a:p>
        </p:txBody>
      </p:sp>
      <p:sp>
        <p:nvSpPr>
          <p:cNvPr id="8" name="Rectangle 7"/>
          <p:cNvSpPr/>
          <p:nvPr/>
        </p:nvSpPr>
        <p:spPr>
          <a:xfrm>
            <a:off x="2402588" y="1476738"/>
            <a:ext cx="4963412" cy="1384995"/>
          </a:xfrm>
          <a:prstGeom prst="rect">
            <a:avLst/>
          </a:prstGeom>
          <a:solidFill>
            <a:schemeClr val="bg1"/>
          </a:solidFill>
          <a:ln w="31750">
            <a:solidFill>
              <a:schemeClr val="tx1"/>
            </a:solidFill>
          </a:ln>
        </p:spPr>
        <p:txBody>
          <a:bodyPr wrap="square">
            <a:spAutoFit/>
          </a:bodyPr>
          <a:lstStyle/>
          <a:p>
            <a:pPr marL="285749" indent="-285749">
              <a:buFont typeface="Arial" panose="020B0604020202020204" pitchFamily="34" charset="0"/>
              <a:buChar char="•"/>
            </a:pPr>
            <a:r>
              <a:rPr lang="en-US" sz="1200" b="1" dirty="0">
                <a:latin typeface="Bell MT" panose="02020503060305020303" pitchFamily="18" charset="0"/>
              </a:rPr>
              <a:t>New Complete &amp; Partial Dentures</a:t>
            </a:r>
          </a:p>
          <a:p>
            <a:pPr marL="285749" indent="-285749">
              <a:buFont typeface="Arial" panose="020B0604020202020204" pitchFamily="34" charset="0"/>
              <a:buChar char="•"/>
            </a:pPr>
            <a:r>
              <a:rPr lang="en-US" sz="1200" b="1" dirty="0">
                <a:latin typeface="Bell MT" panose="02020503060305020303" pitchFamily="18" charset="0"/>
              </a:rPr>
              <a:t>Invisible Clasps</a:t>
            </a:r>
          </a:p>
          <a:p>
            <a:pPr marL="285749" indent="-285749">
              <a:buFont typeface="Arial" panose="020B0604020202020204" pitchFamily="34" charset="0"/>
              <a:buChar char="•"/>
            </a:pPr>
            <a:r>
              <a:rPr lang="en-US" sz="1200" b="1" dirty="0">
                <a:latin typeface="Bell MT" panose="02020503060305020303" pitchFamily="18" charset="0"/>
              </a:rPr>
              <a:t>Repairs, Relines &amp; Cleanings </a:t>
            </a:r>
            <a:r>
              <a:rPr lang="en-US" sz="1200" b="1" i="1" dirty="0">
                <a:latin typeface="Bell MT" panose="02020503060305020303" pitchFamily="18" charset="0"/>
              </a:rPr>
              <a:t>While You Wait!</a:t>
            </a:r>
          </a:p>
          <a:p>
            <a:pPr marL="285749" indent="-285749">
              <a:buFont typeface="Arial" panose="020B0604020202020204" pitchFamily="34" charset="0"/>
              <a:buChar char="•"/>
            </a:pPr>
            <a:r>
              <a:rPr lang="en-US" sz="1200" b="1" dirty="0">
                <a:latin typeface="Bell MT" panose="02020503060305020303" pitchFamily="18" charset="0"/>
              </a:rPr>
              <a:t>Implant Retained Dentures</a:t>
            </a:r>
          </a:p>
          <a:p>
            <a:pPr marL="285749" indent="-285749">
              <a:buFont typeface="Arial" panose="020B0604020202020204" pitchFamily="34" charset="0"/>
              <a:buChar char="•"/>
            </a:pPr>
            <a:r>
              <a:rPr lang="en-US" sz="1200" b="1" dirty="0">
                <a:latin typeface="Bell MT" panose="02020503060305020303" pitchFamily="18" charset="0"/>
              </a:rPr>
              <a:t>Soft Relines for Sensitive &amp; Painful Gums</a:t>
            </a:r>
          </a:p>
          <a:p>
            <a:pPr marL="285749" indent="-285749">
              <a:buFont typeface="Arial" panose="020B0604020202020204" pitchFamily="34" charset="0"/>
              <a:buChar char="•"/>
            </a:pPr>
            <a:r>
              <a:rPr lang="en-US" sz="1200" b="1" i="1" dirty="0">
                <a:latin typeface="Bell MT" panose="02020503060305020303" pitchFamily="18" charset="0"/>
              </a:rPr>
              <a:t>All Insurance Plans Accepted</a:t>
            </a:r>
          </a:p>
          <a:p>
            <a:pPr marL="285749" indent="-285749">
              <a:buFont typeface="Arial" panose="020B0604020202020204" pitchFamily="34" charset="0"/>
              <a:buChar char="•"/>
            </a:pPr>
            <a:r>
              <a:rPr lang="en-US" sz="1200" b="1" dirty="0">
                <a:latin typeface="Bell MT" panose="02020503060305020303" pitchFamily="18" charset="0"/>
              </a:rPr>
              <a:t>No Referral Needed</a:t>
            </a:r>
          </a:p>
        </p:txBody>
      </p:sp>
      <p:sp>
        <p:nvSpPr>
          <p:cNvPr id="10" name="Rectangle 9"/>
          <p:cNvSpPr/>
          <p:nvPr/>
        </p:nvSpPr>
        <p:spPr>
          <a:xfrm>
            <a:off x="2476161" y="2834918"/>
            <a:ext cx="4816266" cy="830997"/>
          </a:xfrm>
          <a:prstGeom prst="rect">
            <a:avLst/>
          </a:prstGeom>
          <a:effectLst/>
        </p:spPr>
        <p:txBody>
          <a:bodyPr wrap="square">
            <a:spAutoFit/>
          </a:bodyPr>
          <a:lstStyle/>
          <a:p>
            <a:pPr algn="ctr"/>
            <a:r>
              <a:rPr lang="en-US" sz="2400" dirty="0">
                <a:ln w="15875">
                  <a:noFill/>
                </a:ln>
                <a:latin typeface="Brush Script MT" panose="03060802040406070304" pitchFamily="66" charset="0"/>
              </a:rPr>
              <a:t>Specializing in Natural-Looking Dentures</a:t>
            </a:r>
          </a:p>
          <a:p>
            <a:pPr algn="ctr"/>
            <a:r>
              <a:rPr lang="en-US" sz="2400" dirty="0">
                <a:latin typeface="Brush Script MT" panose="03060802040406070304" pitchFamily="66" charset="0"/>
              </a:rPr>
              <a:t>For kindly &amp; professional advice, call</a:t>
            </a:r>
            <a:endParaRPr lang="en-US" sz="2400" dirty="0">
              <a:ln w="15875">
                <a:noFill/>
              </a:ln>
              <a:latin typeface="Brush Script MT" panose="03060802040406070304" pitchFamily="66" charset="0"/>
            </a:endParaRPr>
          </a:p>
        </p:txBody>
      </p:sp>
      <p:sp>
        <p:nvSpPr>
          <p:cNvPr id="11" name="Rectangle 10"/>
          <p:cNvSpPr/>
          <p:nvPr/>
        </p:nvSpPr>
        <p:spPr>
          <a:xfrm>
            <a:off x="62168" y="3000333"/>
            <a:ext cx="2402664" cy="584775"/>
          </a:xfrm>
          <a:prstGeom prst="rect">
            <a:avLst/>
          </a:prstGeom>
        </p:spPr>
        <p:txBody>
          <a:bodyPr wrap="square">
            <a:spAutoFit/>
          </a:bodyPr>
          <a:lstStyle/>
          <a:p>
            <a:pPr algn="ctr"/>
            <a:r>
              <a:rPr lang="en-US" sz="1600" b="1" dirty="0">
                <a:latin typeface="Bell MT" panose="02020503060305020303" pitchFamily="18" charset="0"/>
              </a:rPr>
              <a:t>Christina Mallet, DD</a:t>
            </a:r>
          </a:p>
          <a:p>
            <a:pPr algn="ctr"/>
            <a:r>
              <a:rPr lang="en-US" sz="1600" b="1" dirty="0">
                <a:latin typeface="Bell MT" panose="02020503060305020303" pitchFamily="18" charset="0"/>
              </a:rPr>
              <a:t>Denturist</a:t>
            </a:r>
          </a:p>
        </p:txBody>
      </p:sp>
      <p:sp>
        <p:nvSpPr>
          <p:cNvPr id="3" name="Rectangle 2"/>
          <p:cNvSpPr/>
          <p:nvPr/>
        </p:nvSpPr>
        <p:spPr>
          <a:xfrm>
            <a:off x="2757709" y="3525994"/>
            <a:ext cx="4411672" cy="830997"/>
          </a:xfrm>
          <a:prstGeom prst="rect">
            <a:avLst/>
          </a:prstGeom>
        </p:spPr>
        <p:txBody>
          <a:bodyPr wrap="square">
            <a:spAutoFit/>
          </a:bodyPr>
          <a:lstStyle/>
          <a:p>
            <a:pPr algn="ctr"/>
            <a:r>
              <a:rPr lang="en-US" sz="4800" b="1" dirty="0">
                <a:latin typeface="Arial" panose="020B0604020202020204" pitchFamily="34" charset="0"/>
                <a:cs typeface="Arial" panose="020B0604020202020204" pitchFamily="34" charset="0"/>
              </a:rPr>
              <a:t>519-991-0700</a:t>
            </a:r>
          </a:p>
        </p:txBody>
      </p:sp>
      <p:sp>
        <p:nvSpPr>
          <p:cNvPr id="13" name="Rectangle 12"/>
          <p:cNvSpPr/>
          <p:nvPr/>
        </p:nvSpPr>
        <p:spPr>
          <a:xfrm>
            <a:off x="2381344" y="4219913"/>
            <a:ext cx="4984656" cy="584775"/>
          </a:xfrm>
          <a:prstGeom prst="rect">
            <a:avLst/>
          </a:prstGeom>
        </p:spPr>
        <p:txBody>
          <a:bodyPr wrap="square">
            <a:spAutoFit/>
          </a:bodyPr>
          <a:lstStyle/>
          <a:p>
            <a:pPr algn="ctr"/>
            <a:endParaRPr lang="en-US" sz="1600" b="1" dirty="0">
              <a:latin typeface="Bell MT" panose="02020503060305020303" pitchFamily="18" charset="0"/>
            </a:endParaRPr>
          </a:p>
          <a:p>
            <a:pPr algn="ctr"/>
            <a:endParaRPr lang="en-US" sz="1600" b="1" dirty="0"/>
          </a:p>
        </p:txBody>
      </p:sp>
    </p:spTree>
    <p:extLst>
      <p:ext uri="{BB962C8B-B14F-4D97-AF65-F5344CB8AC3E}">
        <p14:creationId xmlns:p14="http://schemas.microsoft.com/office/powerpoint/2010/main" val="20841168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cstate="print">
            <a:extLst>
              <a:ext uri="{28A0092B-C50C-407E-A947-70E740481C1C}">
                <a14:useLocalDpi xmlns:a14="http://schemas.microsoft.com/office/drawing/2010/main" val="0"/>
              </a:ext>
            </a:extLst>
          </a:blip>
          <a:srcRect l="33410" r="-94"/>
          <a:stretch/>
        </p:blipFill>
        <p:spPr>
          <a:xfrm>
            <a:off x="259079" y="244148"/>
            <a:ext cx="2419514" cy="3120405"/>
          </a:xfrm>
          <a:prstGeom prst="rect">
            <a:avLst/>
          </a:prstGeom>
        </p:spPr>
      </p:pic>
      <p:sp>
        <p:nvSpPr>
          <p:cNvPr id="3" name="Rectangle 2"/>
          <p:cNvSpPr/>
          <p:nvPr/>
        </p:nvSpPr>
        <p:spPr>
          <a:xfrm>
            <a:off x="3002280" y="319328"/>
            <a:ext cx="4417479" cy="2970044"/>
          </a:xfrm>
          <a:prstGeom prst="rect">
            <a:avLst/>
          </a:prstGeom>
        </p:spPr>
        <p:txBody>
          <a:bodyPr wrap="square">
            <a:spAutoFit/>
          </a:bodyPr>
          <a:lstStyle/>
          <a:p>
            <a:pPr algn="ctr"/>
            <a:r>
              <a:rPr lang="en-US" sz="1100" b="1" u="sng" dirty="0">
                <a:latin typeface="Bell MT" panose="02020503060305020303" pitchFamily="18" charset="0"/>
              </a:rPr>
              <a:t>CAUTION: DENTURES OVER FIVE YEARS OLD</a:t>
            </a:r>
            <a:endParaRPr lang="en-US" sz="1100" dirty="0">
              <a:latin typeface="Bell MT" panose="02020503060305020303" pitchFamily="18" charset="0"/>
            </a:endParaRPr>
          </a:p>
          <a:p>
            <a:r>
              <a:rPr lang="en-US" sz="1100" dirty="0">
                <a:latin typeface="Bell MT" panose="02020503060305020303" pitchFamily="18" charset="0"/>
              </a:rPr>
              <a:t>	If you have been wearing the same denture for more than five years without having it checked by your denturist, you are taking unnecessary health risks.  Too many people believe that dentures are good for 20 years.  This is simply not true.  Over time, your face, mouth &amp; jaw change in shape.  A denture is unable to adapt to these changes.  The denture teeth wear down, causing an inability to chew your food properly.  Wearing a denture over 5 years old can have devastating consequences on your health that are often invisible and imperceptible to you.</a:t>
            </a:r>
          </a:p>
          <a:p>
            <a:endParaRPr lang="en-US" sz="1100" i="1" dirty="0">
              <a:latin typeface="Bell MT" panose="02020503060305020303" pitchFamily="18" charset="0"/>
            </a:endParaRPr>
          </a:p>
          <a:p>
            <a:r>
              <a:rPr lang="en-US" sz="1100" i="1" u="sng" dirty="0">
                <a:latin typeface="Bell MT" panose="02020503060305020303" pitchFamily="18" charset="0"/>
              </a:rPr>
              <a:t>Some of the most harmful effects are:</a:t>
            </a:r>
            <a:endParaRPr lang="en-US" sz="1100" u="sng" dirty="0">
              <a:latin typeface="Bell MT" panose="02020503060305020303" pitchFamily="18" charset="0"/>
            </a:endParaRPr>
          </a:p>
          <a:p>
            <a:pPr marL="285749" indent="-285749">
              <a:buFont typeface="Arial" panose="020B0604020202020204" pitchFamily="34" charset="0"/>
              <a:buChar char="•"/>
            </a:pPr>
            <a:r>
              <a:rPr lang="en-US" sz="1100" dirty="0">
                <a:latin typeface="Bell MT" panose="02020503060305020303" pitchFamily="18" charset="0"/>
              </a:rPr>
              <a:t>Headaches, earaches, neck pain &amp; joint problems</a:t>
            </a:r>
          </a:p>
          <a:p>
            <a:pPr marL="285749" indent="-285749">
              <a:buFont typeface="Arial" panose="020B0604020202020204" pitchFamily="34" charset="0"/>
              <a:buChar char="•"/>
            </a:pPr>
            <a:r>
              <a:rPr lang="en-US" sz="1100" dirty="0">
                <a:latin typeface="Bell MT" panose="02020503060305020303" pitchFamily="18" charset="0"/>
              </a:rPr>
              <a:t>Sagging mouth, pointed chin &amp; aged appearance</a:t>
            </a:r>
          </a:p>
          <a:p>
            <a:pPr marL="285749" indent="-285749">
              <a:buFont typeface="Arial" panose="020B0604020202020204" pitchFamily="34" charset="0"/>
              <a:buChar char="•"/>
            </a:pPr>
            <a:r>
              <a:rPr lang="en-US" sz="1100" dirty="0">
                <a:latin typeface="Bell MT" panose="02020503060305020303" pitchFamily="18" charset="0"/>
              </a:rPr>
              <a:t>Softening of the tissues, making them unable to support a denture</a:t>
            </a:r>
          </a:p>
          <a:p>
            <a:pPr marL="285749" indent="-285749">
              <a:buFont typeface="Arial" panose="020B0604020202020204" pitchFamily="34" charset="0"/>
              <a:buChar char="•"/>
            </a:pPr>
            <a:r>
              <a:rPr lang="en-US" sz="1100" dirty="0">
                <a:latin typeface="Bell MT" panose="02020503060305020303" pitchFamily="18" charset="0"/>
              </a:rPr>
              <a:t>More difficult chewing &amp; digestion</a:t>
            </a:r>
          </a:p>
          <a:p>
            <a:pPr marL="285749" indent="-285749">
              <a:buFont typeface="Arial" panose="020B0604020202020204" pitchFamily="34" charset="0"/>
              <a:buChar char="•"/>
            </a:pPr>
            <a:r>
              <a:rPr lang="en-US" sz="1100" dirty="0">
                <a:latin typeface="Bell MT" panose="02020503060305020303" pitchFamily="18" charset="0"/>
              </a:rPr>
              <a:t>Painful, irritated gums</a:t>
            </a:r>
          </a:p>
          <a:p>
            <a:pPr marL="285749" indent="-285749">
              <a:buFont typeface="Arial" panose="020B0604020202020204" pitchFamily="34" charset="0"/>
              <a:buChar char="•"/>
            </a:pPr>
            <a:r>
              <a:rPr lang="en-US" sz="1100" dirty="0">
                <a:latin typeface="Bell MT" panose="02020503060305020303" pitchFamily="18" charset="0"/>
              </a:rPr>
              <a:t>Accelerated loss of bone</a:t>
            </a:r>
          </a:p>
        </p:txBody>
      </p:sp>
      <p:sp>
        <p:nvSpPr>
          <p:cNvPr id="4" name="Rectangle 3"/>
          <p:cNvSpPr/>
          <p:nvPr/>
        </p:nvSpPr>
        <p:spPr>
          <a:xfrm>
            <a:off x="262279" y="3385955"/>
            <a:ext cx="3599907" cy="650947"/>
          </a:xfrm>
          <a:prstGeom prst="rect">
            <a:avLst/>
          </a:prstGeom>
        </p:spPr>
        <p:txBody>
          <a:bodyPr wrap="square">
            <a:spAutoFit/>
          </a:bodyPr>
          <a:lstStyle/>
          <a:p>
            <a:r>
              <a:rPr lang="en-US" b="1" dirty="0">
                <a:solidFill>
                  <a:srgbClr val="FF0000"/>
                </a:solidFill>
                <a:latin typeface="Bell MT" panose="02020503060305020303" pitchFamily="18" charset="0"/>
              </a:rPr>
              <a:t>Don’t take chances with your health!</a:t>
            </a:r>
          </a:p>
          <a:p>
            <a:r>
              <a:rPr lang="en-US" b="1" dirty="0">
                <a:solidFill>
                  <a:srgbClr val="FF0000"/>
                </a:solidFill>
                <a:latin typeface="Bell MT" panose="02020503060305020303" pitchFamily="18" charset="0"/>
              </a:rPr>
              <a:t>When was the last time you saw your denturist?</a:t>
            </a:r>
          </a:p>
          <a:p>
            <a:r>
              <a:rPr lang="en-US" b="1" dirty="0">
                <a:solidFill>
                  <a:srgbClr val="0000FF"/>
                </a:solidFill>
                <a:latin typeface="Bell MT" panose="02020503060305020303" pitchFamily="18" charset="0"/>
              </a:rPr>
              <a:t>Book your free consultation today!</a:t>
            </a:r>
          </a:p>
        </p:txBody>
      </p:sp>
      <p:sp>
        <p:nvSpPr>
          <p:cNvPr id="6" name="Rectangle 5"/>
          <p:cNvSpPr/>
          <p:nvPr/>
        </p:nvSpPr>
        <p:spPr>
          <a:xfrm>
            <a:off x="259079" y="3941794"/>
            <a:ext cx="6346739" cy="923330"/>
          </a:xfrm>
          <a:prstGeom prst="rect">
            <a:avLst/>
          </a:prstGeom>
        </p:spPr>
        <p:txBody>
          <a:bodyPr wrap="square">
            <a:spAutoFit/>
          </a:bodyPr>
          <a:lstStyle/>
          <a:p>
            <a:r>
              <a:rPr lang="en-US" sz="5400" b="1" dirty="0">
                <a:latin typeface="Arial" panose="020B0604020202020204" pitchFamily="34" charset="0"/>
                <a:cs typeface="Arial" panose="020B0604020202020204" pitchFamily="34" charset="0"/>
              </a:rPr>
              <a:t>519-991-0700</a:t>
            </a:r>
          </a:p>
        </p:txBody>
      </p:sp>
      <p:sp>
        <p:nvSpPr>
          <p:cNvPr id="10" name="Rectangle 9"/>
          <p:cNvSpPr/>
          <p:nvPr/>
        </p:nvSpPr>
        <p:spPr>
          <a:xfrm>
            <a:off x="4779034" y="3214844"/>
            <a:ext cx="2545078" cy="1446352"/>
          </a:xfrm>
          <a:prstGeom prst="rect">
            <a:avLst/>
          </a:prstGeom>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4606495" y="4206837"/>
            <a:ext cx="2890157" cy="464743"/>
          </a:xfrm>
          <a:prstGeom prst="rect">
            <a:avLst/>
          </a:prstGeom>
        </p:spPr>
        <p:txBody>
          <a:bodyPr wrap="square">
            <a:spAutoFit/>
          </a:bodyPr>
          <a:lstStyle/>
          <a:p>
            <a:pPr algn="ctr"/>
            <a:r>
              <a:rPr lang="en-US" b="1" dirty="0">
                <a:latin typeface="Bell MT" panose="02020503060305020303" pitchFamily="18" charset="0"/>
              </a:rPr>
              <a:t>2055 Sandwich West Pkwy</a:t>
            </a:r>
          </a:p>
          <a:p>
            <a:pPr algn="ctr"/>
            <a:r>
              <a:rPr lang="en-US" b="1" dirty="0">
                <a:latin typeface="Bell MT" panose="02020503060305020303" pitchFamily="18" charset="0"/>
              </a:rPr>
              <a:t>Windsor/LaSalle</a:t>
            </a:r>
            <a:endParaRPr lang="en-US" b="1" dirty="0"/>
          </a:p>
        </p:txBody>
      </p:sp>
      <p:pic>
        <p:nvPicPr>
          <p:cNvPr id="12" name="Picture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58882" y="3288802"/>
            <a:ext cx="1197934" cy="911331"/>
          </a:xfrm>
          <a:prstGeom prst="rect">
            <a:avLst/>
          </a:prstGeom>
        </p:spPr>
      </p:pic>
      <p:pic>
        <p:nvPicPr>
          <p:cNvPr id="13" name="Picture 1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896137" y="3296077"/>
            <a:ext cx="888903" cy="882877"/>
          </a:xfrm>
          <a:prstGeom prst="rect">
            <a:avLst/>
          </a:prstGeom>
          <a:ln w="25400">
            <a:solidFill>
              <a:schemeClr val="tx1"/>
            </a:solidFill>
          </a:ln>
        </p:spPr>
      </p:pic>
    </p:spTree>
    <p:extLst>
      <p:ext uri="{BB962C8B-B14F-4D97-AF65-F5344CB8AC3E}">
        <p14:creationId xmlns:p14="http://schemas.microsoft.com/office/powerpoint/2010/main" val="324986142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2021</TotalTime>
  <Words>93</Words>
  <Application>Microsoft Office PowerPoint</Application>
  <PresentationFormat>Custom</PresentationFormat>
  <Paragraphs>31</Paragraphs>
  <Slides>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Arial</vt:lpstr>
      <vt:lpstr>Bell MT</vt:lpstr>
      <vt:lpstr>Brush Script MT</vt:lpstr>
      <vt:lpstr>Calibri</vt:lpstr>
      <vt:lpstr>Calibri Light</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Christina Russo</dc:creator>
  <cp:lastModifiedBy>Christina Russo</cp:lastModifiedBy>
  <cp:revision>42</cp:revision>
  <cp:lastPrinted>2016-01-23T19:19:20Z</cp:lastPrinted>
  <dcterms:created xsi:type="dcterms:W3CDTF">2016-01-18T02:21:59Z</dcterms:created>
  <dcterms:modified xsi:type="dcterms:W3CDTF">2016-09-30T00:45:37Z</dcterms:modified>
</cp:coreProperties>
</file>