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8" r:id="rId1"/>
    <p:sldMasterId id="2147483824" r:id="rId2"/>
    <p:sldMasterId id="2147483959" r:id="rId3"/>
    <p:sldMasterId id="2147483961" r:id="rId4"/>
    <p:sldMasterId id="2147483965" r:id="rId5"/>
    <p:sldMasterId id="2147483967" r:id="rId6"/>
    <p:sldMasterId id="2147483971" r:id="rId7"/>
  </p:sldMasterIdLst>
  <p:notesMasterIdLst>
    <p:notesMasterId r:id="rId10"/>
  </p:notesMasterIdLst>
  <p:handoutMasterIdLst>
    <p:handoutMasterId r:id="rId11"/>
  </p:handoutMasterIdLst>
  <p:sldIdLst>
    <p:sldId id="277" r:id="rId8"/>
    <p:sldId id="278" r:id="rId9"/>
  </p:sldIdLst>
  <p:sldSz cx="9144000" cy="6858000" type="screen4x3"/>
  <p:notesSz cx="6797675" cy="9926638"/>
  <p:defaultTextStyle>
    <a:defPPr>
      <a:defRPr lang="sv-S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F50"/>
    <a:srgbClr val="7D734F"/>
    <a:srgbClr val="FDE300"/>
    <a:srgbClr val="90723C"/>
    <a:srgbClr val="887144"/>
    <a:srgbClr val="996633"/>
    <a:srgbClr val="736B33"/>
    <a:srgbClr val="736B61"/>
    <a:srgbClr val="FDE3BD"/>
    <a:srgbClr val="005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3" autoAdjust="0"/>
    <p:restoredTop sz="94585" autoAdjust="0"/>
  </p:normalViewPr>
  <p:slideViewPr>
    <p:cSldViewPr>
      <p:cViewPr varScale="1">
        <p:scale>
          <a:sx n="100" d="100"/>
          <a:sy n="100" d="100"/>
        </p:scale>
        <p:origin x="967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1B8BB3-5C56-E94B-9BD0-04B5072BCEFC}" type="datetime1">
              <a:rPr lang="sv-SE"/>
              <a:pPr>
                <a:defRPr/>
              </a:pPr>
              <a:t>2016-09-26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B72F00-C73C-4C43-8EF6-71B18301B4D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380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BA55BB-0756-2A49-BF21-8AF88324B9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35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 pitchFamily="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A55BB-0756-2A49-BF21-8AF88324B90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6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7544" y="1976140"/>
            <a:ext cx="741682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 anchorCtr="0"/>
          <a:lstStyle>
            <a:lvl1pPr>
              <a:defRPr cap="all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5892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6853" y="1412776"/>
            <a:ext cx="7141492" cy="504056"/>
          </a:xfrm>
        </p:spPr>
        <p:txBody>
          <a:bodyPr>
            <a:normAutofit/>
          </a:bodyPr>
          <a:lstStyle>
            <a:lvl1pPr algn="l">
              <a:defRPr sz="1900" b="0" i="0" cap="all">
                <a:solidFill>
                  <a:srgbClr val="736B61"/>
                </a:solidFill>
                <a:latin typeface="Helvetica"/>
                <a:cs typeface="Helvetica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514152" y="2143969"/>
            <a:ext cx="7154192" cy="351728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Lucida Grande"/>
              <a:buChar char="-"/>
              <a:defRPr sz="1600">
                <a:solidFill>
                  <a:srgbClr val="736B61"/>
                </a:solidFill>
                <a:latin typeface="Helvetica"/>
                <a:cs typeface="Helvetica"/>
              </a:defRPr>
            </a:lvl1pPr>
            <a:lvl2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500">
                <a:solidFill>
                  <a:srgbClr val="736B61"/>
                </a:solidFill>
                <a:latin typeface="Helvetica"/>
                <a:cs typeface="Helvetica"/>
              </a:defRPr>
            </a:lvl2pPr>
            <a:lvl3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400">
                <a:solidFill>
                  <a:srgbClr val="736B61"/>
                </a:solidFill>
                <a:latin typeface="Helvetica"/>
                <a:cs typeface="Helvetica"/>
              </a:defRPr>
            </a:lvl3pPr>
            <a:lvl4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300">
                <a:solidFill>
                  <a:srgbClr val="736B61"/>
                </a:solidFill>
                <a:latin typeface="Helvetica"/>
                <a:cs typeface="Helvetica"/>
              </a:defRPr>
            </a:lvl4pPr>
            <a:lvl5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200">
                <a:solidFill>
                  <a:srgbClr val="736B6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ändra format på bakgrundstexten 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68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1656" y="620690"/>
            <a:ext cx="6324600" cy="1077218"/>
          </a:xfrm>
        </p:spPr>
        <p:txBody>
          <a:bodyPr/>
          <a:lstStyle>
            <a:lvl1pPr>
              <a:defRPr sz="1600" cap="none"/>
            </a:lvl1pPr>
          </a:lstStyle>
          <a:p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adipiscing</a:t>
            </a:r>
            <a:r>
              <a:rPr lang="sv-SE" dirty="0" smtClean="0"/>
              <a:t> elit. </a:t>
            </a:r>
            <a:r>
              <a:rPr lang="sv-SE" dirty="0" err="1" smtClean="0"/>
              <a:t>Vivamus</a:t>
            </a:r>
            <a:r>
              <a:rPr lang="sv-SE" dirty="0" smtClean="0"/>
              <a:t> </a:t>
            </a:r>
            <a:r>
              <a:rPr lang="sv-SE" dirty="0" err="1" smtClean="0"/>
              <a:t>accumsan</a:t>
            </a:r>
            <a:r>
              <a:rPr lang="sv-SE" dirty="0" smtClean="0"/>
              <a:t> </a:t>
            </a:r>
            <a:r>
              <a:rPr lang="sv-SE" dirty="0" err="1" smtClean="0"/>
              <a:t>scelerisque</a:t>
            </a:r>
            <a:r>
              <a:rPr lang="sv-SE" dirty="0" smtClean="0"/>
              <a:t> </a:t>
            </a:r>
            <a:r>
              <a:rPr lang="sv-SE" dirty="0" err="1" smtClean="0"/>
              <a:t>risus</a:t>
            </a:r>
            <a:r>
              <a:rPr lang="sv-SE" dirty="0" smtClean="0"/>
              <a:t> </a:t>
            </a:r>
            <a:r>
              <a:rPr lang="sv-SE" dirty="0" err="1" smtClean="0"/>
              <a:t>quis</a:t>
            </a:r>
            <a:r>
              <a:rPr lang="sv-SE" dirty="0" smtClean="0"/>
              <a:t> </a:t>
            </a:r>
            <a:r>
              <a:rPr lang="sv-SE" dirty="0" err="1" smtClean="0"/>
              <a:t>ultrices</a:t>
            </a:r>
            <a:r>
              <a:rPr lang="sv-SE" dirty="0" smtClean="0"/>
              <a:t>. </a:t>
            </a:r>
            <a:r>
              <a:rPr lang="sv-SE" dirty="0" err="1" smtClean="0"/>
              <a:t>Pellentesque</a:t>
            </a:r>
            <a:r>
              <a:rPr lang="sv-SE" dirty="0" smtClean="0"/>
              <a:t> eu </a:t>
            </a:r>
            <a:r>
              <a:rPr lang="sv-SE" dirty="0" err="1" smtClean="0"/>
              <a:t>nisi</a:t>
            </a:r>
            <a:r>
              <a:rPr lang="sv-SE" dirty="0" smtClean="0"/>
              <a:t> </a:t>
            </a:r>
            <a:r>
              <a:rPr lang="sv-SE" dirty="0" err="1" smtClean="0"/>
              <a:t>purus</a:t>
            </a:r>
            <a:r>
              <a:rPr lang="sv-SE" dirty="0" smtClean="0"/>
              <a:t>. </a:t>
            </a:r>
            <a:r>
              <a:rPr lang="sv-SE" dirty="0" err="1" smtClean="0"/>
              <a:t>Curabitur</a:t>
            </a:r>
            <a:r>
              <a:rPr lang="sv-SE" dirty="0" smtClean="0"/>
              <a:t> </a:t>
            </a:r>
            <a:r>
              <a:rPr lang="sv-SE" dirty="0" err="1" smtClean="0"/>
              <a:t>bibendum</a:t>
            </a:r>
            <a:r>
              <a:rPr lang="sv-SE" dirty="0" smtClean="0"/>
              <a:t> est mi, non </a:t>
            </a:r>
            <a:r>
              <a:rPr lang="sv-SE" dirty="0" err="1" smtClean="0"/>
              <a:t>commodo</a:t>
            </a:r>
            <a:r>
              <a:rPr lang="sv-SE" dirty="0" smtClean="0"/>
              <a:t> libero porta ut. Mauris </a:t>
            </a:r>
            <a:r>
              <a:rPr lang="sv-SE" dirty="0" err="1" smtClean="0"/>
              <a:t>auctor</a:t>
            </a:r>
            <a:r>
              <a:rPr lang="sv-SE" dirty="0" smtClean="0"/>
              <a:t>, </a:t>
            </a:r>
            <a:r>
              <a:rPr lang="sv-SE" dirty="0" err="1" smtClean="0"/>
              <a:t>nulla</a:t>
            </a:r>
            <a:r>
              <a:rPr lang="sv-SE" dirty="0" smtClean="0"/>
              <a:t> vitae gravida </a:t>
            </a:r>
            <a:r>
              <a:rPr lang="sv-SE" dirty="0" err="1" smtClean="0"/>
              <a:t>consequat</a:t>
            </a:r>
            <a:r>
              <a:rPr lang="sv-SE" dirty="0" smtClean="0"/>
              <a:t>, </a:t>
            </a:r>
            <a:endParaRPr lang="sv-SE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0"/>
          </p:nvPr>
        </p:nvSpPr>
        <p:spPr>
          <a:xfrm>
            <a:off x="467544" y="2348880"/>
            <a:ext cx="6612036" cy="9366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500" cap="all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04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152" y="2073549"/>
            <a:ext cx="3888432" cy="3731716"/>
          </a:xfrm>
        </p:spPr>
        <p:txBody>
          <a:bodyPr/>
          <a:lstStyle>
            <a:lvl1pPr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defRPr sz="15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defRPr sz="13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0"/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4"/>
          </p:nvPr>
        </p:nvSpPr>
        <p:spPr>
          <a:xfrm>
            <a:off x="4644008" y="2539504"/>
            <a:ext cx="3902968" cy="324036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400"/>
              </a:spcBef>
              <a:buNone/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ändra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51656" y="1484785"/>
            <a:ext cx="6324600" cy="384721"/>
          </a:xfrm>
        </p:spPr>
        <p:txBody>
          <a:bodyPr/>
          <a:lstStyle>
            <a:lvl1pPr>
              <a:defRPr sz="1900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2060848"/>
            <a:ext cx="3888432" cy="395288"/>
          </a:xfrm>
        </p:spPr>
        <p:txBody>
          <a:bodyPr/>
          <a:lstStyle>
            <a:lvl1pPr marL="0" indent="0">
              <a:buNone/>
              <a:defRPr sz="1600" cap="all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4974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51656" y="1484785"/>
            <a:ext cx="711668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>
              <a:defRPr sz="1900" cap="all"/>
            </a:lvl1pPr>
          </a:lstStyle>
          <a:p>
            <a:pPr lvl="0"/>
            <a:r>
              <a:rPr lang="sv-SE" dirty="0" smtClean="0"/>
              <a:t>COMPANY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514152" y="2143969"/>
            <a:ext cx="7154192" cy="351728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Lucida Grande"/>
              <a:buChar char="-"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5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3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ändra format på bakgrundstexten 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61242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67544" y="1976140"/>
            <a:ext cx="741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 anchorCtr="0"/>
          <a:lstStyle>
            <a:lvl1pPr>
              <a:defRPr cap="all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58929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39552" y="1976140"/>
            <a:ext cx="7416824" cy="28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 anchorCtr="0"/>
          <a:lstStyle>
            <a:lvl1pPr>
              <a:defRPr lang="sv-SE" cap="all" dirty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3682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4042544" y="2132856"/>
            <a:ext cx="3902968" cy="324036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err="1" smtClean="0"/>
              <a:t>add</a:t>
            </a:r>
            <a:r>
              <a:rPr lang="sv-SE" smtClean="0"/>
              <a:t> tex</a:t>
            </a:r>
            <a:endParaRPr lang="sv-SE" dirty="0" smtClean="0"/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042544" y="1484785"/>
            <a:ext cx="4320480" cy="384721"/>
          </a:xfrm>
          <a:prstGeom prst="rect">
            <a:avLst/>
          </a:prstGeom>
        </p:spPr>
        <p:txBody>
          <a:bodyPr/>
          <a:lstStyle>
            <a:lvl1pPr>
              <a:defRPr sz="1900" cap="all" baseline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37328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lis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5"/>
          </p:nvPr>
        </p:nvSpPr>
        <p:spPr>
          <a:xfrm>
            <a:off x="4042544" y="2132856"/>
            <a:ext cx="4335016" cy="324036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900"/>
              </a:lnSpc>
              <a:spcBef>
                <a:spcPts val="400"/>
              </a:spcBef>
              <a:buFont typeface="Lucida Grande"/>
              <a:buChar char="-"/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ändra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031680" y="1484785"/>
            <a:ext cx="4320480" cy="384721"/>
          </a:xfrm>
          <a:prstGeom prst="rect">
            <a:avLst/>
          </a:prstGeom>
        </p:spPr>
        <p:txBody>
          <a:bodyPr/>
          <a:lstStyle>
            <a:lvl1pPr>
              <a:defRPr sz="1900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6445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list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4"/>
          </p:nvPr>
        </p:nvSpPr>
        <p:spPr>
          <a:xfrm>
            <a:off x="4053408" y="2132856"/>
            <a:ext cx="4335016" cy="324036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Font typeface="Lucida Grande"/>
              <a:buChar char="-"/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ändra</a:t>
            </a:r>
          </a:p>
          <a:p>
            <a:pPr lvl="1"/>
            <a:endParaRPr lang="sv-SE" dirty="0" smtClean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067944" y="1484785"/>
            <a:ext cx="4320480" cy="384721"/>
          </a:xfrm>
          <a:prstGeom prst="rect">
            <a:avLst/>
          </a:prstGeom>
        </p:spPr>
        <p:txBody>
          <a:bodyPr/>
          <a:lstStyle>
            <a:lvl1pPr>
              <a:defRPr sz="1900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6667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6B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sp>
        <p:nvSpPr>
          <p:cNvPr id="1027" name="textruta 8"/>
          <p:cNvSpPr txBox="1">
            <a:spLocks noChangeArrowheads="1"/>
          </p:cNvSpPr>
          <p:nvPr userDrawn="1"/>
        </p:nvSpPr>
        <p:spPr bwMode="auto">
          <a:xfrm>
            <a:off x="539750" y="1541464"/>
            <a:ext cx="2840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sv-SE" sz="14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15-06-01</a:t>
            </a:r>
            <a:endParaRPr lang="sv-SE" sz="1400" dirty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5" name="Rak 4"/>
          <p:cNvCxnSpPr/>
          <p:nvPr userDrawn="1"/>
        </p:nvCxnSpPr>
        <p:spPr>
          <a:xfrm>
            <a:off x="323851" y="1989138"/>
            <a:ext cx="8496300" cy="0"/>
          </a:xfrm>
          <a:prstGeom prst="line">
            <a:avLst/>
          </a:prstGeom>
          <a:ln>
            <a:solidFill>
              <a:srgbClr val="FDE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 userDrawn="1"/>
        </p:nvSpPr>
        <p:spPr>
          <a:xfrm>
            <a:off x="-9525" y="-26988"/>
            <a:ext cx="9153525" cy="280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pic>
        <p:nvPicPr>
          <p:cNvPr id="3" name="Bildobjekt 2" descr="am_logo_vhite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1" y="5830664"/>
            <a:ext cx="715451" cy="663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bg1"/>
          </a:solidFill>
          <a:latin typeface="Helvetica"/>
          <a:ea typeface="Geneva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FFFFFF"/>
          </a:solidFill>
          <a:latin typeface="Helvetica"/>
          <a:ea typeface="Geneva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FFFFFF"/>
          </a:solidFill>
          <a:latin typeface="Helvetica"/>
          <a:ea typeface="Geneva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defRPr sz="2200" kern="1200">
          <a:solidFill>
            <a:srgbClr val="FFFFFF"/>
          </a:solidFill>
          <a:latin typeface="Helvetica"/>
          <a:ea typeface="Geneva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Helvetica"/>
          <a:ea typeface="Geneva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Helvetica"/>
          <a:ea typeface="Geneva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6B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323851" y="1989138"/>
            <a:ext cx="8496300" cy="0"/>
          </a:xfrm>
          <a:prstGeom prst="line">
            <a:avLst/>
          </a:prstGeom>
          <a:ln>
            <a:solidFill>
              <a:srgbClr val="FDE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-4761" y="-26988"/>
            <a:ext cx="9144001" cy="280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sp>
        <p:nvSpPr>
          <p:cNvPr id="30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18864" y="2204864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</a:t>
            </a:r>
            <a:r>
              <a:rPr lang="sv-SE" dirty="0" smtClean="0"/>
              <a:t>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</a:t>
            </a:r>
            <a:r>
              <a:rPr lang="sv-SE" dirty="0" smtClean="0"/>
              <a:t>tre</a:t>
            </a:r>
            <a:endParaRPr lang="sv-SE" dirty="0"/>
          </a:p>
        </p:txBody>
      </p:sp>
      <p:sp>
        <p:nvSpPr>
          <p:cNvPr id="307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51656" y="1537048"/>
            <a:ext cx="632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lvl="0"/>
            <a:r>
              <a:rPr lang="sv-SE" dirty="0" smtClean="0"/>
              <a:t>COMPANY</a:t>
            </a:r>
            <a:endParaRPr lang="sv-SE" dirty="0"/>
          </a:p>
        </p:txBody>
      </p:sp>
      <p:pic>
        <p:nvPicPr>
          <p:cNvPr id="8" name="Bildobjekt 7" descr="am_logo_vhite.wm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1" y="5830664"/>
            <a:ext cx="715451" cy="663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970" r:id="rId3"/>
    <p:sldLayoutId id="2147483973" r:id="rId4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sv-SE" sz="1400" b="0" kern="1200">
          <a:solidFill>
            <a:srgbClr val="FFFFFF"/>
          </a:solidFill>
          <a:latin typeface="Helvetica" charset="0"/>
          <a:ea typeface="ＭＳ Ｐゴシック" charset="0"/>
          <a:cs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285750" indent="-285750" algn="l" defTabSz="457200" rtl="0" eaLnBrk="0" fontAlgn="base" hangingPunct="0">
        <a:lnSpc>
          <a:spcPct val="150000"/>
        </a:lnSpc>
        <a:spcBef>
          <a:spcPct val="20000"/>
        </a:spcBef>
        <a:spcAft>
          <a:spcPts val="40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3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2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589" y="396"/>
            <a:ext cx="9144001" cy="6884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29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bg1"/>
          </a:solidFill>
          <a:latin typeface="Helvetica"/>
          <a:ea typeface="Geneva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Helvetica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FFFFFF"/>
          </a:solidFill>
          <a:latin typeface="Helvetica"/>
          <a:ea typeface="Geneva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FFFFFF"/>
          </a:solidFill>
          <a:latin typeface="Helvetica"/>
          <a:ea typeface="Geneva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defRPr sz="2200" kern="1200">
          <a:solidFill>
            <a:srgbClr val="FFFFFF"/>
          </a:solidFill>
          <a:latin typeface="Helvetica"/>
          <a:ea typeface="Geneva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Helvetica"/>
          <a:ea typeface="Geneva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Helvetica"/>
          <a:ea typeface="Geneva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watch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28894"/>
          <a:stretch/>
        </p:blipFill>
        <p:spPr>
          <a:xfrm>
            <a:off x="1" y="241300"/>
            <a:ext cx="9143876" cy="66167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3587700" y="260648"/>
            <a:ext cx="5580112" cy="6597352"/>
          </a:xfrm>
          <a:prstGeom prst="rect">
            <a:avLst/>
          </a:prstGeom>
          <a:solidFill>
            <a:srgbClr val="736B61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-1587" y="-26988"/>
            <a:ext cx="9144001" cy="280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pic>
        <p:nvPicPr>
          <p:cNvPr id="7" name="Bildobjekt 6" descr="am_logo_vhite.wm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1" y="5830664"/>
            <a:ext cx="715451" cy="663228"/>
          </a:xfrm>
          <a:prstGeom prst="rect">
            <a:avLst/>
          </a:prstGeom>
        </p:spPr>
      </p:pic>
      <p:cxnSp>
        <p:nvCxnSpPr>
          <p:cNvPr id="11" name="Rak 10"/>
          <p:cNvCxnSpPr/>
          <p:nvPr userDrawn="1"/>
        </p:nvCxnSpPr>
        <p:spPr>
          <a:xfrm>
            <a:off x="4139952" y="1989138"/>
            <a:ext cx="4608512" cy="0"/>
          </a:xfrm>
          <a:prstGeom prst="line">
            <a:avLst/>
          </a:prstGeom>
          <a:ln>
            <a:solidFill>
              <a:srgbClr val="FDE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sv-SE" sz="1400" b="0" kern="1200">
          <a:solidFill>
            <a:srgbClr val="FFFFFF"/>
          </a:solidFill>
          <a:latin typeface="Helvetica" charset="0"/>
          <a:ea typeface="ＭＳ Ｐゴシック" charset="0"/>
          <a:cs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3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2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3"/>
          <a:srcRect l="13396" t="2599" r="6002" b="4536"/>
          <a:stretch/>
        </p:blipFill>
        <p:spPr>
          <a:xfrm>
            <a:off x="2" y="215901"/>
            <a:ext cx="9145119" cy="6640909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3779912" y="260648"/>
            <a:ext cx="5364088" cy="6597352"/>
          </a:xfrm>
          <a:prstGeom prst="rect">
            <a:avLst/>
          </a:prstGeom>
          <a:solidFill>
            <a:srgbClr val="736B61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cxnSp>
        <p:nvCxnSpPr>
          <p:cNvPr id="9" name="Rak 8"/>
          <p:cNvCxnSpPr/>
          <p:nvPr userDrawn="1"/>
        </p:nvCxnSpPr>
        <p:spPr>
          <a:xfrm>
            <a:off x="4139952" y="1989138"/>
            <a:ext cx="4608512" cy="0"/>
          </a:xfrm>
          <a:prstGeom prst="line">
            <a:avLst/>
          </a:prstGeom>
          <a:ln>
            <a:solidFill>
              <a:srgbClr val="FDE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 descr="am_logo_vhite.wm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1" y="5830664"/>
            <a:ext cx="715451" cy="663228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-1587" y="-26988"/>
            <a:ext cx="9144001" cy="280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97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sv-SE" sz="1400" b="0" kern="1200">
          <a:solidFill>
            <a:srgbClr val="FFFFFF"/>
          </a:solidFill>
          <a:latin typeface="Helvetica" charset="0"/>
          <a:ea typeface="ＭＳ Ｐゴシック" charset="0"/>
          <a:cs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3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2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/>
          <a:srcRect l="8333" r="13328"/>
          <a:stretch/>
        </p:blipFill>
        <p:spPr>
          <a:xfrm>
            <a:off x="0" y="215900"/>
            <a:ext cx="9144000" cy="66421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3779912" y="260648"/>
            <a:ext cx="5364088" cy="6597352"/>
          </a:xfrm>
          <a:prstGeom prst="rect">
            <a:avLst/>
          </a:prstGeom>
          <a:solidFill>
            <a:srgbClr val="736B61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-1587" y="-26988"/>
            <a:ext cx="9144001" cy="280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4139952" y="1989138"/>
            <a:ext cx="4608512" cy="0"/>
          </a:xfrm>
          <a:prstGeom prst="line">
            <a:avLst/>
          </a:prstGeom>
          <a:ln>
            <a:solidFill>
              <a:srgbClr val="FDE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am_logo_vhite.wm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1" y="5830664"/>
            <a:ext cx="715451" cy="6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sv-SE" sz="1400" b="0" kern="1200">
          <a:solidFill>
            <a:srgbClr val="FFFFFF"/>
          </a:solidFill>
          <a:latin typeface="Helvetica" charset="0"/>
          <a:ea typeface="ＭＳ Ｐゴシック" charset="0"/>
          <a:cs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3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2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FDE300"/>
        </a:buClr>
        <a:buFont typeface="Lucida Grande"/>
        <a:buChar char="-"/>
        <a:defRPr sz="1400" b="0" i="0" kern="1200" baseline="0">
          <a:solidFill>
            <a:srgbClr val="FFFFFF"/>
          </a:solidFill>
          <a:latin typeface="Helvetica"/>
          <a:ea typeface="Geneva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am_logo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5826900"/>
            <a:ext cx="720080" cy="66752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5A01-E956-EF42-B572-6FC3615A351B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8CBF-C780-BA41-A898-E8CD0242EC5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8"/>
          <p:cNvSpPr txBox="1">
            <a:spLocks noChangeArrowheads="1"/>
          </p:cNvSpPr>
          <p:nvPr userDrawn="1"/>
        </p:nvSpPr>
        <p:spPr bwMode="auto">
          <a:xfrm>
            <a:off x="539750" y="1541464"/>
            <a:ext cx="2840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sv-SE" sz="14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15-06-01</a:t>
            </a:r>
            <a:endParaRPr lang="sv-SE" sz="1400" dirty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319087" y="1124744"/>
            <a:ext cx="8496300" cy="0"/>
          </a:xfrm>
          <a:prstGeom prst="line">
            <a:avLst/>
          </a:prstGeom>
          <a:ln>
            <a:solidFill>
              <a:srgbClr val="FDE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 userDrawn="1"/>
        </p:nvSpPr>
        <p:spPr>
          <a:xfrm>
            <a:off x="-9525" y="-26988"/>
            <a:ext cx="9153525" cy="280988"/>
          </a:xfrm>
          <a:prstGeom prst="rect">
            <a:avLst/>
          </a:prstGeom>
          <a:solidFill>
            <a:srgbClr val="FDE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4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v-S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528" y="2132856"/>
            <a:ext cx="8496944" cy="4392488"/>
          </a:xfrm>
        </p:spPr>
        <p:txBody>
          <a:bodyPr/>
          <a:lstStyle/>
          <a:p>
            <a:pPr algn="ctr"/>
            <a:endParaRPr lang="de-CH" sz="3200" dirty="0" smtClean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20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TEXT</a:t>
            </a:r>
          </a:p>
          <a:p>
            <a:pPr algn="ctr"/>
            <a:endParaRPr lang="de-CH" sz="20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2000" dirty="0" err="1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JuLi</a:t>
            </a:r>
            <a:r>
              <a:rPr lang="de-CH" sz="20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2016</a:t>
            </a:r>
            <a:endParaRPr lang="de-CH" sz="20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2787" y="1052736"/>
            <a:ext cx="7208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rtlCol="0" anchor="t" anchorCtr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  ADRIAN MICHEL </a:t>
            </a:r>
          </a:p>
        </p:txBody>
      </p:sp>
    </p:spTree>
    <p:extLst>
      <p:ext uri="{BB962C8B-B14F-4D97-AF65-F5344CB8AC3E}">
        <p14:creationId xmlns:p14="http://schemas.microsoft.com/office/powerpoint/2010/main" val="445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1459"/>
            <a:ext cx="1066422" cy="8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141492" cy="504056"/>
          </a:xfrm>
        </p:spPr>
        <p:txBody>
          <a:bodyPr>
            <a:normAutofit fontScale="90000"/>
          </a:bodyPr>
          <a:lstStyle/>
          <a:p>
            <a:r>
              <a:rPr lang="de-CH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CH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xfrm>
            <a:off x="356536" y="1408200"/>
            <a:ext cx="7920880" cy="4752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CH" dirty="0" smtClean="0">
                <a:solidFill>
                  <a:srgbClr val="7D734F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TEXT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CH" dirty="0" smtClean="0">
                <a:solidFill>
                  <a:srgbClr val="7D734F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TEXT</a:t>
            </a:r>
            <a:endParaRPr lang="de-CH" b="1" dirty="0" smtClean="0">
              <a:solidFill>
                <a:srgbClr val="7D734F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dirty="0" smtClean="0">
              <a:solidFill>
                <a:srgbClr val="7D734F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CH" dirty="0" smtClean="0">
              <a:solidFill>
                <a:srgbClr val="7D734F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anchor="t" anchorCtr="0"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anchor="t" anchorCtr="0"/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anchor="t" anchorCtr="0"/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anchor="t" anchorCtr="0"/>
      <a:lstStyle>
        <a:defPPr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On-screen Show (4:3)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Lucida Grande</vt:lpstr>
      <vt:lpstr>Verdana</vt:lpstr>
      <vt:lpstr>1_Office-tema</vt:lpstr>
      <vt:lpstr>2_Office-tema</vt:lpstr>
      <vt:lpstr>3_Office-tema</vt:lpstr>
      <vt:lpstr>4_Office-tema</vt:lpstr>
      <vt:lpstr>5_Office-tema</vt:lpstr>
      <vt:lpstr>6_Office-tema</vt:lpstr>
      <vt:lpstr>Anpassad formgivning</vt:lpstr>
      <vt:lpstr> </vt:lpstr>
      <vt:lpstr>TEXT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von Arx Andreas</cp:lastModifiedBy>
  <cp:revision>803</cp:revision>
  <cp:lastPrinted>2013-06-24T10:12:10Z</cp:lastPrinted>
  <dcterms:created xsi:type="dcterms:W3CDTF">2013-10-14T09:37:34Z</dcterms:created>
  <dcterms:modified xsi:type="dcterms:W3CDTF">2016-09-26T09:13:12Z</dcterms:modified>
</cp:coreProperties>
</file>