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24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812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72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517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544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19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27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498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56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28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17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18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D4B8-4D04-4371-94E4-6538CAEF53FD}" type="datetimeFigureOut">
              <a:rPr lang="en-NZ" smtClean="0"/>
              <a:t>26/09/2016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A02A-51CC-4EC8-8BDA-7909D9E6EF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6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7998" y="281247"/>
            <a:ext cx="2843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AJ-PX270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6282" l="7203" r="94106">
                        <a14:backgroundMark x1="67475" y1="38700" x2="67475" y2="38700"/>
                        <a14:backgroundMark x1="57943" y1="45037" x2="57943" y2="45037"/>
                        <a14:backgroundMark x1="31288" y1="28096" x2="31288" y2="28096"/>
                        <a14:backgroundMark x1="34368" y1="26932" x2="34368" y2="26932"/>
                        <a14:backgroundMark x1="29833" y1="34174" x2="29833" y2="34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35" y="1321740"/>
            <a:ext cx="4275461" cy="3207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61" y="4677033"/>
            <a:ext cx="3586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Included:</a:t>
            </a:r>
          </a:p>
          <a:p>
            <a:r>
              <a:rPr lang="en-NZ" dirty="0"/>
              <a:t>1 x AJ-PX270 P2 Camera</a:t>
            </a:r>
          </a:p>
          <a:p>
            <a:r>
              <a:rPr lang="en-NZ" dirty="0"/>
              <a:t>1 x AJ-WM30 Wi-Fi Dongle</a:t>
            </a:r>
          </a:p>
          <a:p>
            <a:r>
              <a:rPr lang="en-NZ" dirty="0"/>
              <a:t>2 x AG-VBR59	Batteries</a:t>
            </a:r>
          </a:p>
          <a:p>
            <a:r>
              <a:rPr lang="en-NZ" dirty="0"/>
              <a:t>2 x AJ-P2M064 64GB Micro P2 Cards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5461" y="2380626"/>
            <a:ext cx="2442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22x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P2 Cast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LiveU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10bit 4:2:2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AVC-Intra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6748" y="6086843"/>
            <a:ext cx="4899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20% Off! 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$7528.00 ex GST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1317" y="342824"/>
            <a:ext cx="40729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-Black-SemiBold" pitchFamily="2" charset="0"/>
              </a:rPr>
              <a:t>Panasonic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1" y="9296894"/>
            <a:ext cx="1059369" cy="531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3" y="9162554"/>
            <a:ext cx="1261524" cy="6418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5780" y="9516062"/>
            <a:ext cx="372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Offer closes November 30</a:t>
            </a:r>
            <a:r>
              <a:rPr lang="en-NZ" baseline="30000" dirty="0"/>
              <a:t>th</a:t>
            </a:r>
            <a:r>
              <a:rPr lang="en-NZ" dirty="0"/>
              <a:t>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00" y="7841169"/>
            <a:ext cx="155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Supported by: </a:t>
            </a:r>
          </a:p>
        </p:txBody>
      </p:sp>
      <p:pic>
        <p:nvPicPr>
          <p:cNvPr id="1026" name="Picture 2" descr="Newshub - News from New Zea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1" y="8306022"/>
            <a:ext cx="2543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ne n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85" y="8217523"/>
            <a:ext cx="2676764" cy="5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37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46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Helvetica-Black-SemiBold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Haywood (Pro Video Systems)</dc:creator>
  <cp:lastModifiedBy>Rick Haywood (Pro Video Systems)</cp:lastModifiedBy>
  <cp:revision>2</cp:revision>
  <dcterms:created xsi:type="dcterms:W3CDTF">2016-09-26T04:05:02Z</dcterms:created>
  <dcterms:modified xsi:type="dcterms:W3CDTF">2016-09-26T04:22:33Z</dcterms:modified>
</cp:coreProperties>
</file>