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7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CD415-C898-4924-BA30-AAE4EE663E34}" type="datetimeFigureOut">
              <a:rPr lang="he-IL" smtClean="0"/>
              <a:t>כ"ב/אלול/תשע"ו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2FE0-851A-4E4D-AC30-0A1078F7B348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1722041" cy="59048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47664" y="2276872"/>
            <a:ext cx="53285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This is a company that works in the same area as me.</a:t>
            </a:r>
            <a:endParaRPr lang="he-I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et</dc:creator>
  <cp:lastModifiedBy>et</cp:lastModifiedBy>
  <cp:revision>1</cp:revision>
  <dcterms:created xsi:type="dcterms:W3CDTF">2016-09-25T10:15:53Z</dcterms:created>
  <dcterms:modified xsi:type="dcterms:W3CDTF">2016-09-25T10:17:20Z</dcterms:modified>
</cp:coreProperties>
</file>