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75" d="100"/>
          <a:sy n="75" d="100"/>
        </p:scale>
        <p:origin x="1134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1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38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6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6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3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1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38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52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78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1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9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E7A05-38A1-4923-9CB6-EC4E3E55448C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3079F-F865-496D-BC83-758CFAF1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34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braided ste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92" y="838041"/>
            <a:ext cx="3603228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media.mediapost.com.s3.amazonaws.com/dam/cropped/2015/10/05/puzzle-188_6oFgg5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763032"/>
            <a:ext cx="28575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multiple data sourc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07" y="3644900"/>
            <a:ext cx="3275013" cy="138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multiple data sourc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700" y="157639"/>
            <a:ext cx="1760061" cy="176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multiple data source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300" y="2612644"/>
            <a:ext cx="3225800" cy="206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2035" y="393700"/>
            <a:ext cx="267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Woven concepts imagery </a:t>
            </a:r>
          </a:p>
        </p:txBody>
      </p:sp>
      <p:pic>
        <p:nvPicPr>
          <p:cNvPr id="1040" name="Picture 16" descr="Image result for multiple data source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440" y="157639"/>
            <a:ext cx="1498989" cy="1683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multiple data source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700" y="1917700"/>
            <a:ext cx="3748933" cy="281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Image result for multiple data source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40" y="4732338"/>
            <a:ext cx="3327400" cy="1998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9071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</dc:creator>
  <cp:lastModifiedBy>Matt</cp:lastModifiedBy>
  <cp:revision>1</cp:revision>
  <dcterms:created xsi:type="dcterms:W3CDTF">2016-09-23T17:03:15Z</dcterms:created>
  <dcterms:modified xsi:type="dcterms:W3CDTF">2016-09-23T17:03:30Z</dcterms:modified>
</cp:coreProperties>
</file>