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 id="2147484009" r:id="rId2"/>
    <p:sldMasterId id="2147484016" r:id="rId3"/>
  </p:sldMasterIdLst>
  <p:notesMasterIdLst>
    <p:notesMasterId r:id="rId22"/>
  </p:notesMasterIdLst>
  <p:handoutMasterIdLst>
    <p:handoutMasterId r:id="rId23"/>
  </p:handoutMasterIdLst>
  <p:sldIdLst>
    <p:sldId id="311" r:id="rId4"/>
    <p:sldId id="496" r:id="rId5"/>
    <p:sldId id="500" r:id="rId6"/>
    <p:sldId id="513" r:id="rId7"/>
    <p:sldId id="501" r:id="rId8"/>
    <p:sldId id="515" r:id="rId9"/>
    <p:sldId id="509" r:id="rId10"/>
    <p:sldId id="510" r:id="rId11"/>
    <p:sldId id="495" r:id="rId12"/>
    <p:sldId id="470" r:id="rId13"/>
    <p:sldId id="519" r:id="rId14"/>
    <p:sldId id="499" r:id="rId15"/>
    <p:sldId id="497" r:id="rId16"/>
    <p:sldId id="494" r:id="rId17"/>
    <p:sldId id="512" r:id="rId18"/>
    <p:sldId id="516" r:id="rId19"/>
    <p:sldId id="517" r:id="rId20"/>
    <p:sldId id="518" r:id="rId21"/>
  </p:sldIdLst>
  <p:sldSz cx="9906000" cy="6858000" type="A4"/>
  <p:notesSz cx="7315200" cy="9601200"/>
  <p:custDataLst>
    <p:tags r:id="rId24"/>
  </p:custDataLst>
  <p:defaultTextStyle>
    <a:defPPr>
      <a:defRPr lang="de-DE"/>
    </a:defPPr>
    <a:lvl1pPr marL="0" algn="l" defTabSz="957756" rtl="0" eaLnBrk="1" latinLnBrk="0" hangingPunct="1">
      <a:defRPr sz="1900" kern="1200">
        <a:solidFill>
          <a:schemeClr val="tx1"/>
        </a:solidFill>
        <a:latin typeface="+mn-lt"/>
        <a:ea typeface="+mn-ea"/>
        <a:cs typeface="+mn-cs"/>
      </a:defRPr>
    </a:lvl1pPr>
    <a:lvl2pPr marL="478878" algn="l" defTabSz="957756" rtl="0" eaLnBrk="1" latinLnBrk="0" hangingPunct="1">
      <a:defRPr sz="1900" kern="1200">
        <a:solidFill>
          <a:schemeClr val="tx1"/>
        </a:solidFill>
        <a:latin typeface="+mn-lt"/>
        <a:ea typeface="+mn-ea"/>
        <a:cs typeface="+mn-cs"/>
      </a:defRPr>
    </a:lvl2pPr>
    <a:lvl3pPr marL="957756" algn="l" defTabSz="957756" rtl="0" eaLnBrk="1" latinLnBrk="0" hangingPunct="1">
      <a:defRPr sz="1900" kern="1200">
        <a:solidFill>
          <a:schemeClr val="tx1"/>
        </a:solidFill>
        <a:latin typeface="+mn-lt"/>
        <a:ea typeface="+mn-ea"/>
        <a:cs typeface="+mn-cs"/>
      </a:defRPr>
    </a:lvl3pPr>
    <a:lvl4pPr marL="1436634" algn="l" defTabSz="957756" rtl="0" eaLnBrk="1" latinLnBrk="0" hangingPunct="1">
      <a:defRPr sz="1900" kern="1200">
        <a:solidFill>
          <a:schemeClr val="tx1"/>
        </a:solidFill>
        <a:latin typeface="+mn-lt"/>
        <a:ea typeface="+mn-ea"/>
        <a:cs typeface="+mn-cs"/>
      </a:defRPr>
    </a:lvl4pPr>
    <a:lvl5pPr marL="1915510" algn="l" defTabSz="957756" rtl="0" eaLnBrk="1" latinLnBrk="0" hangingPunct="1">
      <a:defRPr sz="1900" kern="1200">
        <a:solidFill>
          <a:schemeClr val="tx1"/>
        </a:solidFill>
        <a:latin typeface="+mn-lt"/>
        <a:ea typeface="+mn-ea"/>
        <a:cs typeface="+mn-cs"/>
      </a:defRPr>
    </a:lvl5pPr>
    <a:lvl6pPr marL="2394388" algn="l" defTabSz="957756" rtl="0" eaLnBrk="1" latinLnBrk="0" hangingPunct="1">
      <a:defRPr sz="1900" kern="1200">
        <a:solidFill>
          <a:schemeClr val="tx1"/>
        </a:solidFill>
        <a:latin typeface="+mn-lt"/>
        <a:ea typeface="+mn-ea"/>
        <a:cs typeface="+mn-cs"/>
      </a:defRPr>
    </a:lvl6pPr>
    <a:lvl7pPr marL="2873265" algn="l" defTabSz="957756" rtl="0" eaLnBrk="1" latinLnBrk="0" hangingPunct="1">
      <a:defRPr sz="1900" kern="1200">
        <a:solidFill>
          <a:schemeClr val="tx1"/>
        </a:solidFill>
        <a:latin typeface="+mn-lt"/>
        <a:ea typeface="+mn-ea"/>
        <a:cs typeface="+mn-cs"/>
      </a:defRPr>
    </a:lvl7pPr>
    <a:lvl8pPr marL="3352143" algn="l" defTabSz="957756" rtl="0" eaLnBrk="1" latinLnBrk="0" hangingPunct="1">
      <a:defRPr sz="1900" kern="1200">
        <a:solidFill>
          <a:schemeClr val="tx1"/>
        </a:solidFill>
        <a:latin typeface="+mn-lt"/>
        <a:ea typeface="+mn-ea"/>
        <a:cs typeface="+mn-cs"/>
      </a:defRPr>
    </a:lvl8pPr>
    <a:lvl9pPr marL="3831021" algn="l" defTabSz="95775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952">
          <p15:clr>
            <a:srgbClr val="A4A3A4"/>
          </p15:clr>
        </p15:guide>
        <p15:guide id="3" orient="horz" pos="3954">
          <p15:clr>
            <a:srgbClr val="A4A3A4"/>
          </p15:clr>
        </p15:guide>
        <p15:guide id="4" orient="horz" pos="2453">
          <p15:clr>
            <a:srgbClr val="A4A3A4"/>
          </p15:clr>
        </p15:guide>
        <p15:guide id="5" orient="horz" pos="2514">
          <p15:clr>
            <a:srgbClr val="A4A3A4"/>
          </p15:clr>
        </p15:guide>
        <p15:guide id="6" orient="horz" pos="2391">
          <p15:clr>
            <a:srgbClr val="A4A3A4"/>
          </p15:clr>
        </p15:guide>
        <p15:guide id="7" pos="3122">
          <p15:clr>
            <a:srgbClr val="A4A3A4"/>
          </p15:clr>
        </p15:guide>
        <p15:guide id="8" pos="200">
          <p15:clr>
            <a:srgbClr val="A4A3A4"/>
          </p15:clr>
        </p15:guide>
        <p15:guide id="9" pos="3209">
          <p15:clr>
            <a:srgbClr val="A4A3A4"/>
          </p15:clr>
        </p15:guide>
        <p15:guide id="10" pos="3034">
          <p15:clr>
            <a:srgbClr val="A4A3A4"/>
          </p15:clr>
        </p15:guide>
        <p15:guide id="11" pos="6041">
          <p15:clr>
            <a:srgbClr val="A4A3A4"/>
          </p15:clr>
        </p15:guide>
        <p15:guide id="12" orient="horz" pos="806">
          <p15:clr>
            <a:srgbClr val="A4A3A4"/>
          </p15:clr>
        </p15:guide>
        <p15:guide id="13" orient="horz" pos="2460">
          <p15:clr>
            <a:srgbClr val="A4A3A4"/>
          </p15:clr>
        </p15:guide>
        <p15:guide id="14" orient="horz" pos="1423">
          <p15:clr>
            <a:srgbClr val="A4A3A4"/>
          </p15:clr>
        </p15:guide>
        <p15:guide id="15" pos="155">
          <p15:clr>
            <a:srgbClr val="A4A3A4"/>
          </p15:clr>
        </p15:guide>
        <p15:guide id="16" pos="610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holsche" initials="j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CC5C"/>
    <a:srgbClr val="DDDDDD"/>
    <a:srgbClr val="800000"/>
    <a:srgbClr val="FED929"/>
    <a:srgbClr val="4B505C"/>
    <a:srgbClr val="5EA82A"/>
    <a:srgbClr val="000000"/>
    <a:srgbClr val="EAE9E7"/>
    <a:srgbClr val="6A6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56" autoAdjust="0"/>
    <p:restoredTop sz="94434" autoAdjust="0"/>
  </p:normalViewPr>
  <p:slideViewPr>
    <p:cSldViewPr snapToGrid="0">
      <p:cViewPr>
        <p:scale>
          <a:sx n="70" d="100"/>
          <a:sy n="70" d="100"/>
        </p:scale>
        <p:origin x="1098" y="84"/>
      </p:cViewPr>
      <p:guideLst>
        <p:guide orient="horz"/>
        <p:guide orient="horz" pos="952"/>
        <p:guide orient="horz" pos="3954"/>
        <p:guide orient="horz" pos="2453"/>
        <p:guide orient="horz" pos="2514"/>
        <p:guide orient="horz" pos="2391"/>
        <p:guide pos="3122"/>
        <p:guide pos="200"/>
        <p:guide pos="3209"/>
        <p:guide pos="3034"/>
        <p:guide pos="6041"/>
        <p:guide orient="horz" pos="806"/>
        <p:guide orient="horz" pos="2460"/>
        <p:guide orient="horz" pos="1423"/>
        <p:guide pos="155"/>
        <p:guide pos="61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2" d="100"/>
        <a:sy n="82" d="100"/>
      </p:scale>
      <p:origin x="0" y="0"/>
    </p:cViewPr>
  </p:sorterViewPr>
  <p:notesViewPr>
    <p:cSldViewPr snapToGrid="0">
      <p:cViewPr>
        <p:scale>
          <a:sx n="100" d="100"/>
          <a:sy n="100" d="100"/>
        </p:scale>
        <p:origin x="1890" y="-118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54069-DFDD-4598-89C6-A639D2E4A402}" type="doc">
      <dgm:prSet loTypeId="urn:microsoft.com/office/officeart/2005/8/layout/radial5" loCatId="relationship" qsTypeId="urn:microsoft.com/office/officeart/2005/8/quickstyle/3d4" qsCatId="3D" csTypeId="urn:microsoft.com/office/officeart/2005/8/colors/colorful2" csCatId="colorful" phldr="1"/>
      <dgm:spPr/>
      <dgm:t>
        <a:bodyPr/>
        <a:lstStyle/>
        <a:p>
          <a:endParaRPr lang="en-AU"/>
        </a:p>
      </dgm:t>
    </dgm:pt>
    <dgm:pt modelId="{822E5811-EF0A-49DD-8ED4-7B938A7ACC0E}">
      <dgm:prSet phldrT="[Text]"/>
      <dgm:spPr/>
      <dgm:t>
        <a:bodyPr/>
        <a:lstStyle/>
        <a:p>
          <a:r>
            <a:rPr lang="en-GB" dirty="0" smtClean="0"/>
            <a:t>Never Give-up</a:t>
          </a:r>
          <a:endParaRPr lang="en-AU" dirty="0"/>
        </a:p>
      </dgm:t>
    </dgm:pt>
    <dgm:pt modelId="{024CB3D9-3D50-49AF-861C-C7CCB0631C7D}" type="parTrans" cxnId="{A588BCA1-A417-4AF4-A2EB-EEF916B11507}">
      <dgm:prSet/>
      <dgm:spPr/>
      <dgm:t>
        <a:bodyPr/>
        <a:lstStyle/>
        <a:p>
          <a:endParaRPr lang="en-AU"/>
        </a:p>
      </dgm:t>
    </dgm:pt>
    <dgm:pt modelId="{9D39E9FE-D199-4A09-A1D5-AEDA9DC3F3D7}" type="sibTrans" cxnId="{A588BCA1-A417-4AF4-A2EB-EEF916B11507}">
      <dgm:prSet/>
      <dgm:spPr/>
      <dgm:t>
        <a:bodyPr/>
        <a:lstStyle/>
        <a:p>
          <a:endParaRPr lang="en-AU"/>
        </a:p>
      </dgm:t>
    </dgm:pt>
    <dgm:pt modelId="{19C9BA0A-87D8-421D-9A56-2478BE07713D}">
      <dgm:prSet phldrT="[Text]"/>
      <dgm:spPr/>
      <dgm:t>
        <a:bodyPr/>
        <a:lstStyle/>
        <a:p>
          <a:endParaRPr lang="en-AU" dirty="0" smtClean="0"/>
        </a:p>
        <a:p>
          <a:r>
            <a:rPr lang="en-GB" dirty="0" smtClean="0"/>
            <a:t>Winning fire – Mobilise clients and teams</a:t>
          </a:r>
          <a:endParaRPr lang="en-AU" dirty="0"/>
        </a:p>
      </dgm:t>
    </dgm:pt>
    <dgm:pt modelId="{BFCA1034-C436-4F09-81C8-3A55AF2D46B0}" type="parTrans" cxnId="{734BC899-A95C-4839-84EB-7570A54213F9}">
      <dgm:prSet/>
      <dgm:spPr/>
      <dgm:t>
        <a:bodyPr/>
        <a:lstStyle/>
        <a:p>
          <a:endParaRPr lang="en-AU"/>
        </a:p>
      </dgm:t>
    </dgm:pt>
    <dgm:pt modelId="{AAB6503B-F74B-406C-BE69-3CBC3B02597D}" type="sibTrans" cxnId="{734BC899-A95C-4839-84EB-7570A54213F9}">
      <dgm:prSet/>
      <dgm:spPr/>
      <dgm:t>
        <a:bodyPr/>
        <a:lstStyle/>
        <a:p>
          <a:endParaRPr lang="en-AU"/>
        </a:p>
      </dgm:t>
    </dgm:pt>
    <dgm:pt modelId="{FE0D9495-E4B0-48C2-8A5D-BC6F467B1EE8}">
      <dgm:prSet phldrT="[Text]"/>
      <dgm:spPr/>
      <dgm:t>
        <a:bodyPr/>
        <a:lstStyle/>
        <a:p>
          <a:r>
            <a:rPr lang="en-GB" dirty="0" smtClean="0"/>
            <a:t>Strong resilience and drive to overcome obstacle</a:t>
          </a:r>
          <a:endParaRPr lang="en-AU" dirty="0"/>
        </a:p>
      </dgm:t>
    </dgm:pt>
    <dgm:pt modelId="{F515F26E-B497-4C8D-89A2-0883CB73091A}" type="parTrans" cxnId="{0A2263A3-F29D-4B30-BDCD-B42C8AB3AA92}">
      <dgm:prSet/>
      <dgm:spPr/>
      <dgm:t>
        <a:bodyPr/>
        <a:lstStyle/>
        <a:p>
          <a:endParaRPr lang="en-AU"/>
        </a:p>
      </dgm:t>
    </dgm:pt>
    <dgm:pt modelId="{2FCC8AD9-20A7-4A47-8296-3892475D192C}" type="sibTrans" cxnId="{0A2263A3-F29D-4B30-BDCD-B42C8AB3AA92}">
      <dgm:prSet/>
      <dgm:spPr/>
      <dgm:t>
        <a:bodyPr/>
        <a:lstStyle/>
        <a:p>
          <a:endParaRPr lang="en-AU"/>
        </a:p>
      </dgm:t>
    </dgm:pt>
    <dgm:pt modelId="{AD8C2786-6B22-469A-B423-8F170BB3E918}">
      <dgm:prSet phldrT="[Text]"/>
      <dgm:spPr/>
      <dgm:t>
        <a:bodyPr/>
        <a:lstStyle/>
        <a:p>
          <a:r>
            <a:rPr lang="en-GB" dirty="0" smtClean="0"/>
            <a:t>Positive Energy and Capgemini Values</a:t>
          </a:r>
          <a:endParaRPr lang="en-AU" dirty="0"/>
        </a:p>
      </dgm:t>
    </dgm:pt>
    <dgm:pt modelId="{960524A1-9D4F-4A1D-B120-E581D5BC6DC1}" type="parTrans" cxnId="{8476232F-A642-40EB-811E-3A67622235F3}">
      <dgm:prSet/>
      <dgm:spPr/>
      <dgm:t>
        <a:bodyPr/>
        <a:lstStyle/>
        <a:p>
          <a:endParaRPr lang="en-AU"/>
        </a:p>
      </dgm:t>
    </dgm:pt>
    <dgm:pt modelId="{C011E48F-745A-4DD2-B3E5-642CD214364A}" type="sibTrans" cxnId="{8476232F-A642-40EB-811E-3A67622235F3}">
      <dgm:prSet/>
      <dgm:spPr/>
      <dgm:t>
        <a:bodyPr/>
        <a:lstStyle/>
        <a:p>
          <a:endParaRPr lang="en-AU"/>
        </a:p>
      </dgm:t>
    </dgm:pt>
    <dgm:pt modelId="{CA70C9B5-1FAF-4F49-9887-D859EAA82F00}">
      <dgm:prSet phldrT="[Text]"/>
      <dgm:spPr/>
      <dgm:t>
        <a:bodyPr/>
        <a:lstStyle/>
        <a:p>
          <a:r>
            <a:rPr lang="en-GB" dirty="0" smtClean="0"/>
            <a:t>Avid for Success</a:t>
          </a:r>
          <a:endParaRPr lang="en-AU" dirty="0"/>
        </a:p>
      </dgm:t>
    </dgm:pt>
    <dgm:pt modelId="{83131D7D-07C2-49B4-B761-42EB451C28A2}" type="parTrans" cxnId="{C1E9DE73-141F-4EBD-A1C6-96A144EBD68F}">
      <dgm:prSet/>
      <dgm:spPr/>
      <dgm:t>
        <a:bodyPr/>
        <a:lstStyle/>
        <a:p>
          <a:endParaRPr lang="en-AU"/>
        </a:p>
      </dgm:t>
    </dgm:pt>
    <dgm:pt modelId="{1F491128-F4F6-46F2-8390-F91CDBE23800}" type="sibTrans" cxnId="{C1E9DE73-141F-4EBD-A1C6-96A144EBD68F}">
      <dgm:prSet/>
      <dgm:spPr/>
      <dgm:t>
        <a:bodyPr/>
        <a:lstStyle/>
        <a:p>
          <a:endParaRPr lang="en-AU"/>
        </a:p>
      </dgm:t>
    </dgm:pt>
    <dgm:pt modelId="{B8BBC775-7AF1-4C8E-8619-7C152A022BA8}">
      <dgm:prSet phldrT="[Text]"/>
      <dgm:spPr/>
      <dgm:t>
        <a:bodyPr/>
        <a:lstStyle/>
        <a:p>
          <a:endParaRPr lang="en-AU" dirty="0"/>
        </a:p>
      </dgm:t>
    </dgm:pt>
    <dgm:pt modelId="{48AC9A2F-7AB9-4083-B472-A2FCE54BE768}" type="parTrans" cxnId="{EB32A2DB-8271-492A-902E-48F949A71FF4}">
      <dgm:prSet/>
      <dgm:spPr/>
      <dgm:t>
        <a:bodyPr/>
        <a:lstStyle/>
        <a:p>
          <a:endParaRPr lang="en-AU"/>
        </a:p>
      </dgm:t>
    </dgm:pt>
    <dgm:pt modelId="{C10D67CE-D8A3-4925-9162-8CA2C521B506}" type="sibTrans" cxnId="{EB32A2DB-8271-492A-902E-48F949A71FF4}">
      <dgm:prSet/>
      <dgm:spPr/>
      <dgm:t>
        <a:bodyPr/>
        <a:lstStyle/>
        <a:p>
          <a:endParaRPr lang="en-AU"/>
        </a:p>
      </dgm:t>
    </dgm:pt>
    <dgm:pt modelId="{F21916BA-5D9F-4265-B23A-7599DFDA2F7A}">
      <dgm:prSet phldrT="[Text]"/>
      <dgm:spPr/>
      <dgm:t>
        <a:bodyPr/>
        <a:lstStyle/>
        <a:p>
          <a:r>
            <a:rPr lang="en-AU" dirty="0" smtClean="0"/>
            <a:t>LANIQUE</a:t>
          </a:r>
          <a:endParaRPr lang="en-AU" dirty="0"/>
        </a:p>
      </dgm:t>
    </dgm:pt>
    <dgm:pt modelId="{1AAC03EE-A6FD-4DC6-8986-BD764E8623D6}" type="sibTrans" cxnId="{D50C3145-C427-4E61-B03E-8318D58E5B04}">
      <dgm:prSet/>
      <dgm:spPr/>
      <dgm:t>
        <a:bodyPr/>
        <a:lstStyle/>
        <a:p>
          <a:endParaRPr lang="en-AU"/>
        </a:p>
      </dgm:t>
    </dgm:pt>
    <dgm:pt modelId="{9E993F6E-06ED-4626-9DE0-8052607A9D03}" type="parTrans" cxnId="{D50C3145-C427-4E61-B03E-8318D58E5B04}">
      <dgm:prSet/>
      <dgm:spPr/>
      <dgm:t>
        <a:bodyPr/>
        <a:lstStyle/>
        <a:p>
          <a:endParaRPr lang="en-AU"/>
        </a:p>
      </dgm:t>
    </dgm:pt>
    <dgm:pt modelId="{3227DDE5-89BE-4F88-8ABE-B01598321C7B}" type="pres">
      <dgm:prSet presAssocID="{38854069-DFDD-4598-89C6-A639D2E4A402}" presName="Name0" presStyleCnt="0">
        <dgm:presLayoutVars>
          <dgm:chMax val="1"/>
          <dgm:dir/>
          <dgm:animLvl val="ctr"/>
          <dgm:resizeHandles val="exact"/>
        </dgm:presLayoutVars>
      </dgm:prSet>
      <dgm:spPr/>
      <dgm:t>
        <a:bodyPr/>
        <a:lstStyle/>
        <a:p>
          <a:endParaRPr lang="en-AU"/>
        </a:p>
      </dgm:t>
    </dgm:pt>
    <dgm:pt modelId="{E0F8FC5A-03C5-43FC-8D59-A09C12A248A6}" type="pres">
      <dgm:prSet presAssocID="{F21916BA-5D9F-4265-B23A-7599DFDA2F7A}" presName="centerShape" presStyleLbl="node0" presStyleIdx="0" presStyleCnt="1"/>
      <dgm:spPr/>
      <dgm:t>
        <a:bodyPr/>
        <a:lstStyle/>
        <a:p>
          <a:endParaRPr lang="en-AU"/>
        </a:p>
      </dgm:t>
    </dgm:pt>
    <dgm:pt modelId="{F9107E63-34C0-44A1-A0A0-DE80E9F816FF}" type="pres">
      <dgm:prSet presAssocID="{024CB3D9-3D50-49AF-861C-C7CCB0631C7D}" presName="parTrans" presStyleLbl="sibTrans2D1" presStyleIdx="0" presStyleCnt="5"/>
      <dgm:spPr/>
      <dgm:t>
        <a:bodyPr/>
        <a:lstStyle/>
        <a:p>
          <a:endParaRPr lang="en-AU"/>
        </a:p>
      </dgm:t>
    </dgm:pt>
    <dgm:pt modelId="{FD9D2F6A-E6FF-4B48-B9D9-F07A520F84FF}" type="pres">
      <dgm:prSet presAssocID="{024CB3D9-3D50-49AF-861C-C7CCB0631C7D}" presName="connectorText" presStyleLbl="sibTrans2D1" presStyleIdx="0" presStyleCnt="5"/>
      <dgm:spPr/>
      <dgm:t>
        <a:bodyPr/>
        <a:lstStyle/>
        <a:p>
          <a:endParaRPr lang="en-AU"/>
        </a:p>
      </dgm:t>
    </dgm:pt>
    <dgm:pt modelId="{9CAA67C4-0A78-4B8D-A630-7A636FF23327}" type="pres">
      <dgm:prSet presAssocID="{822E5811-EF0A-49DD-8ED4-7B938A7ACC0E}" presName="node" presStyleLbl="node1" presStyleIdx="0" presStyleCnt="5">
        <dgm:presLayoutVars>
          <dgm:bulletEnabled val="1"/>
        </dgm:presLayoutVars>
      </dgm:prSet>
      <dgm:spPr/>
      <dgm:t>
        <a:bodyPr/>
        <a:lstStyle/>
        <a:p>
          <a:endParaRPr lang="en-AU"/>
        </a:p>
      </dgm:t>
    </dgm:pt>
    <dgm:pt modelId="{B1432AFA-A441-4377-A50D-63EC13F5EC41}" type="pres">
      <dgm:prSet presAssocID="{BFCA1034-C436-4F09-81C8-3A55AF2D46B0}" presName="parTrans" presStyleLbl="sibTrans2D1" presStyleIdx="1" presStyleCnt="5"/>
      <dgm:spPr/>
      <dgm:t>
        <a:bodyPr/>
        <a:lstStyle/>
        <a:p>
          <a:endParaRPr lang="en-AU"/>
        </a:p>
      </dgm:t>
    </dgm:pt>
    <dgm:pt modelId="{110BEBBD-ED01-4C78-AB4D-3E21E7315ABA}" type="pres">
      <dgm:prSet presAssocID="{BFCA1034-C436-4F09-81C8-3A55AF2D46B0}" presName="connectorText" presStyleLbl="sibTrans2D1" presStyleIdx="1" presStyleCnt="5"/>
      <dgm:spPr/>
      <dgm:t>
        <a:bodyPr/>
        <a:lstStyle/>
        <a:p>
          <a:endParaRPr lang="en-AU"/>
        </a:p>
      </dgm:t>
    </dgm:pt>
    <dgm:pt modelId="{61379A7A-8886-4B0D-B4D7-2BF18F2F9E0A}" type="pres">
      <dgm:prSet presAssocID="{19C9BA0A-87D8-421D-9A56-2478BE07713D}" presName="node" presStyleLbl="node1" presStyleIdx="1" presStyleCnt="5">
        <dgm:presLayoutVars>
          <dgm:bulletEnabled val="1"/>
        </dgm:presLayoutVars>
      </dgm:prSet>
      <dgm:spPr/>
      <dgm:t>
        <a:bodyPr/>
        <a:lstStyle/>
        <a:p>
          <a:endParaRPr lang="en-AU"/>
        </a:p>
      </dgm:t>
    </dgm:pt>
    <dgm:pt modelId="{D6B48930-7A9E-4278-9B98-3AF68F18A33B}" type="pres">
      <dgm:prSet presAssocID="{F515F26E-B497-4C8D-89A2-0883CB73091A}" presName="parTrans" presStyleLbl="sibTrans2D1" presStyleIdx="2" presStyleCnt="5"/>
      <dgm:spPr/>
      <dgm:t>
        <a:bodyPr/>
        <a:lstStyle/>
        <a:p>
          <a:endParaRPr lang="en-AU"/>
        </a:p>
      </dgm:t>
    </dgm:pt>
    <dgm:pt modelId="{D4805EBF-A17E-4535-96C6-EDB0BA7CC457}" type="pres">
      <dgm:prSet presAssocID="{F515F26E-B497-4C8D-89A2-0883CB73091A}" presName="connectorText" presStyleLbl="sibTrans2D1" presStyleIdx="2" presStyleCnt="5"/>
      <dgm:spPr/>
      <dgm:t>
        <a:bodyPr/>
        <a:lstStyle/>
        <a:p>
          <a:endParaRPr lang="en-AU"/>
        </a:p>
      </dgm:t>
    </dgm:pt>
    <dgm:pt modelId="{1808EB23-510D-45AD-A693-04FC1983DA0E}" type="pres">
      <dgm:prSet presAssocID="{FE0D9495-E4B0-48C2-8A5D-BC6F467B1EE8}" presName="node" presStyleLbl="node1" presStyleIdx="2" presStyleCnt="5">
        <dgm:presLayoutVars>
          <dgm:bulletEnabled val="1"/>
        </dgm:presLayoutVars>
      </dgm:prSet>
      <dgm:spPr/>
      <dgm:t>
        <a:bodyPr/>
        <a:lstStyle/>
        <a:p>
          <a:endParaRPr lang="en-AU"/>
        </a:p>
      </dgm:t>
    </dgm:pt>
    <dgm:pt modelId="{CBAC7D24-C14A-46DE-8478-2587C2BEE164}" type="pres">
      <dgm:prSet presAssocID="{960524A1-9D4F-4A1D-B120-E581D5BC6DC1}" presName="parTrans" presStyleLbl="sibTrans2D1" presStyleIdx="3" presStyleCnt="5"/>
      <dgm:spPr/>
      <dgm:t>
        <a:bodyPr/>
        <a:lstStyle/>
        <a:p>
          <a:endParaRPr lang="en-AU"/>
        </a:p>
      </dgm:t>
    </dgm:pt>
    <dgm:pt modelId="{CD38716E-2279-4CDE-B772-192FE99A7760}" type="pres">
      <dgm:prSet presAssocID="{960524A1-9D4F-4A1D-B120-E581D5BC6DC1}" presName="connectorText" presStyleLbl="sibTrans2D1" presStyleIdx="3" presStyleCnt="5"/>
      <dgm:spPr/>
      <dgm:t>
        <a:bodyPr/>
        <a:lstStyle/>
        <a:p>
          <a:endParaRPr lang="en-AU"/>
        </a:p>
      </dgm:t>
    </dgm:pt>
    <dgm:pt modelId="{B4BB0845-4690-46FE-B049-54901353D931}" type="pres">
      <dgm:prSet presAssocID="{AD8C2786-6B22-469A-B423-8F170BB3E918}" presName="node" presStyleLbl="node1" presStyleIdx="3" presStyleCnt="5">
        <dgm:presLayoutVars>
          <dgm:bulletEnabled val="1"/>
        </dgm:presLayoutVars>
      </dgm:prSet>
      <dgm:spPr/>
      <dgm:t>
        <a:bodyPr/>
        <a:lstStyle/>
        <a:p>
          <a:endParaRPr lang="en-AU"/>
        </a:p>
      </dgm:t>
    </dgm:pt>
    <dgm:pt modelId="{14992346-C013-4127-9488-9EEF98425829}" type="pres">
      <dgm:prSet presAssocID="{83131D7D-07C2-49B4-B761-42EB451C28A2}" presName="parTrans" presStyleLbl="sibTrans2D1" presStyleIdx="4" presStyleCnt="5"/>
      <dgm:spPr/>
      <dgm:t>
        <a:bodyPr/>
        <a:lstStyle/>
        <a:p>
          <a:endParaRPr lang="en-AU"/>
        </a:p>
      </dgm:t>
    </dgm:pt>
    <dgm:pt modelId="{5D8580B6-1A69-4016-ABB9-CF6DB98C7E88}" type="pres">
      <dgm:prSet presAssocID="{83131D7D-07C2-49B4-B761-42EB451C28A2}" presName="connectorText" presStyleLbl="sibTrans2D1" presStyleIdx="4" presStyleCnt="5"/>
      <dgm:spPr/>
      <dgm:t>
        <a:bodyPr/>
        <a:lstStyle/>
        <a:p>
          <a:endParaRPr lang="en-AU"/>
        </a:p>
      </dgm:t>
    </dgm:pt>
    <dgm:pt modelId="{85F38059-B1A8-49BA-9E7F-9C9E56CF829B}" type="pres">
      <dgm:prSet presAssocID="{CA70C9B5-1FAF-4F49-9887-D859EAA82F00}" presName="node" presStyleLbl="node1" presStyleIdx="4" presStyleCnt="5">
        <dgm:presLayoutVars>
          <dgm:bulletEnabled val="1"/>
        </dgm:presLayoutVars>
      </dgm:prSet>
      <dgm:spPr/>
      <dgm:t>
        <a:bodyPr/>
        <a:lstStyle/>
        <a:p>
          <a:endParaRPr lang="en-AU"/>
        </a:p>
      </dgm:t>
    </dgm:pt>
  </dgm:ptLst>
  <dgm:cxnLst>
    <dgm:cxn modelId="{F810F40D-6D13-433F-8BEC-60360AFD5718}" type="presOf" srcId="{38854069-DFDD-4598-89C6-A639D2E4A402}" destId="{3227DDE5-89BE-4F88-8ABE-B01598321C7B}" srcOrd="0" destOrd="0" presId="urn:microsoft.com/office/officeart/2005/8/layout/radial5"/>
    <dgm:cxn modelId="{FC63E69D-1596-4970-B89F-DAD759C23C1F}" type="presOf" srcId="{F21916BA-5D9F-4265-B23A-7599DFDA2F7A}" destId="{E0F8FC5A-03C5-43FC-8D59-A09C12A248A6}" srcOrd="0" destOrd="0" presId="urn:microsoft.com/office/officeart/2005/8/layout/radial5"/>
    <dgm:cxn modelId="{D354376C-A314-4262-B329-BC981BAA095D}" type="presOf" srcId="{CA70C9B5-1FAF-4F49-9887-D859EAA82F00}" destId="{85F38059-B1A8-49BA-9E7F-9C9E56CF829B}" srcOrd="0" destOrd="0" presId="urn:microsoft.com/office/officeart/2005/8/layout/radial5"/>
    <dgm:cxn modelId="{2E615754-B853-4827-AF3C-321A9FAEC62D}" type="presOf" srcId="{BFCA1034-C436-4F09-81C8-3A55AF2D46B0}" destId="{110BEBBD-ED01-4C78-AB4D-3E21E7315ABA}" srcOrd="1" destOrd="0" presId="urn:microsoft.com/office/officeart/2005/8/layout/radial5"/>
    <dgm:cxn modelId="{098DEEA9-EA5E-45F0-A4E4-624527DB10AF}" type="presOf" srcId="{822E5811-EF0A-49DD-8ED4-7B938A7ACC0E}" destId="{9CAA67C4-0A78-4B8D-A630-7A636FF23327}" srcOrd="0" destOrd="0" presId="urn:microsoft.com/office/officeart/2005/8/layout/radial5"/>
    <dgm:cxn modelId="{6600DD07-A740-494A-B9FF-457A090563AC}" type="presOf" srcId="{19C9BA0A-87D8-421D-9A56-2478BE07713D}" destId="{61379A7A-8886-4B0D-B4D7-2BF18F2F9E0A}" srcOrd="0" destOrd="0" presId="urn:microsoft.com/office/officeart/2005/8/layout/radial5"/>
    <dgm:cxn modelId="{E6878735-588E-4D86-9E41-6ADA74FF1D99}" type="presOf" srcId="{83131D7D-07C2-49B4-B761-42EB451C28A2}" destId="{14992346-C013-4127-9488-9EEF98425829}" srcOrd="0" destOrd="0" presId="urn:microsoft.com/office/officeart/2005/8/layout/radial5"/>
    <dgm:cxn modelId="{C1E9DE73-141F-4EBD-A1C6-96A144EBD68F}" srcId="{F21916BA-5D9F-4265-B23A-7599DFDA2F7A}" destId="{CA70C9B5-1FAF-4F49-9887-D859EAA82F00}" srcOrd="4" destOrd="0" parTransId="{83131D7D-07C2-49B4-B761-42EB451C28A2}" sibTransId="{1F491128-F4F6-46F2-8390-F91CDBE23800}"/>
    <dgm:cxn modelId="{734BC899-A95C-4839-84EB-7570A54213F9}" srcId="{F21916BA-5D9F-4265-B23A-7599DFDA2F7A}" destId="{19C9BA0A-87D8-421D-9A56-2478BE07713D}" srcOrd="1" destOrd="0" parTransId="{BFCA1034-C436-4F09-81C8-3A55AF2D46B0}" sibTransId="{AAB6503B-F74B-406C-BE69-3CBC3B02597D}"/>
    <dgm:cxn modelId="{10CB5EEC-EF99-40F6-BA1F-B6033BC862F3}" type="presOf" srcId="{960524A1-9D4F-4A1D-B120-E581D5BC6DC1}" destId="{CD38716E-2279-4CDE-B772-192FE99A7760}" srcOrd="1" destOrd="0" presId="urn:microsoft.com/office/officeart/2005/8/layout/radial5"/>
    <dgm:cxn modelId="{E58506DF-2C9C-45B8-B56B-C987446EC601}" type="presOf" srcId="{F515F26E-B497-4C8D-89A2-0883CB73091A}" destId="{D6B48930-7A9E-4278-9B98-3AF68F18A33B}" srcOrd="0" destOrd="0" presId="urn:microsoft.com/office/officeart/2005/8/layout/radial5"/>
    <dgm:cxn modelId="{738EE76F-AC79-45D8-A44F-585585EE9CA9}" type="presOf" srcId="{83131D7D-07C2-49B4-B761-42EB451C28A2}" destId="{5D8580B6-1A69-4016-ABB9-CF6DB98C7E88}" srcOrd="1" destOrd="0" presId="urn:microsoft.com/office/officeart/2005/8/layout/radial5"/>
    <dgm:cxn modelId="{0A2263A3-F29D-4B30-BDCD-B42C8AB3AA92}" srcId="{F21916BA-5D9F-4265-B23A-7599DFDA2F7A}" destId="{FE0D9495-E4B0-48C2-8A5D-BC6F467B1EE8}" srcOrd="2" destOrd="0" parTransId="{F515F26E-B497-4C8D-89A2-0883CB73091A}" sibTransId="{2FCC8AD9-20A7-4A47-8296-3892475D192C}"/>
    <dgm:cxn modelId="{A588BCA1-A417-4AF4-A2EB-EEF916B11507}" srcId="{F21916BA-5D9F-4265-B23A-7599DFDA2F7A}" destId="{822E5811-EF0A-49DD-8ED4-7B938A7ACC0E}" srcOrd="0" destOrd="0" parTransId="{024CB3D9-3D50-49AF-861C-C7CCB0631C7D}" sibTransId="{9D39E9FE-D199-4A09-A1D5-AEDA9DC3F3D7}"/>
    <dgm:cxn modelId="{771F6CA0-130A-4A8E-A33C-C0DBED7BACE1}" type="presOf" srcId="{024CB3D9-3D50-49AF-861C-C7CCB0631C7D}" destId="{F9107E63-34C0-44A1-A0A0-DE80E9F816FF}" srcOrd="0" destOrd="0" presId="urn:microsoft.com/office/officeart/2005/8/layout/radial5"/>
    <dgm:cxn modelId="{EB32A2DB-8271-492A-902E-48F949A71FF4}" srcId="{38854069-DFDD-4598-89C6-A639D2E4A402}" destId="{B8BBC775-7AF1-4C8E-8619-7C152A022BA8}" srcOrd="1" destOrd="0" parTransId="{48AC9A2F-7AB9-4083-B472-A2FCE54BE768}" sibTransId="{C10D67CE-D8A3-4925-9162-8CA2C521B506}"/>
    <dgm:cxn modelId="{E804326D-7470-45D5-BE4B-6C3610BA1D85}" type="presOf" srcId="{F515F26E-B497-4C8D-89A2-0883CB73091A}" destId="{D4805EBF-A17E-4535-96C6-EDB0BA7CC457}" srcOrd="1" destOrd="0" presId="urn:microsoft.com/office/officeart/2005/8/layout/radial5"/>
    <dgm:cxn modelId="{8836DF6F-E13D-417A-AD07-AF762CE3DF5C}" type="presOf" srcId="{FE0D9495-E4B0-48C2-8A5D-BC6F467B1EE8}" destId="{1808EB23-510D-45AD-A693-04FC1983DA0E}" srcOrd="0" destOrd="0" presId="urn:microsoft.com/office/officeart/2005/8/layout/radial5"/>
    <dgm:cxn modelId="{43A7B810-B1AD-46D8-A84D-713988DC4501}" type="presOf" srcId="{AD8C2786-6B22-469A-B423-8F170BB3E918}" destId="{B4BB0845-4690-46FE-B049-54901353D931}" srcOrd="0" destOrd="0" presId="urn:microsoft.com/office/officeart/2005/8/layout/radial5"/>
    <dgm:cxn modelId="{D50C3145-C427-4E61-B03E-8318D58E5B04}" srcId="{38854069-DFDD-4598-89C6-A639D2E4A402}" destId="{F21916BA-5D9F-4265-B23A-7599DFDA2F7A}" srcOrd="0" destOrd="0" parTransId="{9E993F6E-06ED-4626-9DE0-8052607A9D03}" sibTransId="{1AAC03EE-A6FD-4DC6-8986-BD764E8623D6}"/>
    <dgm:cxn modelId="{2D418187-FE69-4ABA-B0D7-D80F8593DAF7}" type="presOf" srcId="{024CB3D9-3D50-49AF-861C-C7CCB0631C7D}" destId="{FD9D2F6A-E6FF-4B48-B9D9-F07A520F84FF}" srcOrd="1" destOrd="0" presId="urn:microsoft.com/office/officeart/2005/8/layout/radial5"/>
    <dgm:cxn modelId="{8476232F-A642-40EB-811E-3A67622235F3}" srcId="{F21916BA-5D9F-4265-B23A-7599DFDA2F7A}" destId="{AD8C2786-6B22-469A-B423-8F170BB3E918}" srcOrd="3" destOrd="0" parTransId="{960524A1-9D4F-4A1D-B120-E581D5BC6DC1}" sibTransId="{C011E48F-745A-4DD2-B3E5-642CD214364A}"/>
    <dgm:cxn modelId="{3E649379-5AFF-467D-B8A4-EFA0E9D70CBC}" type="presOf" srcId="{BFCA1034-C436-4F09-81C8-3A55AF2D46B0}" destId="{B1432AFA-A441-4377-A50D-63EC13F5EC41}" srcOrd="0" destOrd="0" presId="urn:microsoft.com/office/officeart/2005/8/layout/radial5"/>
    <dgm:cxn modelId="{38E226A0-10E4-4F53-9B9E-0425EDFCA1F7}" type="presOf" srcId="{960524A1-9D4F-4A1D-B120-E581D5BC6DC1}" destId="{CBAC7D24-C14A-46DE-8478-2587C2BEE164}" srcOrd="0" destOrd="0" presId="urn:microsoft.com/office/officeart/2005/8/layout/radial5"/>
    <dgm:cxn modelId="{0ACD66D9-3A0E-49AE-9788-069173060915}" type="presParOf" srcId="{3227DDE5-89BE-4F88-8ABE-B01598321C7B}" destId="{E0F8FC5A-03C5-43FC-8D59-A09C12A248A6}" srcOrd="0" destOrd="0" presId="urn:microsoft.com/office/officeart/2005/8/layout/radial5"/>
    <dgm:cxn modelId="{55303693-FDAA-4A1B-BBAA-FC3E72FF876F}" type="presParOf" srcId="{3227DDE5-89BE-4F88-8ABE-B01598321C7B}" destId="{F9107E63-34C0-44A1-A0A0-DE80E9F816FF}" srcOrd="1" destOrd="0" presId="urn:microsoft.com/office/officeart/2005/8/layout/radial5"/>
    <dgm:cxn modelId="{CE7719E0-DE2C-45E9-A4FA-40639E899835}" type="presParOf" srcId="{F9107E63-34C0-44A1-A0A0-DE80E9F816FF}" destId="{FD9D2F6A-E6FF-4B48-B9D9-F07A520F84FF}" srcOrd="0" destOrd="0" presId="urn:microsoft.com/office/officeart/2005/8/layout/radial5"/>
    <dgm:cxn modelId="{0CFEB86D-FC4D-4ADF-96F1-3A954BF16946}" type="presParOf" srcId="{3227DDE5-89BE-4F88-8ABE-B01598321C7B}" destId="{9CAA67C4-0A78-4B8D-A630-7A636FF23327}" srcOrd="2" destOrd="0" presId="urn:microsoft.com/office/officeart/2005/8/layout/radial5"/>
    <dgm:cxn modelId="{985F299A-D16F-4B75-9790-F297721633D8}" type="presParOf" srcId="{3227DDE5-89BE-4F88-8ABE-B01598321C7B}" destId="{B1432AFA-A441-4377-A50D-63EC13F5EC41}" srcOrd="3" destOrd="0" presId="urn:microsoft.com/office/officeart/2005/8/layout/radial5"/>
    <dgm:cxn modelId="{0D780B53-3E2C-433A-A029-BA58FD6F1281}" type="presParOf" srcId="{B1432AFA-A441-4377-A50D-63EC13F5EC41}" destId="{110BEBBD-ED01-4C78-AB4D-3E21E7315ABA}" srcOrd="0" destOrd="0" presId="urn:microsoft.com/office/officeart/2005/8/layout/radial5"/>
    <dgm:cxn modelId="{899E70C8-B216-49D8-9708-4421EF3ADD26}" type="presParOf" srcId="{3227DDE5-89BE-4F88-8ABE-B01598321C7B}" destId="{61379A7A-8886-4B0D-B4D7-2BF18F2F9E0A}" srcOrd="4" destOrd="0" presId="urn:microsoft.com/office/officeart/2005/8/layout/radial5"/>
    <dgm:cxn modelId="{A3611751-24F4-4774-B270-045FB8F95D3B}" type="presParOf" srcId="{3227DDE5-89BE-4F88-8ABE-B01598321C7B}" destId="{D6B48930-7A9E-4278-9B98-3AF68F18A33B}" srcOrd="5" destOrd="0" presId="urn:microsoft.com/office/officeart/2005/8/layout/radial5"/>
    <dgm:cxn modelId="{C58B3BE8-8C6E-43FC-AB8E-BB2DD52B3D52}" type="presParOf" srcId="{D6B48930-7A9E-4278-9B98-3AF68F18A33B}" destId="{D4805EBF-A17E-4535-96C6-EDB0BA7CC457}" srcOrd="0" destOrd="0" presId="urn:microsoft.com/office/officeart/2005/8/layout/radial5"/>
    <dgm:cxn modelId="{738F2356-B657-4B3C-A218-7F9ADD44B662}" type="presParOf" srcId="{3227DDE5-89BE-4F88-8ABE-B01598321C7B}" destId="{1808EB23-510D-45AD-A693-04FC1983DA0E}" srcOrd="6" destOrd="0" presId="urn:microsoft.com/office/officeart/2005/8/layout/radial5"/>
    <dgm:cxn modelId="{1BF703CA-40D2-40B6-BA5C-99B1F7D4C199}" type="presParOf" srcId="{3227DDE5-89BE-4F88-8ABE-B01598321C7B}" destId="{CBAC7D24-C14A-46DE-8478-2587C2BEE164}" srcOrd="7" destOrd="0" presId="urn:microsoft.com/office/officeart/2005/8/layout/radial5"/>
    <dgm:cxn modelId="{5886C1EF-62B6-4E49-84E7-558CA25791DF}" type="presParOf" srcId="{CBAC7D24-C14A-46DE-8478-2587C2BEE164}" destId="{CD38716E-2279-4CDE-B772-192FE99A7760}" srcOrd="0" destOrd="0" presId="urn:microsoft.com/office/officeart/2005/8/layout/radial5"/>
    <dgm:cxn modelId="{C32CE354-A5EA-4691-8F68-BEEACCE5AAE9}" type="presParOf" srcId="{3227DDE5-89BE-4F88-8ABE-B01598321C7B}" destId="{B4BB0845-4690-46FE-B049-54901353D931}" srcOrd="8" destOrd="0" presId="urn:microsoft.com/office/officeart/2005/8/layout/radial5"/>
    <dgm:cxn modelId="{03345F83-6C8D-45AA-8230-DC41F88CEF97}" type="presParOf" srcId="{3227DDE5-89BE-4F88-8ABE-B01598321C7B}" destId="{14992346-C013-4127-9488-9EEF98425829}" srcOrd="9" destOrd="0" presId="urn:microsoft.com/office/officeart/2005/8/layout/radial5"/>
    <dgm:cxn modelId="{A278EED9-7AF8-44A0-AFB6-745E2F2E3419}" type="presParOf" srcId="{14992346-C013-4127-9488-9EEF98425829}" destId="{5D8580B6-1A69-4016-ABB9-CF6DB98C7E88}" srcOrd="0" destOrd="0" presId="urn:microsoft.com/office/officeart/2005/8/layout/radial5"/>
    <dgm:cxn modelId="{6D1567C7-ACBF-4B12-B201-C1556DA42374}" type="presParOf" srcId="{3227DDE5-89BE-4F88-8ABE-B01598321C7B}" destId="{85F38059-B1A8-49BA-9E7F-9C9E56CF829B}"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C429FB-A826-489C-A36F-F290378F46F3}"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AU"/>
        </a:p>
      </dgm:t>
    </dgm:pt>
    <dgm:pt modelId="{8964D307-00BD-4E89-9670-E15D5E8714DF}">
      <dgm:prSet phldrT="[Text]" custT="1"/>
      <dgm:spPr/>
      <dgm:t>
        <a:bodyPr/>
        <a:lstStyle/>
        <a:p>
          <a:r>
            <a:rPr lang="en-AU" sz="1800" dirty="0" smtClean="0">
              <a:latin typeface="Calibri" panose="020F0502020204030204" pitchFamily="34" charset="0"/>
            </a:rPr>
            <a:t>The Early Days</a:t>
          </a:r>
          <a:endParaRPr lang="en-AU" sz="1800" dirty="0">
            <a:latin typeface="Calibri" panose="020F0502020204030204" pitchFamily="34" charset="0"/>
          </a:endParaRPr>
        </a:p>
      </dgm:t>
    </dgm:pt>
    <dgm:pt modelId="{46ADCF2E-211A-49DD-AB66-FFA27C752FF4}" type="parTrans" cxnId="{62618F31-A0F8-4763-B0B7-78F9AC54EE82}">
      <dgm:prSet/>
      <dgm:spPr/>
      <dgm:t>
        <a:bodyPr/>
        <a:lstStyle/>
        <a:p>
          <a:endParaRPr lang="en-AU"/>
        </a:p>
      </dgm:t>
    </dgm:pt>
    <dgm:pt modelId="{5AB9FD4C-DE51-44CF-91F8-03790AD698C7}" type="sibTrans" cxnId="{62618F31-A0F8-4763-B0B7-78F9AC54EE82}">
      <dgm:prSet/>
      <dgm:spPr/>
      <dgm:t>
        <a:bodyPr/>
        <a:lstStyle/>
        <a:p>
          <a:endParaRPr lang="en-AU"/>
        </a:p>
      </dgm:t>
    </dgm:pt>
    <dgm:pt modelId="{CBA45EFA-E9E1-403A-BF63-191C7DD16B35}">
      <dgm:prSet phldrT="[Text]" custT="1"/>
      <dgm:spPr/>
      <dgm:t>
        <a:bodyPr/>
        <a:lstStyle/>
        <a:p>
          <a:r>
            <a:rPr lang="en-AU" sz="1800" dirty="0" smtClean="0">
              <a:latin typeface="Calibri" panose="020F0502020204030204" pitchFamily="34" charset="0"/>
            </a:rPr>
            <a:t>Challenging Times</a:t>
          </a:r>
          <a:endParaRPr lang="en-AU" sz="1800" dirty="0">
            <a:latin typeface="Calibri" panose="020F0502020204030204" pitchFamily="34" charset="0"/>
          </a:endParaRPr>
        </a:p>
      </dgm:t>
    </dgm:pt>
    <dgm:pt modelId="{EDBE8400-42EA-42D5-9373-8BB1A654ABD9}" type="parTrans" cxnId="{A363D0DB-489E-4F58-9311-3460F0D73C36}">
      <dgm:prSet/>
      <dgm:spPr/>
      <dgm:t>
        <a:bodyPr/>
        <a:lstStyle/>
        <a:p>
          <a:endParaRPr lang="en-AU"/>
        </a:p>
      </dgm:t>
    </dgm:pt>
    <dgm:pt modelId="{E65F6195-E819-4BCE-9EA9-47809791DCDB}" type="sibTrans" cxnId="{A363D0DB-489E-4F58-9311-3460F0D73C36}">
      <dgm:prSet/>
      <dgm:spPr/>
      <dgm:t>
        <a:bodyPr/>
        <a:lstStyle/>
        <a:p>
          <a:endParaRPr lang="en-AU"/>
        </a:p>
      </dgm:t>
    </dgm:pt>
    <dgm:pt modelId="{C3048389-DD82-41C0-850A-87EAB4666FD2}">
      <dgm:prSet phldrT="[Text]" custT="1"/>
      <dgm:spPr/>
      <dgm:t>
        <a:bodyPr/>
        <a:lstStyle/>
        <a:p>
          <a:r>
            <a:rPr lang="en-AU" sz="1800" dirty="0" smtClean="0">
              <a:latin typeface="Calibri" panose="020F0502020204030204" pitchFamily="34" charset="0"/>
            </a:rPr>
            <a:t>Gaining Trust </a:t>
          </a:r>
          <a:endParaRPr lang="en-AU" sz="1800" dirty="0">
            <a:latin typeface="Calibri" panose="020F0502020204030204" pitchFamily="34" charset="0"/>
          </a:endParaRPr>
        </a:p>
      </dgm:t>
    </dgm:pt>
    <dgm:pt modelId="{4737C69A-1891-4B8A-A285-7B494430299B}" type="parTrans" cxnId="{AC0908F4-58A0-41F6-9334-5A5D9F5AA298}">
      <dgm:prSet/>
      <dgm:spPr/>
      <dgm:t>
        <a:bodyPr/>
        <a:lstStyle/>
        <a:p>
          <a:endParaRPr lang="en-AU"/>
        </a:p>
      </dgm:t>
    </dgm:pt>
    <dgm:pt modelId="{152CD46F-8749-444E-A501-D286E22BF9FA}" type="sibTrans" cxnId="{AC0908F4-58A0-41F6-9334-5A5D9F5AA298}">
      <dgm:prSet/>
      <dgm:spPr/>
      <dgm:t>
        <a:bodyPr/>
        <a:lstStyle/>
        <a:p>
          <a:endParaRPr lang="en-AU"/>
        </a:p>
      </dgm:t>
    </dgm:pt>
    <dgm:pt modelId="{445F4019-40C5-4F29-A0B3-599A2143C810}">
      <dgm:prSet phldrT="[Text]" custT="1"/>
      <dgm:spPr/>
      <dgm:t>
        <a:bodyPr/>
        <a:lstStyle/>
        <a:p>
          <a:r>
            <a:rPr lang="en-AU" sz="1800" dirty="0" smtClean="0">
              <a:latin typeface="Calibri" panose="020F0502020204030204" pitchFamily="34" charset="0"/>
            </a:rPr>
            <a:t>Building Confidence</a:t>
          </a:r>
          <a:endParaRPr lang="en-AU" sz="1800" dirty="0">
            <a:latin typeface="Calibri" panose="020F0502020204030204" pitchFamily="34" charset="0"/>
          </a:endParaRPr>
        </a:p>
      </dgm:t>
    </dgm:pt>
    <dgm:pt modelId="{EDCFE484-9808-4D5A-B8F1-BA348F156492}" type="parTrans" cxnId="{81E95B29-8FCA-4384-B1BF-9865B821C624}">
      <dgm:prSet/>
      <dgm:spPr/>
      <dgm:t>
        <a:bodyPr/>
        <a:lstStyle/>
        <a:p>
          <a:endParaRPr lang="en-AU"/>
        </a:p>
      </dgm:t>
    </dgm:pt>
    <dgm:pt modelId="{259D8D87-0F92-4512-9315-D4E16A4A855E}" type="sibTrans" cxnId="{81E95B29-8FCA-4384-B1BF-9865B821C624}">
      <dgm:prSet/>
      <dgm:spPr/>
      <dgm:t>
        <a:bodyPr/>
        <a:lstStyle/>
        <a:p>
          <a:endParaRPr lang="en-AU"/>
        </a:p>
      </dgm:t>
    </dgm:pt>
    <dgm:pt modelId="{7BEA83E6-FE4E-4E4C-A098-2D8E9FFFF35D}">
      <dgm:prSet phldrT="[Text]" custT="1"/>
      <dgm:spPr/>
      <dgm:t>
        <a:bodyPr/>
        <a:lstStyle/>
        <a:p>
          <a:r>
            <a:rPr lang="en-AU" sz="1800" dirty="0" smtClean="0">
              <a:latin typeface="Calibri" panose="020F0502020204030204" pitchFamily="34" charset="0"/>
            </a:rPr>
            <a:t>Looking Beyond</a:t>
          </a:r>
          <a:endParaRPr lang="en-AU" sz="1800" dirty="0">
            <a:latin typeface="Calibri" panose="020F0502020204030204" pitchFamily="34" charset="0"/>
          </a:endParaRPr>
        </a:p>
      </dgm:t>
    </dgm:pt>
    <dgm:pt modelId="{DA7DE655-FF7F-47DE-AA00-CA39BAFA3483}" type="parTrans" cxnId="{AF1693E1-5DEC-4307-9711-1CEF6A69828C}">
      <dgm:prSet/>
      <dgm:spPr/>
      <dgm:t>
        <a:bodyPr/>
        <a:lstStyle/>
        <a:p>
          <a:endParaRPr lang="en-AU"/>
        </a:p>
      </dgm:t>
    </dgm:pt>
    <dgm:pt modelId="{494BDA30-694C-4A81-89A3-6A0551731235}" type="sibTrans" cxnId="{AF1693E1-5DEC-4307-9711-1CEF6A69828C}">
      <dgm:prSet/>
      <dgm:spPr/>
      <dgm:t>
        <a:bodyPr/>
        <a:lstStyle/>
        <a:p>
          <a:endParaRPr lang="en-AU"/>
        </a:p>
      </dgm:t>
    </dgm:pt>
    <dgm:pt modelId="{A9C474EF-F2A6-4DD5-8529-6812A2703504}" type="pres">
      <dgm:prSet presAssocID="{71C429FB-A826-489C-A36F-F290378F46F3}" presName="rootnode" presStyleCnt="0">
        <dgm:presLayoutVars>
          <dgm:chMax/>
          <dgm:chPref/>
          <dgm:dir/>
          <dgm:animLvl val="lvl"/>
        </dgm:presLayoutVars>
      </dgm:prSet>
      <dgm:spPr/>
    </dgm:pt>
    <dgm:pt modelId="{F4CA13D7-709C-4EB7-91EC-616658AFB60B}" type="pres">
      <dgm:prSet presAssocID="{8964D307-00BD-4E89-9670-E15D5E8714DF}" presName="composite" presStyleCnt="0"/>
      <dgm:spPr/>
    </dgm:pt>
    <dgm:pt modelId="{7372C294-5BB4-4DF6-8F00-F0A77BABEFA8}" type="pres">
      <dgm:prSet presAssocID="{8964D307-00BD-4E89-9670-E15D5E8714DF}" presName="LShape" presStyleLbl="alignNode1" presStyleIdx="0" presStyleCnt="9"/>
      <dgm:spPr/>
    </dgm:pt>
    <dgm:pt modelId="{BD919DDF-2933-4E5E-BF03-6A2B471C31CE}" type="pres">
      <dgm:prSet presAssocID="{8964D307-00BD-4E89-9670-E15D5E8714DF}" presName="ParentText" presStyleLbl="revTx" presStyleIdx="0" presStyleCnt="5">
        <dgm:presLayoutVars>
          <dgm:chMax val="0"/>
          <dgm:chPref val="0"/>
          <dgm:bulletEnabled val="1"/>
        </dgm:presLayoutVars>
      </dgm:prSet>
      <dgm:spPr/>
    </dgm:pt>
    <dgm:pt modelId="{EE0B196E-4BB2-4533-9A9E-FBD6DD7F6840}" type="pres">
      <dgm:prSet presAssocID="{8964D307-00BD-4E89-9670-E15D5E8714DF}" presName="Triangle" presStyleLbl="alignNode1" presStyleIdx="1" presStyleCnt="9"/>
      <dgm:spPr/>
    </dgm:pt>
    <dgm:pt modelId="{86B9C29D-60F0-4B29-AEC1-91B38BC3F31F}" type="pres">
      <dgm:prSet presAssocID="{5AB9FD4C-DE51-44CF-91F8-03790AD698C7}" presName="sibTrans" presStyleCnt="0"/>
      <dgm:spPr/>
    </dgm:pt>
    <dgm:pt modelId="{0ADC8841-644E-4D59-B8BB-AA67913D891F}" type="pres">
      <dgm:prSet presAssocID="{5AB9FD4C-DE51-44CF-91F8-03790AD698C7}" presName="space" presStyleCnt="0"/>
      <dgm:spPr/>
    </dgm:pt>
    <dgm:pt modelId="{554FF25A-E7B8-4991-A72B-100621A9484E}" type="pres">
      <dgm:prSet presAssocID="{CBA45EFA-E9E1-403A-BF63-191C7DD16B35}" presName="composite" presStyleCnt="0"/>
      <dgm:spPr/>
    </dgm:pt>
    <dgm:pt modelId="{FAFC0FEE-83D3-45E1-AC13-EC0504A82AF0}" type="pres">
      <dgm:prSet presAssocID="{CBA45EFA-E9E1-403A-BF63-191C7DD16B35}" presName="LShape" presStyleLbl="alignNode1" presStyleIdx="2" presStyleCnt="9"/>
      <dgm:spPr/>
    </dgm:pt>
    <dgm:pt modelId="{2807759F-8F41-49BC-BC14-6DED11FB7270}" type="pres">
      <dgm:prSet presAssocID="{CBA45EFA-E9E1-403A-BF63-191C7DD16B35}" presName="ParentText" presStyleLbl="revTx" presStyleIdx="1" presStyleCnt="5">
        <dgm:presLayoutVars>
          <dgm:chMax val="0"/>
          <dgm:chPref val="0"/>
          <dgm:bulletEnabled val="1"/>
        </dgm:presLayoutVars>
      </dgm:prSet>
      <dgm:spPr/>
    </dgm:pt>
    <dgm:pt modelId="{2A05BEF9-62D0-41B2-ADE0-FC7F57DEABDC}" type="pres">
      <dgm:prSet presAssocID="{CBA45EFA-E9E1-403A-BF63-191C7DD16B35}" presName="Triangle" presStyleLbl="alignNode1" presStyleIdx="3" presStyleCnt="9"/>
      <dgm:spPr/>
    </dgm:pt>
    <dgm:pt modelId="{2118401F-1E74-46B6-9B14-7B6338AD7F84}" type="pres">
      <dgm:prSet presAssocID="{E65F6195-E819-4BCE-9EA9-47809791DCDB}" presName="sibTrans" presStyleCnt="0"/>
      <dgm:spPr/>
    </dgm:pt>
    <dgm:pt modelId="{ACC2BF6D-380E-413E-A458-FF8C2DBC7AE4}" type="pres">
      <dgm:prSet presAssocID="{E65F6195-E819-4BCE-9EA9-47809791DCDB}" presName="space" presStyleCnt="0"/>
      <dgm:spPr/>
    </dgm:pt>
    <dgm:pt modelId="{4E3EAEAF-75AB-4939-AD19-395489B45076}" type="pres">
      <dgm:prSet presAssocID="{C3048389-DD82-41C0-850A-87EAB4666FD2}" presName="composite" presStyleCnt="0"/>
      <dgm:spPr/>
    </dgm:pt>
    <dgm:pt modelId="{8D4E1C80-4709-4622-A4BD-468F522B1D2A}" type="pres">
      <dgm:prSet presAssocID="{C3048389-DD82-41C0-850A-87EAB4666FD2}" presName="LShape" presStyleLbl="alignNode1" presStyleIdx="4" presStyleCnt="9"/>
      <dgm:spPr/>
    </dgm:pt>
    <dgm:pt modelId="{7C95AEF8-9E2A-420B-99A3-C61A54B714D1}" type="pres">
      <dgm:prSet presAssocID="{C3048389-DD82-41C0-850A-87EAB4666FD2}" presName="ParentText" presStyleLbl="revTx" presStyleIdx="2" presStyleCnt="5">
        <dgm:presLayoutVars>
          <dgm:chMax val="0"/>
          <dgm:chPref val="0"/>
          <dgm:bulletEnabled val="1"/>
        </dgm:presLayoutVars>
      </dgm:prSet>
      <dgm:spPr/>
    </dgm:pt>
    <dgm:pt modelId="{4E764C17-E770-4701-BC89-EB56D08CA3DC}" type="pres">
      <dgm:prSet presAssocID="{C3048389-DD82-41C0-850A-87EAB4666FD2}" presName="Triangle" presStyleLbl="alignNode1" presStyleIdx="5" presStyleCnt="9"/>
      <dgm:spPr/>
    </dgm:pt>
    <dgm:pt modelId="{48FD57C5-0538-4C73-8748-5D4BECBBE79B}" type="pres">
      <dgm:prSet presAssocID="{152CD46F-8749-444E-A501-D286E22BF9FA}" presName="sibTrans" presStyleCnt="0"/>
      <dgm:spPr/>
    </dgm:pt>
    <dgm:pt modelId="{D6865882-2D48-4373-B952-C255A08FD3D6}" type="pres">
      <dgm:prSet presAssocID="{152CD46F-8749-444E-A501-D286E22BF9FA}" presName="space" presStyleCnt="0"/>
      <dgm:spPr/>
    </dgm:pt>
    <dgm:pt modelId="{0DE8534C-4C0D-4B92-A7F3-D9800EE5AFC0}" type="pres">
      <dgm:prSet presAssocID="{445F4019-40C5-4F29-A0B3-599A2143C810}" presName="composite" presStyleCnt="0"/>
      <dgm:spPr/>
    </dgm:pt>
    <dgm:pt modelId="{83F9D860-7F37-4D63-B001-42AF8985EB0D}" type="pres">
      <dgm:prSet presAssocID="{445F4019-40C5-4F29-A0B3-599A2143C810}" presName="LShape" presStyleLbl="alignNode1" presStyleIdx="6" presStyleCnt="9"/>
      <dgm:spPr/>
    </dgm:pt>
    <dgm:pt modelId="{EB110AE3-F5B5-476F-A880-5218DC02F357}" type="pres">
      <dgm:prSet presAssocID="{445F4019-40C5-4F29-A0B3-599A2143C810}" presName="ParentText" presStyleLbl="revTx" presStyleIdx="3" presStyleCnt="5">
        <dgm:presLayoutVars>
          <dgm:chMax val="0"/>
          <dgm:chPref val="0"/>
          <dgm:bulletEnabled val="1"/>
        </dgm:presLayoutVars>
      </dgm:prSet>
      <dgm:spPr/>
    </dgm:pt>
    <dgm:pt modelId="{960AB15D-6A7E-4D64-8E1C-071E71FC0455}" type="pres">
      <dgm:prSet presAssocID="{445F4019-40C5-4F29-A0B3-599A2143C810}" presName="Triangle" presStyleLbl="alignNode1" presStyleIdx="7" presStyleCnt="9"/>
      <dgm:spPr/>
    </dgm:pt>
    <dgm:pt modelId="{23A33E74-A9AB-47B0-8F9B-026E0E0DBC71}" type="pres">
      <dgm:prSet presAssocID="{259D8D87-0F92-4512-9315-D4E16A4A855E}" presName="sibTrans" presStyleCnt="0"/>
      <dgm:spPr/>
    </dgm:pt>
    <dgm:pt modelId="{730A838C-D1CC-4510-816C-5B9006D79AAE}" type="pres">
      <dgm:prSet presAssocID="{259D8D87-0F92-4512-9315-D4E16A4A855E}" presName="space" presStyleCnt="0"/>
      <dgm:spPr/>
    </dgm:pt>
    <dgm:pt modelId="{C26854B3-B346-4C1A-AE9C-70321ACA700B}" type="pres">
      <dgm:prSet presAssocID="{7BEA83E6-FE4E-4E4C-A098-2D8E9FFFF35D}" presName="composite" presStyleCnt="0"/>
      <dgm:spPr/>
    </dgm:pt>
    <dgm:pt modelId="{4A207977-3144-4D45-84B2-2C7AA62AD534}" type="pres">
      <dgm:prSet presAssocID="{7BEA83E6-FE4E-4E4C-A098-2D8E9FFFF35D}" presName="LShape" presStyleLbl="alignNode1" presStyleIdx="8" presStyleCnt="9"/>
      <dgm:spPr/>
    </dgm:pt>
    <dgm:pt modelId="{1A5BE936-2A82-46C1-830D-D36CAA3C4023}" type="pres">
      <dgm:prSet presAssocID="{7BEA83E6-FE4E-4E4C-A098-2D8E9FFFF35D}" presName="ParentText" presStyleLbl="revTx" presStyleIdx="4" presStyleCnt="5">
        <dgm:presLayoutVars>
          <dgm:chMax val="0"/>
          <dgm:chPref val="0"/>
          <dgm:bulletEnabled val="1"/>
        </dgm:presLayoutVars>
      </dgm:prSet>
      <dgm:spPr/>
    </dgm:pt>
  </dgm:ptLst>
  <dgm:cxnLst>
    <dgm:cxn modelId="{AC0908F4-58A0-41F6-9334-5A5D9F5AA298}" srcId="{71C429FB-A826-489C-A36F-F290378F46F3}" destId="{C3048389-DD82-41C0-850A-87EAB4666FD2}" srcOrd="2" destOrd="0" parTransId="{4737C69A-1891-4B8A-A285-7B494430299B}" sibTransId="{152CD46F-8749-444E-A501-D286E22BF9FA}"/>
    <dgm:cxn modelId="{A28068E0-6E16-48E8-91FE-88CDACCA2FF6}" type="presOf" srcId="{8964D307-00BD-4E89-9670-E15D5E8714DF}" destId="{BD919DDF-2933-4E5E-BF03-6A2B471C31CE}" srcOrd="0" destOrd="0" presId="urn:microsoft.com/office/officeart/2009/3/layout/StepUpProcess"/>
    <dgm:cxn modelId="{62618F31-A0F8-4763-B0B7-78F9AC54EE82}" srcId="{71C429FB-A826-489C-A36F-F290378F46F3}" destId="{8964D307-00BD-4E89-9670-E15D5E8714DF}" srcOrd="0" destOrd="0" parTransId="{46ADCF2E-211A-49DD-AB66-FFA27C752FF4}" sibTransId="{5AB9FD4C-DE51-44CF-91F8-03790AD698C7}"/>
    <dgm:cxn modelId="{A363D0DB-489E-4F58-9311-3460F0D73C36}" srcId="{71C429FB-A826-489C-A36F-F290378F46F3}" destId="{CBA45EFA-E9E1-403A-BF63-191C7DD16B35}" srcOrd="1" destOrd="0" parTransId="{EDBE8400-42EA-42D5-9373-8BB1A654ABD9}" sibTransId="{E65F6195-E819-4BCE-9EA9-47809791DCDB}"/>
    <dgm:cxn modelId="{3964B17B-6A0E-42A1-8861-47A8F689F2D6}" type="presOf" srcId="{445F4019-40C5-4F29-A0B3-599A2143C810}" destId="{EB110AE3-F5B5-476F-A880-5218DC02F357}" srcOrd="0" destOrd="0" presId="urn:microsoft.com/office/officeart/2009/3/layout/StepUpProcess"/>
    <dgm:cxn modelId="{81E95B29-8FCA-4384-B1BF-9865B821C624}" srcId="{71C429FB-A826-489C-A36F-F290378F46F3}" destId="{445F4019-40C5-4F29-A0B3-599A2143C810}" srcOrd="3" destOrd="0" parTransId="{EDCFE484-9808-4D5A-B8F1-BA348F156492}" sibTransId="{259D8D87-0F92-4512-9315-D4E16A4A855E}"/>
    <dgm:cxn modelId="{7EDD0039-9142-4D07-BEF9-1E1AFCB18010}" type="presOf" srcId="{C3048389-DD82-41C0-850A-87EAB4666FD2}" destId="{7C95AEF8-9E2A-420B-99A3-C61A54B714D1}" srcOrd="0" destOrd="0" presId="urn:microsoft.com/office/officeart/2009/3/layout/StepUpProcess"/>
    <dgm:cxn modelId="{D02377C6-FA0E-43A8-87D6-344B4FF80818}" type="presOf" srcId="{CBA45EFA-E9E1-403A-BF63-191C7DD16B35}" destId="{2807759F-8F41-49BC-BC14-6DED11FB7270}" srcOrd="0" destOrd="0" presId="urn:microsoft.com/office/officeart/2009/3/layout/StepUpProcess"/>
    <dgm:cxn modelId="{E5D0B25E-38C3-4521-AFBC-C88869790144}" type="presOf" srcId="{71C429FB-A826-489C-A36F-F290378F46F3}" destId="{A9C474EF-F2A6-4DD5-8529-6812A2703504}" srcOrd="0" destOrd="0" presId="urn:microsoft.com/office/officeart/2009/3/layout/StepUpProcess"/>
    <dgm:cxn modelId="{84C87E15-84A8-49C4-BB2E-459707FCC109}" type="presOf" srcId="{7BEA83E6-FE4E-4E4C-A098-2D8E9FFFF35D}" destId="{1A5BE936-2A82-46C1-830D-D36CAA3C4023}" srcOrd="0" destOrd="0" presId="urn:microsoft.com/office/officeart/2009/3/layout/StepUpProcess"/>
    <dgm:cxn modelId="{AF1693E1-5DEC-4307-9711-1CEF6A69828C}" srcId="{71C429FB-A826-489C-A36F-F290378F46F3}" destId="{7BEA83E6-FE4E-4E4C-A098-2D8E9FFFF35D}" srcOrd="4" destOrd="0" parTransId="{DA7DE655-FF7F-47DE-AA00-CA39BAFA3483}" sibTransId="{494BDA30-694C-4A81-89A3-6A0551731235}"/>
    <dgm:cxn modelId="{FF33D977-20BE-4513-98C6-20FEFC7461A3}" type="presParOf" srcId="{A9C474EF-F2A6-4DD5-8529-6812A2703504}" destId="{F4CA13D7-709C-4EB7-91EC-616658AFB60B}" srcOrd="0" destOrd="0" presId="urn:microsoft.com/office/officeart/2009/3/layout/StepUpProcess"/>
    <dgm:cxn modelId="{3818E4AA-7857-49CA-89CA-D7C268EB30FC}" type="presParOf" srcId="{F4CA13D7-709C-4EB7-91EC-616658AFB60B}" destId="{7372C294-5BB4-4DF6-8F00-F0A77BABEFA8}" srcOrd="0" destOrd="0" presId="urn:microsoft.com/office/officeart/2009/3/layout/StepUpProcess"/>
    <dgm:cxn modelId="{8E896D1D-A0A6-4A87-A169-AE768F9C11DD}" type="presParOf" srcId="{F4CA13D7-709C-4EB7-91EC-616658AFB60B}" destId="{BD919DDF-2933-4E5E-BF03-6A2B471C31CE}" srcOrd="1" destOrd="0" presId="urn:microsoft.com/office/officeart/2009/3/layout/StepUpProcess"/>
    <dgm:cxn modelId="{A33FFD74-6D53-421C-A382-085689080C1B}" type="presParOf" srcId="{F4CA13D7-709C-4EB7-91EC-616658AFB60B}" destId="{EE0B196E-4BB2-4533-9A9E-FBD6DD7F6840}" srcOrd="2" destOrd="0" presId="urn:microsoft.com/office/officeart/2009/3/layout/StepUpProcess"/>
    <dgm:cxn modelId="{10A665AF-83D0-4201-A714-B56ADCE44136}" type="presParOf" srcId="{A9C474EF-F2A6-4DD5-8529-6812A2703504}" destId="{86B9C29D-60F0-4B29-AEC1-91B38BC3F31F}" srcOrd="1" destOrd="0" presId="urn:microsoft.com/office/officeart/2009/3/layout/StepUpProcess"/>
    <dgm:cxn modelId="{A6EA35E5-0280-4CD3-9349-CEE33C998E1E}" type="presParOf" srcId="{86B9C29D-60F0-4B29-AEC1-91B38BC3F31F}" destId="{0ADC8841-644E-4D59-B8BB-AA67913D891F}" srcOrd="0" destOrd="0" presId="urn:microsoft.com/office/officeart/2009/3/layout/StepUpProcess"/>
    <dgm:cxn modelId="{1FAAC0C3-B493-4D6E-A0CB-2C0AA128F709}" type="presParOf" srcId="{A9C474EF-F2A6-4DD5-8529-6812A2703504}" destId="{554FF25A-E7B8-4991-A72B-100621A9484E}" srcOrd="2" destOrd="0" presId="urn:microsoft.com/office/officeart/2009/3/layout/StepUpProcess"/>
    <dgm:cxn modelId="{5982E279-48CE-4A5A-AC74-F95CDD04FF72}" type="presParOf" srcId="{554FF25A-E7B8-4991-A72B-100621A9484E}" destId="{FAFC0FEE-83D3-45E1-AC13-EC0504A82AF0}" srcOrd="0" destOrd="0" presId="urn:microsoft.com/office/officeart/2009/3/layout/StepUpProcess"/>
    <dgm:cxn modelId="{970AA85D-A64F-403A-A1B7-EAD66B632E58}" type="presParOf" srcId="{554FF25A-E7B8-4991-A72B-100621A9484E}" destId="{2807759F-8F41-49BC-BC14-6DED11FB7270}" srcOrd="1" destOrd="0" presId="urn:microsoft.com/office/officeart/2009/3/layout/StepUpProcess"/>
    <dgm:cxn modelId="{9372F4AE-1FB6-45CA-8550-30FBF4B1E9E2}" type="presParOf" srcId="{554FF25A-E7B8-4991-A72B-100621A9484E}" destId="{2A05BEF9-62D0-41B2-ADE0-FC7F57DEABDC}" srcOrd="2" destOrd="0" presId="urn:microsoft.com/office/officeart/2009/3/layout/StepUpProcess"/>
    <dgm:cxn modelId="{82247538-015B-4705-9E37-DA6A0DAEF217}" type="presParOf" srcId="{A9C474EF-F2A6-4DD5-8529-6812A2703504}" destId="{2118401F-1E74-46B6-9B14-7B6338AD7F84}" srcOrd="3" destOrd="0" presId="urn:microsoft.com/office/officeart/2009/3/layout/StepUpProcess"/>
    <dgm:cxn modelId="{73F40730-03A5-4F11-B5C6-33A89FF89451}" type="presParOf" srcId="{2118401F-1E74-46B6-9B14-7B6338AD7F84}" destId="{ACC2BF6D-380E-413E-A458-FF8C2DBC7AE4}" srcOrd="0" destOrd="0" presId="urn:microsoft.com/office/officeart/2009/3/layout/StepUpProcess"/>
    <dgm:cxn modelId="{A0A66453-6CD3-4023-B743-EFC34ED6EA37}" type="presParOf" srcId="{A9C474EF-F2A6-4DD5-8529-6812A2703504}" destId="{4E3EAEAF-75AB-4939-AD19-395489B45076}" srcOrd="4" destOrd="0" presId="urn:microsoft.com/office/officeart/2009/3/layout/StepUpProcess"/>
    <dgm:cxn modelId="{C280E40E-D529-492C-B27D-DFBB756E1885}" type="presParOf" srcId="{4E3EAEAF-75AB-4939-AD19-395489B45076}" destId="{8D4E1C80-4709-4622-A4BD-468F522B1D2A}" srcOrd="0" destOrd="0" presId="urn:microsoft.com/office/officeart/2009/3/layout/StepUpProcess"/>
    <dgm:cxn modelId="{CF04B102-9178-408A-A2D6-41DC5F8A4307}" type="presParOf" srcId="{4E3EAEAF-75AB-4939-AD19-395489B45076}" destId="{7C95AEF8-9E2A-420B-99A3-C61A54B714D1}" srcOrd="1" destOrd="0" presId="urn:microsoft.com/office/officeart/2009/3/layout/StepUpProcess"/>
    <dgm:cxn modelId="{4A01221F-E3E5-4580-8989-CBA3CF048EF7}" type="presParOf" srcId="{4E3EAEAF-75AB-4939-AD19-395489B45076}" destId="{4E764C17-E770-4701-BC89-EB56D08CA3DC}" srcOrd="2" destOrd="0" presId="urn:microsoft.com/office/officeart/2009/3/layout/StepUpProcess"/>
    <dgm:cxn modelId="{DE5DF6F0-5381-480C-B771-08FF75F2F4D8}" type="presParOf" srcId="{A9C474EF-F2A6-4DD5-8529-6812A2703504}" destId="{48FD57C5-0538-4C73-8748-5D4BECBBE79B}" srcOrd="5" destOrd="0" presId="urn:microsoft.com/office/officeart/2009/3/layout/StepUpProcess"/>
    <dgm:cxn modelId="{DF061A40-909C-492C-AEE6-331368397EAC}" type="presParOf" srcId="{48FD57C5-0538-4C73-8748-5D4BECBBE79B}" destId="{D6865882-2D48-4373-B952-C255A08FD3D6}" srcOrd="0" destOrd="0" presId="urn:microsoft.com/office/officeart/2009/3/layout/StepUpProcess"/>
    <dgm:cxn modelId="{B9DBA0B5-6A43-4127-8959-A6E1B8DF1CE8}" type="presParOf" srcId="{A9C474EF-F2A6-4DD5-8529-6812A2703504}" destId="{0DE8534C-4C0D-4B92-A7F3-D9800EE5AFC0}" srcOrd="6" destOrd="0" presId="urn:microsoft.com/office/officeart/2009/3/layout/StepUpProcess"/>
    <dgm:cxn modelId="{8C2CECB4-6088-4C22-85E1-524DD5F0D2EF}" type="presParOf" srcId="{0DE8534C-4C0D-4B92-A7F3-D9800EE5AFC0}" destId="{83F9D860-7F37-4D63-B001-42AF8985EB0D}" srcOrd="0" destOrd="0" presId="urn:microsoft.com/office/officeart/2009/3/layout/StepUpProcess"/>
    <dgm:cxn modelId="{56B8B71B-0586-42A1-8BA3-8839DB71D651}" type="presParOf" srcId="{0DE8534C-4C0D-4B92-A7F3-D9800EE5AFC0}" destId="{EB110AE3-F5B5-476F-A880-5218DC02F357}" srcOrd="1" destOrd="0" presId="urn:microsoft.com/office/officeart/2009/3/layout/StepUpProcess"/>
    <dgm:cxn modelId="{D014DD11-3C82-49D3-924F-CEC65D984D01}" type="presParOf" srcId="{0DE8534C-4C0D-4B92-A7F3-D9800EE5AFC0}" destId="{960AB15D-6A7E-4D64-8E1C-071E71FC0455}" srcOrd="2" destOrd="0" presId="urn:microsoft.com/office/officeart/2009/3/layout/StepUpProcess"/>
    <dgm:cxn modelId="{AA5F7E0C-81ED-4669-BB62-175E809823BA}" type="presParOf" srcId="{A9C474EF-F2A6-4DD5-8529-6812A2703504}" destId="{23A33E74-A9AB-47B0-8F9B-026E0E0DBC71}" srcOrd="7" destOrd="0" presId="urn:microsoft.com/office/officeart/2009/3/layout/StepUpProcess"/>
    <dgm:cxn modelId="{99E0C86E-AB0B-4EF3-BC82-2E24E536BC83}" type="presParOf" srcId="{23A33E74-A9AB-47B0-8F9B-026E0E0DBC71}" destId="{730A838C-D1CC-4510-816C-5B9006D79AAE}" srcOrd="0" destOrd="0" presId="urn:microsoft.com/office/officeart/2009/3/layout/StepUpProcess"/>
    <dgm:cxn modelId="{7165075C-B6AA-4578-A8D7-541E503A6552}" type="presParOf" srcId="{A9C474EF-F2A6-4DD5-8529-6812A2703504}" destId="{C26854B3-B346-4C1A-AE9C-70321ACA700B}" srcOrd="8" destOrd="0" presId="urn:microsoft.com/office/officeart/2009/3/layout/StepUpProcess"/>
    <dgm:cxn modelId="{E30A45E3-36A9-4EEA-A028-66E2F3A5A578}" type="presParOf" srcId="{C26854B3-B346-4C1A-AE9C-70321ACA700B}" destId="{4A207977-3144-4D45-84B2-2C7AA62AD534}" srcOrd="0" destOrd="0" presId="urn:microsoft.com/office/officeart/2009/3/layout/StepUpProcess"/>
    <dgm:cxn modelId="{5B96FE3B-BA95-4F36-B1CF-86F72A211FE7}" type="presParOf" srcId="{C26854B3-B346-4C1A-AE9C-70321ACA700B}" destId="{1A5BE936-2A82-46C1-830D-D36CAA3C4023}"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8FC5A-03C5-43FC-8D59-A09C12A248A6}">
      <dsp:nvSpPr>
        <dsp:cNvPr id="0" name=""/>
        <dsp:cNvSpPr/>
      </dsp:nvSpPr>
      <dsp:spPr>
        <a:xfrm>
          <a:off x="2015921" y="2213951"/>
          <a:ext cx="1278347" cy="127834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AU" sz="1500" kern="1200" dirty="0" smtClean="0"/>
            <a:t>LANIQUE</a:t>
          </a:r>
          <a:endParaRPr lang="en-AU" sz="1500" kern="1200" dirty="0"/>
        </a:p>
      </dsp:txBody>
      <dsp:txXfrm>
        <a:off x="2203131" y="2401161"/>
        <a:ext cx="903927" cy="903927"/>
      </dsp:txXfrm>
    </dsp:sp>
    <dsp:sp modelId="{F9107E63-34C0-44A1-A0A0-DE80E9F816FF}">
      <dsp:nvSpPr>
        <dsp:cNvPr id="0" name=""/>
        <dsp:cNvSpPr/>
      </dsp:nvSpPr>
      <dsp:spPr>
        <a:xfrm rot="16200000">
          <a:off x="2518358" y="1751679"/>
          <a:ext cx="273473" cy="424037"/>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AU" sz="1200" kern="1200"/>
        </a:p>
      </dsp:txBody>
      <dsp:txXfrm>
        <a:off x="2559379" y="1877507"/>
        <a:ext cx="191431" cy="254423"/>
      </dsp:txXfrm>
    </dsp:sp>
    <dsp:sp modelId="{9CAA67C4-0A78-4B8D-A630-7A636FF23327}">
      <dsp:nvSpPr>
        <dsp:cNvPr id="0" name=""/>
        <dsp:cNvSpPr/>
      </dsp:nvSpPr>
      <dsp:spPr>
        <a:xfrm>
          <a:off x="1861121" y="110016"/>
          <a:ext cx="1587947" cy="1587947"/>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Never Give-up</a:t>
          </a:r>
          <a:endParaRPr lang="en-AU" sz="1500" kern="1200" dirty="0"/>
        </a:p>
      </dsp:txBody>
      <dsp:txXfrm>
        <a:off x="2093670" y="342565"/>
        <a:ext cx="1122849" cy="1122849"/>
      </dsp:txXfrm>
    </dsp:sp>
    <dsp:sp modelId="{B1432AFA-A441-4377-A50D-63EC13F5EC41}">
      <dsp:nvSpPr>
        <dsp:cNvPr id="0" name=""/>
        <dsp:cNvSpPr/>
      </dsp:nvSpPr>
      <dsp:spPr>
        <a:xfrm rot="20520000">
          <a:off x="3364254" y="2366258"/>
          <a:ext cx="273473" cy="424037"/>
        </a:xfrm>
        <a:prstGeom prst="rightArrow">
          <a:avLst>
            <a:gd name="adj1" fmla="val 60000"/>
            <a:gd name="adj2" fmla="val 50000"/>
          </a:avLst>
        </a:prstGeom>
        <a:solidFill>
          <a:schemeClr val="accent2">
            <a:hueOff val="4870768"/>
            <a:satOff val="-4882"/>
            <a:lumOff val="-1912"/>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AU" sz="1200" kern="1200"/>
        </a:p>
      </dsp:txBody>
      <dsp:txXfrm>
        <a:off x="3366262" y="2463741"/>
        <a:ext cx="191431" cy="254423"/>
      </dsp:txXfrm>
    </dsp:sp>
    <dsp:sp modelId="{61379A7A-8886-4B0D-B4D7-2BF18F2F9E0A}">
      <dsp:nvSpPr>
        <dsp:cNvPr id="0" name=""/>
        <dsp:cNvSpPr/>
      </dsp:nvSpPr>
      <dsp:spPr>
        <a:xfrm>
          <a:off x="3714859" y="1456835"/>
          <a:ext cx="1587947" cy="1587947"/>
        </a:xfrm>
        <a:prstGeom prst="ellipse">
          <a:avLst/>
        </a:prstGeom>
        <a:solidFill>
          <a:schemeClr val="accent2">
            <a:hueOff val="4870768"/>
            <a:satOff val="-4882"/>
            <a:lumOff val="-191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n-AU" sz="1500" kern="1200" dirty="0" smtClean="0"/>
        </a:p>
        <a:p>
          <a:pPr lvl="0" algn="ctr" defTabSz="666750">
            <a:lnSpc>
              <a:spcPct val="90000"/>
            </a:lnSpc>
            <a:spcBef>
              <a:spcPct val="0"/>
            </a:spcBef>
            <a:spcAft>
              <a:spcPct val="35000"/>
            </a:spcAft>
          </a:pPr>
          <a:r>
            <a:rPr lang="en-GB" sz="1500" kern="1200" dirty="0" smtClean="0"/>
            <a:t>Winning fire – Mobilise clients and teams</a:t>
          </a:r>
          <a:endParaRPr lang="en-AU" sz="1500" kern="1200" dirty="0"/>
        </a:p>
      </dsp:txBody>
      <dsp:txXfrm>
        <a:off x="3947408" y="1689384"/>
        <a:ext cx="1122849" cy="1122849"/>
      </dsp:txXfrm>
    </dsp:sp>
    <dsp:sp modelId="{D6B48930-7A9E-4278-9B98-3AF68F18A33B}">
      <dsp:nvSpPr>
        <dsp:cNvPr id="0" name=""/>
        <dsp:cNvSpPr/>
      </dsp:nvSpPr>
      <dsp:spPr>
        <a:xfrm rot="3240000">
          <a:off x="3041150" y="3360669"/>
          <a:ext cx="273473" cy="424037"/>
        </a:xfrm>
        <a:prstGeom prst="rightArrow">
          <a:avLst>
            <a:gd name="adj1" fmla="val 60000"/>
            <a:gd name="adj2" fmla="val 50000"/>
          </a:avLst>
        </a:prstGeom>
        <a:solidFill>
          <a:schemeClr val="accent2">
            <a:hueOff val="9741535"/>
            <a:satOff val="-9765"/>
            <a:lumOff val="-382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AU" sz="1200" kern="1200"/>
        </a:p>
      </dsp:txBody>
      <dsp:txXfrm>
        <a:off x="3058059" y="3412289"/>
        <a:ext cx="191431" cy="254423"/>
      </dsp:txXfrm>
    </dsp:sp>
    <dsp:sp modelId="{1808EB23-510D-45AD-A693-04FC1983DA0E}">
      <dsp:nvSpPr>
        <dsp:cNvPr id="0" name=""/>
        <dsp:cNvSpPr/>
      </dsp:nvSpPr>
      <dsp:spPr>
        <a:xfrm>
          <a:off x="3006794" y="3636035"/>
          <a:ext cx="1587947" cy="1587947"/>
        </a:xfrm>
        <a:prstGeom prst="ellipse">
          <a:avLst/>
        </a:prstGeom>
        <a:solidFill>
          <a:schemeClr val="accent2">
            <a:hueOff val="9741535"/>
            <a:satOff val="-9765"/>
            <a:lumOff val="-382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Strong resilience and drive to overcome obstacle</a:t>
          </a:r>
          <a:endParaRPr lang="en-AU" sz="1500" kern="1200" dirty="0"/>
        </a:p>
      </dsp:txBody>
      <dsp:txXfrm>
        <a:off x="3239343" y="3868584"/>
        <a:ext cx="1122849" cy="1122849"/>
      </dsp:txXfrm>
    </dsp:sp>
    <dsp:sp modelId="{CBAC7D24-C14A-46DE-8478-2587C2BEE164}">
      <dsp:nvSpPr>
        <dsp:cNvPr id="0" name=""/>
        <dsp:cNvSpPr/>
      </dsp:nvSpPr>
      <dsp:spPr>
        <a:xfrm rot="7560000">
          <a:off x="1995565" y="3360669"/>
          <a:ext cx="273473" cy="424037"/>
        </a:xfrm>
        <a:prstGeom prst="rightArrow">
          <a:avLst>
            <a:gd name="adj1" fmla="val 60000"/>
            <a:gd name="adj2" fmla="val 50000"/>
          </a:avLst>
        </a:prstGeom>
        <a:solidFill>
          <a:schemeClr val="accent2">
            <a:hueOff val="14612303"/>
            <a:satOff val="-14647"/>
            <a:lumOff val="-5735"/>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AU" sz="1200" kern="1200"/>
        </a:p>
      </dsp:txBody>
      <dsp:txXfrm rot="10800000">
        <a:off x="2060698" y="3412289"/>
        <a:ext cx="191431" cy="254423"/>
      </dsp:txXfrm>
    </dsp:sp>
    <dsp:sp modelId="{B4BB0845-4690-46FE-B049-54901353D931}">
      <dsp:nvSpPr>
        <dsp:cNvPr id="0" name=""/>
        <dsp:cNvSpPr/>
      </dsp:nvSpPr>
      <dsp:spPr>
        <a:xfrm>
          <a:off x="715447" y="3636035"/>
          <a:ext cx="1587947" cy="1587947"/>
        </a:xfrm>
        <a:prstGeom prst="ellipse">
          <a:avLst/>
        </a:prstGeom>
        <a:solidFill>
          <a:schemeClr val="accent2">
            <a:hueOff val="14612303"/>
            <a:satOff val="-14647"/>
            <a:lumOff val="-573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Positive Energy and Capgemini Values</a:t>
          </a:r>
          <a:endParaRPr lang="en-AU" sz="1500" kern="1200" dirty="0"/>
        </a:p>
      </dsp:txBody>
      <dsp:txXfrm>
        <a:off x="947996" y="3868584"/>
        <a:ext cx="1122849" cy="1122849"/>
      </dsp:txXfrm>
    </dsp:sp>
    <dsp:sp modelId="{14992346-C013-4127-9488-9EEF98425829}">
      <dsp:nvSpPr>
        <dsp:cNvPr id="0" name=""/>
        <dsp:cNvSpPr/>
      </dsp:nvSpPr>
      <dsp:spPr>
        <a:xfrm rot="11880000">
          <a:off x="1672461" y="2366258"/>
          <a:ext cx="273473" cy="424037"/>
        </a:xfrm>
        <a:prstGeom prst="rightArrow">
          <a:avLst>
            <a:gd name="adj1" fmla="val 60000"/>
            <a:gd name="adj2" fmla="val 50000"/>
          </a:avLst>
        </a:prstGeom>
        <a:solidFill>
          <a:schemeClr val="accent2">
            <a:hueOff val="19483070"/>
            <a:satOff val="-19529"/>
            <a:lumOff val="-7647"/>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AU" sz="1200" kern="1200"/>
        </a:p>
      </dsp:txBody>
      <dsp:txXfrm rot="10800000">
        <a:off x="1752495" y="2463741"/>
        <a:ext cx="191431" cy="254423"/>
      </dsp:txXfrm>
    </dsp:sp>
    <dsp:sp modelId="{85F38059-B1A8-49BA-9E7F-9C9E56CF829B}">
      <dsp:nvSpPr>
        <dsp:cNvPr id="0" name=""/>
        <dsp:cNvSpPr/>
      </dsp:nvSpPr>
      <dsp:spPr>
        <a:xfrm>
          <a:off x="7382" y="1456835"/>
          <a:ext cx="1587947" cy="1587947"/>
        </a:xfrm>
        <a:prstGeom prst="ellipse">
          <a:avLst/>
        </a:prstGeom>
        <a:solidFill>
          <a:schemeClr val="accent2">
            <a:hueOff val="19483070"/>
            <a:satOff val="-19529"/>
            <a:lumOff val="-764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Avid for Success</a:t>
          </a:r>
          <a:endParaRPr lang="en-AU" sz="1500" kern="1200" dirty="0"/>
        </a:p>
      </dsp:txBody>
      <dsp:txXfrm>
        <a:off x="239931" y="1689384"/>
        <a:ext cx="1122849" cy="11228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2C294-5BB4-4DF6-8F00-F0A77BABEFA8}">
      <dsp:nvSpPr>
        <dsp:cNvPr id="0" name=""/>
        <dsp:cNvSpPr/>
      </dsp:nvSpPr>
      <dsp:spPr>
        <a:xfrm rot="5400000">
          <a:off x="302225" y="2055452"/>
          <a:ext cx="895871" cy="1490709"/>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919DDF-2933-4E5E-BF03-6A2B471C31CE}">
      <dsp:nvSpPr>
        <dsp:cNvPr id="0" name=""/>
        <dsp:cNvSpPr/>
      </dsp:nvSpPr>
      <dsp:spPr>
        <a:xfrm>
          <a:off x="152681" y="2500853"/>
          <a:ext cx="1345821" cy="1179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AU" sz="1800" kern="1200" dirty="0" smtClean="0">
              <a:latin typeface="Calibri" panose="020F0502020204030204" pitchFamily="34" charset="0"/>
            </a:rPr>
            <a:t>The Early Days</a:t>
          </a:r>
          <a:endParaRPr lang="en-AU" sz="1800" kern="1200" dirty="0">
            <a:latin typeface="Calibri" panose="020F0502020204030204" pitchFamily="34" charset="0"/>
          </a:endParaRPr>
        </a:p>
      </dsp:txBody>
      <dsp:txXfrm>
        <a:off x="152681" y="2500853"/>
        <a:ext cx="1345821" cy="1179691"/>
      </dsp:txXfrm>
    </dsp:sp>
    <dsp:sp modelId="{EE0B196E-4BB2-4533-9A9E-FBD6DD7F6840}">
      <dsp:nvSpPr>
        <dsp:cNvPr id="0" name=""/>
        <dsp:cNvSpPr/>
      </dsp:nvSpPr>
      <dsp:spPr>
        <a:xfrm>
          <a:off x="1244574" y="1945704"/>
          <a:ext cx="253928" cy="253928"/>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FC0FEE-83D3-45E1-AC13-EC0504A82AF0}">
      <dsp:nvSpPr>
        <dsp:cNvPr id="0" name=""/>
        <dsp:cNvSpPr/>
      </dsp:nvSpPr>
      <dsp:spPr>
        <a:xfrm rot="5400000">
          <a:off x="1949773" y="1647765"/>
          <a:ext cx="895871" cy="1490709"/>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07759F-8F41-49BC-BC14-6DED11FB7270}">
      <dsp:nvSpPr>
        <dsp:cNvPr id="0" name=""/>
        <dsp:cNvSpPr/>
      </dsp:nvSpPr>
      <dsp:spPr>
        <a:xfrm>
          <a:off x="1800229" y="2093166"/>
          <a:ext cx="1345821" cy="1179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AU" sz="1800" kern="1200" dirty="0" smtClean="0">
              <a:latin typeface="Calibri" panose="020F0502020204030204" pitchFamily="34" charset="0"/>
            </a:rPr>
            <a:t>Challenging Times</a:t>
          </a:r>
          <a:endParaRPr lang="en-AU" sz="1800" kern="1200" dirty="0">
            <a:latin typeface="Calibri" panose="020F0502020204030204" pitchFamily="34" charset="0"/>
          </a:endParaRPr>
        </a:p>
      </dsp:txBody>
      <dsp:txXfrm>
        <a:off x="1800229" y="2093166"/>
        <a:ext cx="1345821" cy="1179691"/>
      </dsp:txXfrm>
    </dsp:sp>
    <dsp:sp modelId="{2A05BEF9-62D0-41B2-ADE0-FC7F57DEABDC}">
      <dsp:nvSpPr>
        <dsp:cNvPr id="0" name=""/>
        <dsp:cNvSpPr/>
      </dsp:nvSpPr>
      <dsp:spPr>
        <a:xfrm>
          <a:off x="2892122" y="1538017"/>
          <a:ext cx="253928" cy="253928"/>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4E1C80-4709-4622-A4BD-468F522B1D2A}">
      <dsp:nvSpPr>
        <dsp:cNvPr id="0" name=""/>
        <dsp:cNvSpPr/>
      </dsp:nvSpPr>
      <dsp:spPr>
        <a:xfrm rot="5400000">
          <a:off x="3597321" y="1240077"/>
          <a:ext cx="895871" cy="1490709"/>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95AEF8-9E2A-420B-99A3-C61A54B714D1}">
      <dsp:nvSpPr>
        <dsp:cNvPr id="0" name=""/>
        <dsp:cNvSpPr/>
      </dsp:nvSpPr>
      <dsp:spPr>
        <a:xfrm>
          <a:off x="3447777" y="1685478"/>
          <a:ext cx="1345821" cy="1179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AU" sz="1800" kern="1200" dirty="0" smtClean="0">
              <a:latin typeface="Calibri" panose="020F0502020204030204" pitchFamily="34" charset="0"/>
            </a:rPr>
            <a:t>Gaining Trust </a:t>
          </a:r>
          <a:endParaRPr lang="en-AU" sz="1800" kern="1200" dirty="0">
            <a:latin typeface="Calibri" panose="020F0502020204030204" pitchFamily="34" charset="0"/>
          </a:endParaRPr>
        </a:p>
      </dsp:txBody>
      <dsp:txXfrm>
        <a:off x="3447777" y="1685478"/>
        <a:ext cx="1345821" cy="1179691"/>
      </dsp:txXfrm>
    </dsp:sp>
    <dsp:sp modelId="{4E764C17-E770-4701-BC89-EB56D08CA3DC}">
      <dsp:nvSpPr>
        <dsp:cNvPr id="0" name=""/>
        <dsp:cNvSpPr/>
      </dsp:nvSpPr>
      <dsp:spPr>
        <a:xfrm>
          <a:off x="4539670" y="1130330"/>
          <a:ext cx="253928" cy="253928"/>
        </a:xfrm>
        <a:prstGeom prst="triangle">
          <a:avLst>
            <a:gd name="adj" fmla="val 1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F9D860-7F37-4D63-B001-42AF8985EB0D}">
      <dsp:nvSpPr>
        <dsp:cNvPr id="0" name=""/>
        <dsp:cNvSpPr/>
      </dsp:nvSpPr>
      <dsp:spPr>
        <a:xfrm rot="5400000">
          <a:off x="5244869" y="832390"/>
          <a:ext cx="895871" cy="1490709"/>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110AE3-F5B5-476F-A880-5218DC02F357}">
      <dsp:nvSpPr>
        <dsp:cNvPr id="0" name=""/>
        <dsp:cNvSpPr/>
      </dsp:nvSpPr>
      <dsp:spPr>
        <a:xfrm>
          <a:off x="5095325" y="1277791"/>
          <a:ext cx="1345821" cy="1179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AU" sz="1800" kern="1200" dirty="0" smtClean="0">
              <a:latin typeface="Calibri" panose="020F0502020204030204" pitchFamily="34" charset="0"/>
            </a:rPr>
            <a:t>Building Confidence</a:t>
          </a:r>
          <a:endParaRPr lang="en-AU" sz="1800" kern="1200" dirty="0">
            <a:latin typeface="Calibri" panose="020F0502020204030204" pitchFamily="34" charset="0"/>
          </a:endParaRPr>
        </a:p>
      </dsp:txBody>
      <dsp:txXfrm>
        <a:off x="5095325" y="1277791"/>
        <a:ext cx="1345821" cy="1179691"/>
      </dsp:txXfrm>
    </dsp:sp>
    <dsp:sp modelId="{960AB15D-6A7E-4D64-8E1C-071E71FC0455}">
      <dsp:nvSpPr>
        <dsp:cNvPr id="0" name=""/>
        <dsp:cNvSpPr/>
      </dsp:nvSpPr>
      <dsp:spPr>
        <a:xfrm>
          <a:off x="6187218" y="722642"/>
          <a:ext cx="253928" cy="253928"/>
        </a:xfrm>
        <a:prstGeom prst="triangle">
          <a:avLst>
            <a:gd name="adj" fmla="val 100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207977-3144-4D45-84B2-2C7AA62AD534}">
      <dsp:nvSpPr>
        <dsp:cNvPr id="0" name=""/>
        <dsp:cNvSpPr/>
      </dsp:nvSpPr>
      <dsp:spPr>
        <a:xfrm rot="5400000">
          <a:off x="6892417" y="424702"/>
          <a:ext cx="895871" cy="1490709"/>
        </a:xfrm>
        <a:prstGeom prst="corner">
          <a:avLst>
            <a:gd name="adj1" fmla="val 16120"/>
            <a:gd name="adj2" fmla="val 161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5BE936-2A82-46C1-830D-D36CAA3C4023}">
      <dsp:nvSpPr>
        <dsp:cNvPr id="0" name=""/>
        <dsp:cNvSpPr/>
      </dsp:nvSpPr>
      <dsp:spPr>
        <a:xfrm>
          <a:off x="6742873" y="870104"/>
          <a:ext cx="1345821" cy="1179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AU" sz="1800" kern="1200" dirty="0" smtClean="0">
              <a:latin typeface="Calibri" panose="020F0502020204030204" pitchFamily="34" charset="0"/>
            </a:rPr>
            <a:t>Looking Beyond</a:t>
          </a:r>
          <a:endParaRPr lang="en-AU" sz="1800" kern="1200" dirty="0">
            <a:latin typeface="Calibri" panose="020F0502020204030204" pitchFamily="34" charset="0"/>
          </a:endParaRPr>
        </a:p>
      </dsp:txBody>
      <dsp:txXfrm>
        <a:off x="6742873" y="870104"/>
        <a:ext cx="1345821" cy="117969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7315200" cy="479538"/>
          </a:xfrm>
          <a:prstGeom prst="rect">
            <a:avLst/>
          </a:prstGeom>
        </p:spPr>
        <p:txBody>
          <a:bodyPr vert="horz" lIns="34625" tIns="34625" rIns="242374" bIns="34625" rtlCol="0" anchor="ctr"/>
          <a:lstStyle>
            <a:lvl1pPr algn="l">
              <a:defRPr sz="1200"/>
            </a:lvl1pPr>
          </a:lstStyle>
          <a:p>
            <a:pPr algn="r"/>
            <a:endParaRPr lang="de-DE" sz="1500" dirty="0">
              <a:latin typeface="Arial" pitchFamily="34" charset="0"/>
              <a:cs typeface="Arial" pitchFamily="34" charset="0"/>
            </a:endParaRPr>
          </a:p>
        </p:txBody>
      </p:sp>
      <p:sp>
        <p:nvSpPr>
          <p:cNvPr id="4" name="Footer Placeholder 3"/>
          <p:cNvSpPr>
            <a:spLocks noGrp="1"/>
          </p:cNvSpPr>
          <p:nvPr>
            <p:ph type="ftr" sz="quarter" idx="2"/>
          </p:nvPr>
        </p:nvSpPr>
        <p:spPr>
          <a:xfrm>
            <a:off x="0" y="9120172"/>
            <a:ext cx="3170138" cy="479538"/>
          </a:xfrm>
          <a:prstGeom prst="rect">
            <a:avLst/>
          </a:prstGeom>
        </p:spPr>
        <p:txBody>
          <a:bodyPr vert="horz" lIns="87947" tIns="43973" rIns="87947" bIns="43973" rtlCol="0" anchor="b"/>
          <a:lstStyle>
            <a:lvl1pPr algn="l">
              <a:defRPr sz="1200"/>
            </a:lvl1pPr>
          </a:lstStyle>
          <a:p>
            <a:r>
              <a:rPr lang="de-DE" sz="800" dirty="0" smtClean="0">
                <a:latin typeface="Arial" pitchFamily="34" charset="0"/>
                <a:cs typeface="Arial" pitchFamily="34" charset="0"/>
              </a:rPr>
              <a:t>© 2015 Capgemini. All </a:t>
            </a:r>
            <a:r>
              <a:rPr lang="de-DE" sz="800" dirty="0" err="1" smtClean="0">
                <a:latin typeface="Arial" pitchFamily="34" charset="0"/>
                <a:cs typeface="Arial" pitchFamily="34" charset="0"/>
              </a:rPr>
              <a:t>rights</a:t>
            </a:r>
            <a:r>
              <a:rPr lang="de-DE" sz="800" dirty="0" smtClean="0">
                <a:latin typeface="Arial" pitchFamily="34" charset="0"/>
                <a:cs typeface="Arial" pitchFamily="34" charset="0"/>
              </a:rPr>
              <a:t> </a:t>
            </a:r>
            <a:r>
              <a:rPr lang="de-DE" sz="800" dirty="0" err="1" smtClean="0">
                <a:latin typeface="Arial" pitchFamily="34" charset="0"/>
                <a:cs typeface="Arial" pitchFamily="34" charset="0"/>
              </a:rPr>
              <a:t>reserved</a:t>
            </a:r>
            <a:r>
              <a:rPr lang="de-DE" sz="800" dirty="0" smtClean="0">
                <a:latin typeface="Arial" pitchFamily="34" charset="0"/>
                <a:cs typeface="Arial" pitchFamily="34" charset="0"/>
              </a:rPr>
              <a:t>.</a:t>
            </a:r>
            <a:endParaRPr lang="de-DE" sz="800" dirty="0">
              <a:latin typeface="Arial" pitchFamily="34" charset="0"/>
              <a:cs typeface="Arial" pitchFamily="34" charset="0"/>
            </a:endParaRPr>
          </a:p>
        </p:txBody>
      </p:sp>
      <p:sp>
        <p:nvSpPr>
          <p:cNvPr id="5" name="Slide Number Placeholder 4"/>
          <p:cNvSpPr>
            <a:spLocks noGrp="1"/>
          </p:cNvSpPr>
          <p:nvPr>
            <p:ph type="sldNum" sz="quarter" idx="3"/>
          </p:nvPr>
        </p:nvSpPr>
        <p:spPr>
          <a:xfrm>
            <a:off x="4143427" y="9120172"/>
            <a:ext cx="3170138" cy="479538"/>
          </a:xfrm>
          <a:prstGeom prst="rect">
            <a:avLst/>
          </a:prstGeom>
        </p:spPr>
        <p:txBody>
          <a:bodyPr vert="horz" lIns="87947" tIns="43973" rIns="87947" bIns="43973" rtlCol="0" anchor="b"/>
          <a:lstStyle>
            <a:lvl1pPr algn="r">
              <a:defRPr sz="1200"/>
            </a:lvl1pPr>
          </a:lstStyle>
          <a:p>
            <a:fld id="{9EC16AE0-9542-4D5B-AF70-A50F5AFBFBE0}" type="slidenum">
              <a:rPr lang="de-DE" sz="800" smtClean="0">
                <a:latin typeface="Arial" pitchFamily="34" charset="0"/>
                <a:cs typeface="Arial" pitchFamily="34" charset="0"/>
              </a:rPr>
              <a:pPr/>
              <a:t>‹#›</a:t>
            </a:fld>
            <a:endParaRPr lang="de-DE" sz="800" dirty="0">
              <a:latin typeface="Arial" pitchFamily="34" charset="0"/>
              <a:cs typeface="Arial" pitchFamily="34" charset="0"/>
            </a:endParaRPr>
          </a:p>
        </p:txBody>
      </p:sp>
    </p:spTree>
    <p:extLst>
      <p:ext uri="{BB962C8B-B14F-4D97-AF65-F5344CB8AC3E}">
        <p14:creationId xmlns:p14="http://schemas.microsoft.com/office/powerpoint/2010/main" val="2139925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5264" tIns="47632" rIns="95264" bIns="47632" rtlCol="0"/>
          <a:lstStyle>
            <a:lvl1pPr algn="l">
              <a:defRPr sz="12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4143588" y="1"/>
            <a:ext cx="3169920" cy="480060"/>
          </a:xfrm>
          <a:prstGeom prst="rect">
            <a:avLst/>
          </a:prstGeom>
        </p:spPr>
        <p:txBody>
          <a:bodyPr vert="horz" lIns="95264" tIns="47632" rIns="95264" bIns="47632" rtlCol="0"/>
          <a:lstStyle>
            <a:lvl1pPr algn="r">
              <a:defRPr sz="1200">
                <a:latin typeface="Arial" pitchFamily="34" charset="0"/>
                <a:cs typeface="Arial" pitchFamily="34" charset="0"/>
              </a:defRPr>
            </a:lvl1pPr>
          </a:lstStyle>
          <a:p>
            <a:fld id="{2FB4FF29-EE9A-4D47-9F1A-289A80693C0F}" type="datetimeFigureOut">
              <a:rPr lang="en-US" smtClean="0"/>
              <a:pPr/>
              <a:t>10/12/2016</a:t>
            </a:fld>
            <a:endParaRPr lang="en-US" dirty="0"/>
          </a:p>
        </p:txBody>
      </p:sp>
      <p:sp>
        <p:nvSpPr>
          <p:cNvPr id="4" name="Slide Image Placeholder 3"/>
          <p:cNvSpPr>
            <a:spLocks noGrp="1" noRot="1" noChangeAspect="1"/>
          </p:cNvSpPr>
          <p:nvPr>
            <p:ph type="sldImg" idx="2"/>
          </p:nvPr>
        </p:nvSpPr>
        <p:spPr>
          <a:xfrm>
            <a:off x="1057275" y="720725"/>
            <a:ext cx="5200650" cy="3600450"/>
          </a:xfrm>
          <a:prstGeom prst="rect">
            <a:avLst/>
          </a:prstGeom>
          <a:noFill/>
          <a:ln w="12700">
            <a:solidFill>
              <a:prstClr val="black"/>
            </a:solidFill>
          </a:ln>
        </p:spPr>
        <p:txBody>
          <a:bodyPr vert="horz" lIns="95264" tIns="47632" rIns="95264" bIns="47632" rtlCol="0" anchor="ctr"/>
          <a:lstStyle/>
          <a:p>
            <a:endParaRPr lang="de-DE"/>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5264" tIns="47632" rIns="95264" bIns="476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5264" tIns="47632" rIns="95264" bIns="47632" rtlCol="0" anchor="b"/>
          <a:lstStyle>
            <a:lvl1pPr algn="l">
              <a:defRPr sz="12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4143588" y="9119475"/>
            <a:ext cx="3169920" cy="480060"/>
          </a:xfrm>
          <a:prstGeom prst="rect">
            <a:avLst/>
          </a:prstGeom>
        </p:spPr>
        <p:txBody>
          <a:bodyPr vert="horz" lIns="95264" tIns="47632" rIns="95264" bIns="47632" rtlCol="0" anchor="b"/>
          <a:lstStyle>
            <a:lvl1pPr algn="r">
              <a:defRPr sz="1200">
                <a:latin typeface="Arial" pitchFamily="34" charset="0"/>
                <a:cs typeface="Arial" pitchFamily="34" charset="0"/>
              </a:defRPr>
            </a:lvl1pPr>
          </a:lstStyle>
          <a:p>
            <a:fld id="{71E7D22E-2FCF-4181-8686-08BDCDF94062}" type="slidenum">
              <a:rPr lang="en-US" smtClean="0"/>
              <a:pPr/>
              <a:t>‹#›</a:t>
            </a:fld>
            <a:endParaRPr lang="en-US" dirty="0"/>
          </a:p>
        </p:txBody>
      </p:sp>
    </p:spTree>
    <p:extLst>
      <p:ext uri="{BB962C8B-B14F-4D97-AF65-F5344CB8AC3E}">
        <p14:creationId xmlns:p14="http://schemas.microsoft.com/office/powerpoint/2010/main" val="637692172"/>
      </p:ext>
    </p:extLst>
  </p:cSld>
  <p:clrMap bg1="lt1" tx1="dk1" bg2="lt2" tx2="dk2" accent1="accent1" accent2="accent2" accent3="accent3" accent4="accent4" accent5="accent5" accent6="accent6" hlink="hlink" folHlink="folHlink"/>
  <p:notesStyle>
    <a:lvl1pPr marL="0" algn="l" defTabSz="914342" rtl="0" eaLnBrk="1" latinLnBrk="0" hangingPunct="1">
      <a:defRPr sz="1200" kern="1200">
        <a:solidFill>
          <a:schemeClr val="tx1"/>
        </a:solidFill>
        <a:latin typeface="+mn-lt"/>
        <a:ea typeface="+mn-ea"/>
        <a:cs typeface="+mn-cs"/>
      </a:defRPr>
    </a:lvl1pPr>
    <a:lvl2pPr marL="457171" algn="l" defTabSz="914342" rtl="0" eaLnBrk="1" latinLnBrk="0" hangingPunct="1">
      <a:defRPr sz="1200" kern="1200">
        <a:solidFill>
          <a:schemeClr val="tx1"/>
        </a:solidFill>
        <a:latin typeface="+mn-lt"/>
        <a:ea typeface="+mn-ea"/>
        <a:cs typeface="+mn-cs"/>
      </a:defRPr>
    </a:lvl2pPr>
    <a:lvl3pPr marL="914342" algn="l" defTabSz="914342" rtl="0" eaLnBrk="1" latinLnBrk="0" hangingPunct="1">
      <a:defRPr sz="1200" kern="1200">
        <a:solidFill>
          <a:schemeClr val="tx1"/>
        </a:solidFill>
        <a:latin typeface="+mn-lt"/>
        <a:ea typeface="+mn-ea"/>
        <a:cs typeface="+mn-cs"/>
      </a:defRPr>
    </a:lvl3pPr>
    <a:lvl4pPr marL="1371513" algn="l" defTabSz="914342" rtl="0" eaLnBrk="1" latinLnBrk="0" hangingPunct="1">
      <a:defRPr sz="1200" kern="1200">
        <a:solidFill>
          <a:schemeClr val="tx1"/>
        </a:solidFill>
        <a:latin typeface="+mn-lt"/>
        <a:ea typeface="+mn-ea"/>
        <a:cs typeface="+mn-cs"/>
      </a:defRPr>
    </a:lvl4pPr>
    <a:lvl5pPr marL="1828684" algn="l" defTabSz="914342" rtl="0" eaLnBrk="1" latinLnBrk="0" hangingPunct="1">
      <a:defRPr sz="1200" kern="1200">
        <a:solidFill>
          <a:schemeClr val="tx1"/>
        </a:solidFill>
        <a:latin typeface="+mn-lt"/>
        <a:ea typeface="+mn-ea"/>
        <a:cs typeface="+mn-cs"/>
      </a:defRPr>
    </a:lvl5pPr>
    <a:lvl6pPr marL="2285855" algn="l" defTabSz="914342" rtl="0" eaLnBrk="1" latinLnBrk="0" hangingPunct="1">
      <a:defRPr sz="1200" kern="1200">
        <a:solidFill>
          <a:schemeClr val="tx1"/>
        </a:solidFill>
        <a:latin typeface="+mn-lt"/>
        <a:ea typeface="+mn-ea"/>
        <a:cs typeface="+mn-cs"/>
      </a:defRPr>
    </a:lvl6pPr>
    <a:lvl7pPr marL="2743026" algn="l" defTabSz="914342" rtl="0" eaLnBrk="1" latinLnBrk="0" hangingPunct="1">
      <a:defRPr sz="1200" kern="1200">
        <a:solidFill>
          <a:schemeClr val="tx1"/>
        </a:solidFill>
        <a:latin typeface="+mn-lt"/>
        <a:ea typeface="+mn-ea"/>
        <a:cs typeface="+mn-cs"/>
      </a:defRPr>
    </a:lvl7pPr>
    <a:lvl8pPr marL="3200198" algn="l" defTabSz="914342" rtl="0" eaLnBrk="1" latinLnBrk="0" hangingPunct="1">
      <a:defRPr sz="1200" kern="1200">
        <a:solidFill>
          <a:schemeClr val="tx1"/>
        </a:solidFill>
        <a:latin typeface="+mn-lt"/>
        <a:ea typeface="+mn-ea"/>
        <a:cs typeface="+mn-cs"/>
      </a:defRPr>
    </a:lvl8pPr>
    <a:lvl9pPr marL="3657369" algn="l" defTabSz="9143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1E7D22E-2FCF-4181-8686-08BDCDF94062}" type="slidenum">
              <a:rPr lang="en-US" smtClean="0"/>
              <a:pPr/>
              <a:t>1</a:t>
            </a:fld>
            <a:endParaRPr lang="en-US" dirty="0"/>
          </a:p>
        </p:txBody>
      </p:sp>
    </p:spTree>
    <p:extLst>
      <p:ext uri="{BB962C8B-B14F-4D97-AF65-F5344CB8AC3E}">
        <p14:creationId xmlns:p14="http://schemas.microsoft.com/office/powerpoint/2010/main" val="161388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D1896-2E3F-4848-8977-6DB5FA7CB0F5}" type="slidenum">
              <a:rPr lang="en-US" smtClean="0"/>
              <a:pPr/>
              <a:t>2</a:t>
            </a:fld>
            <a:endParaRPr lang="en-US"/>
          </a:p>
        </p:txBody>
      </p:sp>
    </p:spTree>
    <p:extLst>
      <p:ext uri="{BB962C8B-B14F-4D97-AF65-F5344CB8AC3E}">
        <p14:creationId xmlns:p14="http://schemas.microsoft.com/office/powerpoint/2010/main" val="2419489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1E7D22E-2FCF-4181-8686-08BDCDF94062}" type="slidenum">
              <a:rPr lang="en-US" smtClean="0"/>
              <a:pPr/>
              <a:t>7</a:t>
            </a:fld>
            <a:endParaRPr lang="en-US" dirty="0"/>
          </a:p>
        </p:txBody>
      </p:sp>
    </p:spTree>
    <p:extLst>
      <p:ext uri="{BB962C8B-B14F-4D97-AF65-F5344CB8AC3E}">
        <p14:creationId xmlns:p14="http://schemas.microsoft.com/office/powerpoint/2010/main" val="34876833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image" Target="../media/image5.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4.jpeg"/><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tags" Target="../tags/tag14.xml"/><Relationship Id="rId11" Type="http://schemas.openxmlformats.org/officeDocument/2006/relationships/image" Target="../media/image3.emf"/><Relationship Id="rId5" Type="http://schemas.openxmlformats.org/officeDocument/2006/relationships/tags" Target="../tags/tag13.xml"/><Relationship Id="rId10" Type="http://schemas.openxmlformats.org/officeDocument/2006/relationships/image" Target="../media/image1.emf"/><Relationship Id="rId4" Type="http://schemas.openxmlformats.org/officeDocument/2006/relationships/tags" Target="../tags/tag12.xml"/><Relationship Id="rId9"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29.xml"/><Relationship Id="rId7"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5.v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image" Target="../media/image12.png"/><Relationship Id="rId4" Type="http://schemas.openxmlformats.org/officeDocument/2006/relationships/tags" Target="../tags/tag30.xml"/><Relationship Id="rId9"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2.png"/><Relationship Id="rId2" Type="http://schemas.openxmlformats.org/officeDocument/2006/relationships/tags" Target="../tags/tag33.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46.xml"/><Relationship Id="rId7" Type="http://schemas.openxmlformats.org/officeDocument/2006/relationships/image" Target="../media/image1.emf"/><Relationship Id="rId12" Type="http://schemas.openxmlformats.org/officeDocument/2006/relationships/image" Target="../media/image15.png"/><Relationship Id="rId2" Type="http://schemas.openxmlformats.org/officeDocument/2006/relationships/tags" Target="../tags/tag45.xml"/><Relationship Id="rId1" Type="http://schemas.openxmlformats.org/officeDocument/2006/relationships/vmlDrawing" Target="../drawings/vmlDrawing9.vml"/><Relationship Id="rId6" Type="http://schemas.openxmlformats.org/officeDocument/2006/relationships/oleObject" Target="../embeddings/oleObject9.bin"/><Relationship Id="rId11" Type="http://schemas.openxmlformats.org/officeDocument/2006/relationships/hyperlink" Target="http://www.capgemini.com/" TargetMode="External"/><Relationship Id="rId5" Type="http://schemas.openxmlformats.org/officeDocument/2006/relationships/slideMaster" Target="../slideMasters/slideMaster3.xml"/><Relationship Id="rId10" Type="http://schemas.openxmlformats.org/officeDocument/2006/relationships/hyperlink" Target="http://www.capgemini.com/about/how-we-work/rightshorer" TargetMode="External"/><Relationship Id="rId4" Type="http://schemas.openxmlformats.org/officeDocument/2006/relationships/tags" Target="../tags/tag47.xml"/><Relationship Id="rId9" Type="http://schemas.openxmlformats.org/officeDocument/2006/relationships/hyperlink" Target="http://www.capgemini.com/about/how-we-work/the-collaborative-business-experiencetm" TargetMode="Externa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capgemini.com/about/how-we-work/the-collaborative-business-experiencetm" TargetMode="External"/><Relationship Id="rId3" Type="http://schemas.openxmlformats.org/officeDocument/2006/relationships/tags" Target="../tags/tag49.xml"/><Relationship Id="rId7" Type="http://schemas.openxmlformats.org/officeDocument/2006/relationships/image" Target="../media/image1.emf"/><Relationship Id="rId2" Type="http://schemas.openxmlformats.org/officeDocument/2006/relationships/tags" Target="../tags/tag48.xml"/><Relationship Id="rId1" Type="http://schemas.openxmlformats.org/officeDocument/2006/relationships/vmlDrawing" Target="../drawings/vmlDrawing10.vml"/><Relationship Id="rId6" Type="http://schemas.openxmlformats.org/officeDocument/2006/relationships/oleObject" Target="../embeddings/oleObject10.bin"/><Relationship Id="rId11" Type="http://schemas.openxmlformats.org/officeDocument/2006/relationships/image" Target="../media/image15.png"/><Relationship Id="rId5" Type="http://schemas.openxmlformats.org/officeDocument/2006/relationships/slideMaster" Target="../slideMasters/slideMaster3.xml"/><Relationship Id="rId10" Type="http://schemas.openxmlformats.org/officeDocument/2006/relationships/hyperlink" Target="http://www.capgemini.com/" TargetMode="External"/><Relationship Id="rId4" Type="http://schemas.openxmlformats.org/officeDocument/2006/relationships/tags" Target="../tags/tag50.xml"/><Relationship Id="rId9" Type="http://schemas.openxmlformats.org/officeDocument/2006/relationships/hyperlink" Target="http://www.capgemini.com/about/how-we-work/rightshorer"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1">
    <p:spTree>
      <p:nvGrpSpPr>
        <p:cNvPr id="1" name=""/>
        <p:cNvGrpSpPr/>
        <p:nvPr/>
      </p:nvGrpSpPr>
      <p:grpSpPr>
        <a:xfrm>
          <a:off x="0" y="0"/>
          <a:ext cx="0" cy="0"/>
          <a:chOff x="0" y="0"/>
          <a:chExt cx="0" cy="0"/>
        </a:xfrm>
      </p:grpSpPr>
      <p:sp>
        <p:nvSpPr>
          <p:cNvPr id="18" name="Rectangle 17"/>
          <p:cNvSpPr/>
          <p:nvPr userDrawn="1">
            <p:custDataLst>
              <p:tags r:id="rId2"/>
            </p:custDataLst>
          </p:nvPr>
        </p:nvSpPr>
        <p:spPr>
          <a:xfrm>
            <a:off x="0" y="6400876"/>
            <a:ext cx="9906000" cy="457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a:endParaRPr lang="en-US" sz="1300" dirty="0" smtClean="0"/>
          </a:p>
        </p:txBody>
      </p:sp>
      <p:graphicFrame>
        <p:nvGraphicFramePr>
          <p:cNvPr id="5" name="Object 4" hidden="1"/>
          <p:cNvGraphicFramePr>
            <a:graphicFrameLocks noChangeAspect="1"/>
          </p:cNvGraphicFramePr>
          <p:nvPr>
            <p:custDataLst>
              <p:tags r:id="rId3"/>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91226" name="think-cell Slide" r:id="rId9" imgW="360" imgH="360" progId="">
                  <p:embed/>
                </p:oleObj>
              </mc:Choice>
              <mc:Fallback>
                <p:oleObj name="think-cell Slide" r:id="rId9" imgW="360" imgH="360" progId="">
                  <p:embed/>
                  <p:pic>
                    <p:nvPicPr>
                      <p:cNvPr id="0" name="Picture 25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104" descr="C:\Users\UserSim\Desktop\Capgemini\moto.emf"/>
          <p:cNvPicPr>
            <a:picLocks noChangeAspect="1" noChangeArrowheads="1"/>
          </p:cNvPicPr>
          <p:nvPr userDrawn="1">
            <p:custDataLst>
              <p:tags r:id="rId4"/>
            </p:custDataLst>
          </p:nvPr>
        </p:nvPicPr>
        <p:blipFill>
          <a:blip r:embed="rId11" cstate="email"/>
          <a:srcRect/>
          <a:stretch>
            <a:fillRect/>
          </a:stretch>
        </p:blipFill>
        <p:spPr bwMode="auto">
          <a:xfrm>
            <a:off x="6569786" y="6520694"/>
            <a:ext cx="3001425" cy="239021"/>
          </a:xfrm>
          <a:prstGeom prst="rect">
            <a:avLst/>
          </a:prstGeom>
          <a:noFill/>
        </p:spPr>
      </p:pic>
      <p:pic>
        <p:nvPicPr>
          <p:cNvPr id="14" name="Picture 2" descr="D:\Desktop\Files\September\24-Sep\2_214387579_Green\1_262678493_Green.jpg"/>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t="24418" b="67703"/>
          <a:stretch/>
        </p:blipFill>
        <p:spPr bwMode="auto">
          <a:xfrm>
            <a:off x="0" y="0"/>
            <a:ext cx="9902952" cy="14649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D:\Desktop\Files\September\24-Sep\2_214387579_Green\1_262678493_Green.jpg"/>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t="50000" b="23459"/>
          <a:stretch/>
        </p:blipFill>
        <p:spPr bwMode="auto">
          <a:xfrm>
            <a:off x="0" y="1464906"/>
            <a:ext cx="9906000" cy="493597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custDataLst>
              <p:tags r:id="rId5"/>
            </p:custDataLst>
          </p:nvPr>
        </p:nvSpPr>
        <p:spPr>
          <a:xfrm>
            <a:off x="0" y="2256613"/>
            <a:ext cx="4540683" cy="2261632"/>
          </a:xfrm>
        </p:spPr>
        <p:txBody>
          <a:bodyPr lIns="231412" tIns="33059" rIns="33059" bIns="33059"/>
          <a:lstStyle>
            <a:lvl1pPr algn="l">
              <a:lnSpc>
                <a:spcPct val="100000"/>
              </a:lnSpc>
              <a:defRPr sz="3300" b="0">
                <a:solidFill>
                  <a:schemeClr val="tx1"/>
                </a:solidFill>
                <a:latin typeface="+mn-lt"/>
              </a:defRPr>
            </a:lvl1p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en-US" dirty="0"/>
          </a:p>
        </p:txBody>
      </p:sp>
      <p:sp>
        <p:nvSpPr>
          <p:cNvPr id="3" name="Subtitle 2"/>
          <p:cNvSpPr>
            <a:spLocks noGrp="1"/>
          </p:cNvSpPr>
          <p:nvPr>
            <p:ph type="subTitle" idx="1" hasCustomPrompt="1"/>
            <p:custDataLst>
              <p:tags r:id="rId6"/>
            </p:custDataLst>
          </p:nvPr>
        </p:nvSpPr>
        <p:spPr>
          <a:xfrm>
            <a:off x="0" y="4551798"/>
            <a:ext cx="4541230" cy="947750"/>
          </a:xfrm>
        </p:spPr>
        <p:txBody>
          <a:bodyPr lIns="231412" tIns="33059" rIns="33059" bIns="33059"/>
          <a:lstStyle>
            <a:lvl1pPr marL="0" indent="0" algn="l">
              <a:lnSpc>
                <a:spcPct val="100000"/>
              </a:lnSpc>
              <a:buNone/>
              <a:defRPr sz="2200" b="0">
                <a:solidFill>
                  <a:schemeClr val="tx1"/>
                </a:solidFill>
                <a:latin typeface="+mn-lt"/>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4" indent="0" algn="ctr">
              <a:buNone/>
              <a:defRPr>
                <a:solidFill>
                  <a:schemeClr val="tx1">
                    <a:tint val="75000"/>
                  </a:schemeClr>
                </a:solidFill>
              </a:defRPr>
            </a:lvl5pPr>
            <a:lvl6pPr marL="2285855" indent="0" algn="ctr">
              <a:buNone/>
              <a:defRPr>
                <a:solidFill>
                  <a:schemeClr val="tx1">
                    <a:tint val="75000"/>
                  </a:schemeClr>
                </a:solidFill>
              </a:defRPr>
            </a:lvl6pPr>
            <a:lvl7pPr marL="2743026" indent="0" algn="ctr">
              <a:buNone/>
              <a:defRPr>
                <a:solidFill>
                  <a:schemeClr val="tx1">
                    <a:tint val="75000"/>
                  </a:schemeClr>
                </a:solidFill>
              </a:defRPr>
            </a:lvl7pPr>
            <a:lvl8pPr marL="3200198" indent="0" algn="ctr">
              <a:buNone/>
              <a:defRPr>
                <a:solidFill>
                  <a:schemeClr val="tx1">
                    <a:tint val="75000"/>
                  </a:schemeClr>
                </a:solidFill>
              </a:defRPr>
            </a:lvl8pPr>
            <a:lvl9pPr marL="3657369" indent="0" algn="ctr">
              <a:buNone/>
              <a:defRPr>
                <a:solidFill>
                  <a:schemeClr val="tx1">
                    <a:tint val="75000"/>
                  </a:schemeClr>
                </a:solidFill>
              </a:defRPr>
            </a:lvl9pPr>
          </a:lstStyle>
          <a:p>
            <a:r>
              <a:rPr lang="fr-FR" dirty="0" smtClean="0"/>
              <a:t>Click to </a:t>
            </a:r>
            <a:r>
              <a:rPr lang="fr-FR" dirty="0" err="1" smtClean="0"/>
              <a:t>edit</a:t>
            </a:r>
            <a:r>
              <a:rPr lang="fr-FR" dirty="0" smtClean="0"/>
              <a:t> Master </a:t>
            </a:r>
            <a:r>
              <a:rPr lang="fr-FR" dirty="0" err="1" smtClean="0"/>
              <a:t>text</a:t>
            </a:r>
            <a:r>
              <a:rPr lang="fr-FR" dirty="0" smtClean="0"/>
              <a:t> style</a:t>
            </a:r>
          </a:p>
        </p:txBody>
      </p:sp>
      <p:pic>
        <p:nvPicPr>
          <p:cNvPr id="13" name="Picture 103" descr="C:\Users\UserSim\Desktop\Capgemini\Capgemini_logo_cmyk.png"/>
          <p:cNvPicPr>
            <a:picLocks noChangeAspect="1" noChangeArrowheads="1"/>
          </p:cNvPicPr>
          <p:nvPr userDrawn="1">
            <p:custDataLst>
              <p:tags r:id="rId7"/>
            </p:custDataLst>
          </p:nvPr>
        </p:nvPicPr>
        <p:blipFill>
          <a:blip r:embed="rId13" cstate="email"/>
          <a:srcRect/>
          <a:stretch>
            <a:fillRect/>
          </a:stretch>
        </p:blipFill>
        <p:spPr bwMode="auto">
          <a:xfrm>
            <a:off x="716234" y="653034"/>
            <a:ext cx="3001008" cy="694690"/>
          </a:xfrm>
          <a:prstGeom prst="rect">
            <a:avLst/>
          </a:prstGeom>
          <a:noFill/>
        </p:spPr>
      </p:pic>
      <p:grpSp>
        <p:nvGrpSpPr>
          <p:cNvPr id="19" name="Group 18"/>
          <p:cNvGrpSpPr/>
          <p:nvPr userDrawn="1"/>
        </p:nvGrpSpPr>
        <p:grpSpPr>
          <a:xfrm>
            <a:off x="419745" y="1690400"/>
            <a:ext cx="7731389" cy="4567554"/>
            <a:chOff x="419745" y="1690400"/>
            <a:chExt cx="7731389" cy="4567554"/>
          </a:xfrm>
        </p:grpSpPr>
        <p:grpSp>
          <p:nvGrpSpPr>
            <p:cNvPr id="20" name="Group 19"/>
            <p:cNvGrpSpPr/>
            <p:nvPr/>
          </p:nvGrpSpPr>
          <p:grpSpPr>
            <a:xfrm>
              <a:off x="2069793" y="1690400"/>
              <a:ext cx="548640" cy="548640"/>
              <a:chOff x="6046790" y="1219451"/>
              <a:chExt cx="548640" cy="548640"/>
            </a:xfrm>
            <a:solidFill>
              <a:schemeClr val="tx1"/>
            </a:solidFill>
          </p:grpSpPr>
          <p:sp>
            <p:nvSpPr>
              <p:cNvPr id="66" name="Oval 65"/>
              <p:cNvSpPr/>
              <p:nvPr/>
            </p:nvSpPr>
            <p:spPr>
              <a:xfrm>
                <a:off x="6046790" y="1219451"/>
                <a:ext cx="548640" cy="548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tx2">
                      <a:lumMod val="50000"/>
                    </a:schemeClr>
                  </a:solidFill>
                </a:endParaRPr>
              </a:p>
            </p:txBody>
          </p:sp>
          <p:sp>
            <p:nvSpPr>
              <p:cNvPr id="67" name="Oval 66"/>
              <p:cNvSpPr/>
              <p:nvPr/>
            </p:nvSpPr>
            <p:spPr>
              <a:xfrm>
                <a:off x="6102360" y="1282001"/>
                <a:ext cx="423540" cy="423540"/>
              </a:xfrm>
              <a:prstGeom prst="ellipse">
                <a:avLst/>
              </a:prstGeom>
              <a:grp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tx2">
                      <a:lumMod val="50000"/>
                    </a:schemeClr>
                  </a:solidFill>
                </a:endParaRPr>
              </a:p>
            </p:txBody>
          </p:sp>
          <p:grpSp>
            <p:nvGrpSpPr>
              <p:cNvPr id="68" name="Groupe 572"/>
              <p:cNvGrpSpPr/>
              <p:nvPr/>
            </p:nvGrpSpPr>
            <p:grpSpPr>
              <a:xfrm>
                <a:off x="6241720" y="1361972"/>
                <a:ext cx="158780" cy="248926"/>
                <a:chOff x="3505201" y="1735138"/>
                <a:chExt cx="246063" cy="385763"/>
              </a:xfrm>
              <a:grpFill/>
            </p:grpSpPr>
            <p:sp>
              <p:nvSpPr>
                <p:cNvPr id="69" name="Freeform 428"/>
                <p:cNvSpPr>
                  <a:spLocks/>
                </p:cNvSpPr>
                <p:nvPr/>
              </p:nvSpPr>
              <p:spPr bwMode="auto">
                <a:xfrm>
                  <a:off x="3505201" y="1827213"/>
                  <a:ext cx="157163" cy="293688"/>
                </a:xfrm>
                <a:custGeom>
                  <a:avLst/>
                  <a:gdLst/>
                  <a:ahLst/>
                  <a:cxnLst>
                    <a:cxn ang="0">
                      <a:pos x="63" y="151"/>
                    </a:cxn>
                    <a:cxn ang="0">
                      <a:pos x="18" y="151"/>
                    </a:cxn>
                    <a:cxn ang="0">
                      <a:pos x="0" y="132"/>
                    </a:cxn>
                    <a:cxn ang="0">
                      <a:pos x="0" y="18"/>
                    </a:cxn>
                    <a:cxn ang="0">
                      <a:pos x="18" y="0"/>
                    </a:cxn>
                    <a:cxn ang="0">
                      <a:pos x="63" y="0"/>
                    </a:cxn>
                    <a:cxn ang="0">
                      <a:pos x="81" y="18"/>
                    </a:cxn>
                    <a:cxn ang="0">
                      <a:pos x="81" y="150"/>
                    </a:cxn>
                  </a:cxnLst>
                  <a:rect l="0" t="0" r="r" b="b"/>
                  <a:pathLst>
                    <a:path w="81" h="151">
                      <a:moveTo>
                        <a:pt x="63" y="151"/>
                      </a:moveTo>
                      <a:cubicBezTo>
                        <a:pt x="18" y="151"/>
                        <a:pt x="18" y="151"/>
                        <a:pt x="18" y="151"/>
                      </a:cubicBezTo>
                      <a:cubicBezTo>
                        <a:pt x="8" y="151"/>
                        <a:pt x="0" y="143"/>
                        <a:pt x="0" y="132"/>
                      </a:cubicBezTo>
                      <a:cubicBezTo>
                        <a:pt x="0" y="18"/>
                        <a:pt x="0" y="18"/>
                        <a:pt x="0" y="18"/>
                      </a:cubicBezTo>
                      <a:cubicBezTo>
                        <a:pt x="0" y="8"/>
                        <a:pt x="8" y="0"/>
                        <a:pt x="18" y="0"/>
                      </a:cubicBezTo>
                      <a:cubicBezTo>
                        <a:pt x="63" y="0"/>
                        <a:pt x="63" y="0"/>
                        <a:pt x="63" y="0"/>
                      </a:cubicBezTo>
                      <a:cubicBezTo>
                        <a:pt x="73" y="0"/>
                        <a:pt x="81" y="8"/>
                        <a:pt x="81" y="18"/>
                      </a:cubicBezTo>
                      <a:cubicBezTo>
                        <a:pt x="81" y="150"/>
                        <a:pt x="81" y="150"/>
                        <a:pt x="81" y="150"/>
                      </a:cubicBezTo>
                    </a:path>
                  </a:pathLst>
                </a:custGeom>
                <a:grp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70" name="Freeform 429"/>
                <p:cNvSpPr>
                  <a:spLocks/>
                </p:cNvSpPr>
                <p:nvPr/>
              </p:nvSpPr>
              <p:spPr bwMode="auto">
                <a:xfrm>
                  <a:off x="3527426" y="1851025"/>
                  <a:ext cx="111125" cy="269875"/>
                </a:xfrm>
                <a:custGeom>
                  <a:avLst/>
                  <a:gdLst/>
                  <a:ahLst/>
                  <a:cxnLst>
                    <a:cxn ang="0">
                      <a:pos x="20" y="123"/>
                    </a:cxn>
                    <a:cxn ang="0">
                      <a:pos x="28" y="131"/>
                    </a:cxn>
                    <a:cxn ang="0">
                      <a:pos x="37" y="123"/>
                    </a:cxn>
                    <a:cxn ang="0">
                      <a:pos x="28" y="115"/>
                    </a:cxn>
                    <a:cxn ang="0">
                      <a:pos x="6" y="115"/>
                    </a:cxn>
                    <a:cxn ang="0">
                      <a:pos x="0" y="108"/>
                    </a:cxn>
                    <a:cxn ang="0">
                      <a:pos x="0" y="6"/>
                    </a:cxn>
                    <a:cxn ang="0">
                      <a:pos x="6" y="0"/>
                    </a:cxn>
                    <a:cxn ang="0">
                      <a:pos x="51" y="0"/>
                    </a:cxn>
                    <a:cxn ang="0">
                      <a:pos x="57" y="6"/>
                    </a:cxn>
                    <a:cxn ang="0">
                      <a:pos x="57" y="133"/>
                    </a:cxn>
                    <a:cxn ang="0">
                      <a:pos x="51" y="139"/>
                    </a:cxn>
                  </a:cxnLst>
                  <a:rect l="0" t="0" r="r" b="b"/>
                  <a:pathLst>
                    <a:path w="57" h="139">
                      <a:moveTo>
                        <a:pt x="20" y="123"/>
                      </a:moveTo>
                      <a:cubicBezTo>
                        <a:pt x="20" y="127"/>
                        <a:pt x="24" y="131"/>
                        <a:pt x="28" y="131"/>
                      </a:cubicBezTo>
                      <a:cubicBezTo>
                        <a:pt x="33" y="131"/>
                        <a:pt x="37" y="127"/>
                        <a:pt x="37" y="123"/>
                      </a:cubicBezTo>
                      <a:cubicBezTo>
                        <a:pt x="37" y="118"/>
                        <a:pt x="33" y="115"/>
                        <a:pt x="28" y="115"/>
                      </a:cubicBezTo>
                      <a:cubicBezTo>
                        <a:pt x="6" y="115"/>
                        <a:pt x="6" y="115"/>
                        <a:pt x="6" y="115"/>
                      </a:cubicBezTo>
                      <a:cubicBezTo>
                        <a:pt x="3" y="115"/>
                        <a:pt x="0" y="112"/>
                        <a:pt x="0" y="108"/>
                      </a:cubicBezTo>
                      <a:cubicBezTo>
                        <a:pt x="0" y="6"/>
                        <a:pt x="0" y="6"/>
                        <a:pt x="0" y="6"/>
                      </a:cubicBezTo>
                      <a:cubicBezTo>
                        <a:pt x="0" y="3"/>
                        <a:pt x="3" y="0"/>
                        <a:pt x="6" y="0"/>
                      </a:cubicBezTo>
                      <a:cubicBezTo>
                        <a:pt x="51" y="0"/>
                        <a:pt x="51" y="0"/>
                        <a:pt x="51" y="0"/>
                      </a:cubicBezTo>
                      <a:cubicBezTo>
                        <a:pt x="54" y="0"/>
                        <a:pt x="57" y="3"/>
                        <a:pt x="57" y="6"/>
                      </a:cubicBezTo>
                      <a:cubicBezTo>
                        <a:pt x="57" y="133"/>
                        <a:pt x="57" y="133"/>
                        <a:pt x="57" y="133"/>
                      </a:cubicBezTo>
                      <a:cubicBezTo>
                        <a:pt x="57" y="136"/>
                        <a:pt x="54" y="139"/>
                        <a:pt x="51" y="139"/>
                      </a:cubicBezTo>
                    </a:path>
                  </a:pathLst>
                </a:custGeom>
                <a:grp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71" name="Freeform 430"/>
                <p:cNvSpPr>
                  <a:spLocks/>
                </p:cNvSpPr>
                <p:nvPr/>
              </p:nvSpPr>
              <p:spPr bwMode="auto">
                <a:xfrm>
                  <a:off x="3654426" y="1798638"/>
                  <a:ext cx="34925" cy="36513"/>
                </a:xfrm>
                <a:custGeom>
                  <a:avLst/>
                  <a:gdLst/>
                  <a:ahLst/>
                  <a:cxnLst>
                    <a:cxn ang="0">
                      <a:pos x="17" y="19"/>
                    </a:cxn>
                    <a:cxn ang="0">
                      <a:pos x="15" y="7"/>
                    </a:cxn>
                    <a:cxn ang="0">
                      <a:pos x="0" y="1"/>
                    </a:cxn>
                  </a:cxnLst>
                  <a:rect l="0" t="0" r="r" b="b"/>
                  <a:pathLst>
                    <a:path w="18" h="19">
                      <a:moveTo>
                        <a:pt x="17" y="19"/>
                      </a:moveTo>
                      <a:cubicBezTo>
                        <a:pt x="18" y="15"/>
                        <a:pt x="17" y="11"/>
                        <a:pt x="15" y="7"/>
                      </a:cubicBezTo>
                      <a:cubicBezTo>
                        <a:pt x="11" y="2"/>
                        <a:pt x="6" y="0"/>
                        <a:pt x="0" y="1"/>
                      </a:cubicBezTo>
                    </a:path>
                  </a:pathLst>
                </a:custGeom>
                <a:grp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72" name="Freeform 431"/>
                <p:cNvSpPr>
                  <a:spLocks/>
                </p:cNvSpPr>
                <p:nvPr/>
              </p:nvSpPr>
              <p:spPr bwMode="auto">
                <a:xfrm>
                  <a:off x="3654426" y="1768475"/>
                  <a:ext cx="63500" cy="58738"/>
                </a:xfrm>
                <a:custGeom>
                  <a:avLst/>
                  <a:gdLst/>
                  <a:ahLst/>
                  <a:cxnLst>
                    <a:cxn ang="0">
                      <a:pos x="0" y="1"/>
                    </a:cxn>
                    <a:cxn ang="0">
                      <a:pos x="28" y="14"/>
                    </a:cxn>
                    <a:cxn ang="0">
                      <a:pos x="33" y="31"/>
                    </a:cxn>
                  </a:cxnLst>
                  <a:rect l="0" t="0" r="r" b="b"/>
                  <a:pathLst>
                    <a:path w="33" h="31">
                      <a:moveTo>
                        <a:pt x="0" y="1"/>
                      </a:moveTo>
                      <a:cubicBezTo>
                        <a:pt x="11" y="0"/>
                        <a:pt x="22" y="4"/>
                        <a:pt x="28" y="14"/>
                      </a:cubicBezTo>
                      <a:cubicBezTo>
                        <a:pt x="32" y="19"/>
                        <a:pt x="33" y="25"/>
                        <a:pt x="33" y="31"/>
                      </a:cubicBezTo>
                    </a:path>
                  </a:pathLst>
                </a:custGeom>
                <a:grp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73" name="Freeform 432"/>
                <p:cNvSpPr>
                  <a:spLocks/>
                </p:cNvSpPr>
                <p:nvPr/>
              </p:nvSpPr>
              <p:spPr bwMode="auto">
                <a:xfrm>
                  <a:off x="3654426" y="1735138"/>
                  <a:ext cx="96838" cy="84138"/>
                </a:xfrm>
                <a:custGeom>
                  <a:avLst/>
                  <a:gdLst/>
                  <a:ahLst/>
                  <a:cxnLst>
                    <a:cxn ang="0">
                      <a:pos x="50" y="44"/>
                    </a:cxn>
                    <a:cxn ang="0">
                      <a:pos x="42" y="22"/>
                    </a:cxn>
                    <a:cxn ang="0">
                      <a:pos x="0" y="1"/>
                    </a:cxn>
                  </a:cxnLst>
                  <a:rect l="0" t="0" r="r" b="b"/>
                  <a:pathLst>
                    <a:path w="50" h="44">
                      <a:moveTo>
                        <a:pt x="50" y="44"/>
                      </a:moveTo>
                      <a:cubicBezTo>
                        <a:pt x="49" y="37"/>
                        <a:pt x="47" y="29"/>
                        <a:pt x="42" y="22"/>
                      </a:cubicBezTo>
                      <a:cubicBezTo>
                        <a:pt x="32" y="7"/>
                        <a:pt x="16" y="0"/>
                        <a:pt x="0" y="1"/>
                      </a:cubicBezTo>
                    </a:path>
                  </a:pathLst>
                </a:custGeom>
                <a:grp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74" name="Freeform 433"/>
                <p:cNvSpPr>
                  <a:spLocks/>
                </p:cNvSpPr>
                <p:nvPr/>
              </p:nvSpPr>
              <p:spPr bwMode="auto">
                <a:xfrm>
                  <a:off x="3540126" y="1944688"/>
                  <a:ext cx="87313" cy="107950"/>
                </a:xfrm>
                <a:custGeom>
                  <a:avLst/>
                  <a:gdLst/>
                  <a:ahLst/>
                  <a:cxnLst>
                    <a:cxn ang="0">
                      <a:pos x="6" y="56"/>
                    </a:cxn>
                    <a:cxn ang="0">
                      <a:pos x="14" y="43"/>
                    </a:cxn>
                    <a:cxn ang="0">
                      <a:pos x="18" y="43"/>
                    </a:cxn>
                    <a:cxn ang="0">
                      <a:pos x="24" y="35"/>
                    </a:cxn>
                    <a:cxn ang="0">
                      <a:pos x="40" y="28"/>
                    </a:cxn>
                    <a:cxn ang="0">
                      <a:pos x="36" y="5"/>
                    </a:cxn>
                    <a:cxn ang="0">
                      <a:pos x="14" y="9"/>
                    </a:cxn>
                    <a:cxn ang="0">
                      <a:pos x="13" y="28"/>
                    </a:cxn>
                    <a:cxn ang="0">
                      <a:pos x="8" y="35"/>
                    </a:cxn>
                    <a:cxn ang="0">
                      <a:pos x="9" y="42"/>
                    </a:cxn>
                    <a:cxn ang="0">
                      <a:pos x="4" y="43"/>
                    </a:cxn>
                    <a:cxn ang="0">
                      <a:pos x="5" y="49"/>
                    </a:cxn>
                    <a:cxn ang="0">
                      <a:pos x="0" y="50"/>
                    </a:cxn>
                    <a:cxn ang="0">
                      <a:pos x="1" y="56"/>
                    </a:cxn>
                  </a:cxnLst>
                  <a:rect l="0" t="0" r="r" b="b"/>
                  <a:pathLst>
                    <a:path w="45" h="56">
                      <a:moveTo>
                        <a:pt x="6" y="56"/>
                      </a:moveTo>
                      <a:cubicBezTo>
                        <a:pt x="14" y="43"/>
                        <a:pt x="14" y="43"/>
                        <a:pt x="14" y="43"/>
                      </a:cubicBezTo>
                      <a:cubicBezTo>
                        <a:pt x="18" y="43"/>
                        <a:pt x="18" y="43"/>
                        <a:pt x="18" y="43"/>
                      </a:cubicBezTo>
                      <a:cubicBezTo>
                        <a:pt x="24" y="35"/>
                        <a:pt x="24" y="35"/>
                        <a:pt x="24" y="35"/>
                      </a:cubicBezTo>
                      <a:cubicBezTo>
                        <a:pt x="30" y="36"/>
                        <a:pt x="36" y="34"/>
                        <a:pt x="40" y="28"/>
                      </a:cubicBezTo>
                      <a:cubicBezTo>
                        <a:pt x="45" y="21"/>
                        <a:pt x="44" y="11"/>
                        <a:pt x="36" y="5"/>
                      </a:cubicBezTo>
                      <a:cubicBezTo>
                        <a:pt x="29" y="0"/>
                        <a:pt x="19" y="2"/>
                        <a:pt x="14" y="9"/>
                      </a:cubicBezTo>
                      <a:cubicBezTo>
                        <a:pt x="9" y="15"/>
                        <a:pt x="10" y="22"/>
                        <a:pt x="13" y="28"/>
                      </a:cubicBezTo>
                      <a:cubicBezTo>
                        <a:pt x="8" y="35"/>
                        <a:pt x="8" y="35"/>
                        <a:pt x="8" y="35"/>
                      </a:cubicBezTo>
                      <a:cubicBezTo>
                        <a:pt x="9" y="42"/>
                        <a:pt x="9" y="42"/>
                        <a:pt x="9" y="42"/>
                      </a:cubicBezTo>
                      <a:cubicBezTo>
                        <a:pt x="4" y="43"/>
                        <a:pt x="4" y="43"/>
                        <a:pt x="4" y="43"/>
                      </a:cubicBezTo>
                      <a:cubicBezTo>
                        <a:pt x="5" y="49"/>
                        <a:pt x="5" y="49"/>
                        <a:pt x="5" y="49"/>
                      </a:cubicBezTo>
                      <a:cubicBezTo>
                        <a:pt x="0" y="50"/>
                        <a:pt x="0" y="50"/>
                        <a:pt x="0" y="50"/>
                      </a:cubicBezTo>
                      <a:cubicBezTo>
                        <a:pt x="1" y="56"/>
                        <a:pt x="1" y="56"/>
                        <a:pt x="1" y="56"/>
                      </a:cubicBezTo>
                    </a:path>
                  </a:pathLst>
                </a:custGeom>
                <a:grp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75" name="Freeform 434"/>
                <p:cNvSpPr>
                  <a:spLocks/>
                </p:cNvSpPr>
                <p:nvPr/>
              </p:nvSpPr>
              <p:spPr bwMode="auto">
                <a:xfrm>
                  <a:off x="3579813" y="1958975"/>
                  <a:ext cx="30163" cy="30163"/>
                </a:xfrm>
                <a:custGeom>
                  <a:avLst/>
                  <a:gdLst/>
                  <a:ahLst/>
                  <a:cxnLst>
                    <a:cxn ang="0">
                      <a:pos x="13" y="12"/>
                    </a:cxn>
                    <a:cxn ang="0">
                      <a:pos x="4" y="13"/>
                    </a:cxn>
                    <a:cxn ang="0">
                      <a:pos x="2" y="4"/>
                    </a:cxn>
                    <a:cxn ang="0">
                      <a:pos x="12" y="2"/>
                    </a:cxn>
                    <a:cxn ang="0">
                      <a:pos x="13" y="12"/>
                    </a:cxn>
                  </a:cxnLst>
                  <a:rect l="0" t="0" r="r" b="b"/>
                  <a:pathLst>
                    <a:path w="15" h="15">
                      <a:moveTo>
                        <a:pt x="13" y="12"/>
                      </a:moveTo>
                      <a:cubicBezTo>
                        <a:pt x="11" y="15"/>
                        <a:pt x="7" y="15"/>
                        <a:pt x="4" y="13"/>
                      </a:cubicBezTo>
                      <a:cubicBezTo>
                        <a:pt x="1" y="11"/>
                        <a:pt x="0" y="7"/>
                        <a:pt x="2" y="4"/>
                      </a:cubicBezTo>
                      <a:cubicBezTo>
                        <a:pt x="4" y="1"/>
                        <a:pt x="9" y="0"/>
                        <a:pt x="12" y="2"/>
                      </a:cubicBezTo>
                      <a:cubicBezTo>
                        <a:pt x="15" y="5"/>
                        <a:pt x="15" y="9"/>
                        <a:pt x="13" y="12"/>
                      </a:cubicBezTo>
                      <a:close/>
                    </a:path>
                  </a:pathLst>
                </a:custGeom>
                <a:grp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grpSp>
        </p:grpSp>
        <p:sp>
          <p:nvSpPr>
            <p:cNvPr id="21" name="Oval 20"/>
            <p:cNvSpPr/>
            <p:nvPr/>
          </p:nvSpPr>
          <p:spPr>
            <a:xfrm>
              <a:off x="419745" y="2353739"/>
              <a:ext cx="548640" cy="548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tx2">
                    <a:lumMod val="50000"/>
                  </a:schemeClr>
                </a:solidFill>
              </a:endParaRPr>
            </a:p>
          </p:txBody>
        </p:sp>
        <p:sp>
          <p:nvSpPr>
            <p:cNvPr id="22" name="Oval 21"/>
            <p:cNvSpPr/>
            <p:nvPr/>
          </p:nvSpPr>
          <p:spPr>
            <a:xfrm>
              <a:off x="475315" y="2416289"/>
              <a:ext cx="423540" cy="42354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tx2">
                    <a:lumMod val="50000"/>
                  </a:schemeClr>
                </a:solidFill>
              </a:endParaRPr>
            </a:p>
          </p:txBody>
        </p:sp>
        <p:grpSp>
          <p:nvGrpSpPr>
            <p:cNvPr id="23" name="Groupe 685"/>
            <p:cNvGrpSpPr/>
            <p:nvPr/>
          </p:nvGrpSpPr>
          <p:grpSpPr>
            <a:xfrm>
              <a:off x="530498" y="2539018"/>
              <a:ext cx="332798" cy="223974"/>
              <a:chOff x="455613" y="5014912"/>
              <a:chExt cx="417513" cy="280988"/>
            </a:xfrm>
          </p:grpSpPr>
          <p:sp>
            <p:nvSpPr>
              <p:cNvPr id="59" name="Freeform 522"/>
              <p:cNvSpPr>
                <a:spLocks/>
              </p:cNvSpPr>
              <p:nvPr/>
            </p:nvSpPr>
            <p:spPr bwMode="auto">
              <a:xfrm>
                <a:off x="455613" y="5165725"/>
                <a:ext cx="207963" cy="130175"/>
              </a:xfrm>
              <a:custGeom>
                <a:avLst/>
                <a:gdLst/>
                <a:ahLst/>
                <a:cxnLst>
                  <a:cxn ang="0">
                    <a:pos x="103" y="49"/>
                  </a:cxn>
                  <a:cxn ang="0">
                    <a:pos x="103" y="63"/>
                  </a:cxn>
                  <a:cxn ang="0">
                    <a:pos x="103" y="63"/>
                  </a:cxn>
                  <a:cxn ang="0">
                    <a:pos x="89" y="63"/>
                  </a:cxn>
                  <a:cxn ang="0">
                    <a:pos x="36" y="10"/>
                  </a:cxn>
                  <a:cxn ang="0">
                    <a:pos x="0" y="1"/>
                  </a:cxn>
                </a:cxnLst>
                <a:rect l="0" t="0" r="r" b="b"/>
                <a:pathLst>
                  <a:path w="107" h="67">
                    <a:moveTo>
                      <a:pt x="103" y="49"/>
                    </a:moveTo>
                    <a:cubicBezTo>
                      <a:pt x="107" y="53"/>
                      <a:pt x="106" y="60"/>
                      <a:pt x="103" y="63"/>
                    </a:cubicBezTo>
                    <a:cubicBezTo>
                      <a:pt x="103" y="63"/>
                      <a:pt x="103" y="63"/>
                      <a:pt x="103" y="63"/>
                    </a:cubicBezTo>
                    <a:cubicBezTo>
                      <a:pt x="99" y="67"/>
                      <a:pt x="92" y="67"/>
                      <a:pt x="89" y="63"/>
                    </a:cubicBezTo>
                    <a:cubicBezTo>
                      <a:pt x="89" y="63"/>
                      <a:pt x="51" y="18"/>
                      <a:pt x="36" y="10"/>
                    </a:cubicBezTo>
                    <a:cubicBezTo>
                      <a:pt x="16" y="0"/>
                      <a:pt x="0" y="1"/>
                      <a:pt x="0" y="1"/>
                    </a:cubicBezTo>
                  </a:path>
                </a:pathLst>
              </a:cu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60" name="Freeform 523"/>
              <p:cNvSpPr>
                <a:spLocks/>
              </p:cNvSpPr>
              <p:nvPr/>
            </p:nvSpPr>
            <p:spPr bwMode="auto">
              <a:xfrm>
                <a:off x="598488" y="5180012"/>
                <a:ext cx="96838" cy="96838"/>
              </a:xfrm>
              <a:custGeom>
                <a:avLst/>
                <a:gdLst/>
                <a:ahLst/>
                <a:cxnLst>
                  <a:cxn ang="0">
                    <a:pos x="14" y="0"/>
                  </a:cxn>
                  <a:cxn ang="0">
                    <a:pos x="47" y="32"/>
                  </a:cxn>
                  <a:cxn ang="0">
                    <a:pos x="46" y="46"/>
                  </a:cxn>
                  <a:cxn ang="0">
                    <a:pos x="46" y="46"/>
                  </a:cxn>
                  <a:cxn ang="0">
                    <a:pos x="32" y="46"/>
                  </a:cxn>
                  <a:cxn ang="0">
                    <a:pos x="0" y="14"/>
                  </a:cxn>
                </a:cxnLst>
                <a:rect l="0" t="0" r="r" b="b"/>
                <a:pathLst>
                  <a:path w="50" h="50">
                    <a:moveTo>
                      <a:pt x="14" y="0"/>
                    </a:moveTo>
                    <a:cubicBezTo>
                      <a:pt x="47" y="32"/>
                      <a:pt x="47" y="32"/>
                      <a:pt x="47" y="32"/>
                    </a:cubicBezTo>
                    <a:cubicBezTo>
                      <a:pt x="50" y="36"/>
                      <a:pt x="50" y="42"/>
                      <a:pt x="46" y="46"/>
                    </a:cubicBezTo>
                    <a:cubicBezTo>
                      <a:pt x="46" y="46"/>
                      <a:pt x="46" y="46"/>
                      <a:pt x="46" y="46"/>
                    </a:cubicBezTo>
                    <a:cubicBezTo>
                      <a:pt x="43" y="50"/>
                      <a:pt x="36" y="50"/>
                      <a:pt x="32" y="46"/>
                    </a:cubicBezTo>
                    <a:cubicBezTo>
                      <a:pt x="0" y="14"/>
                      <a:pt x="0" y="14"/>
                      <a:pt x="0" y="14"/>
                    </a:cubicBezTo>
                  </a:path>
                </a:pathLst>
              </a:cu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61" name="Freeform 524"/>
              <p:cNvSpPr>
                <a:spLocks/>
              </p:cNvSpPr>
              <p:nvPr/>
            </p:nvSpPr>
            <p:spPr bwMode="auto">
              <a:xfrm>
                <a:off x="655638" y="5119687"/>
                <a:ext cx="122238" cy="130175"/>
              </a:xfrm>
              <a:custGeom>
                <a:avLst/>
                <a:gdLst/>
                <a:ahLst/>
                <a:cxnLst>
                  <a:cxn ang="0">
                    <a:pos x="21" y="0"/>
                  </a:cxn>
                  <a:cxn ang="0">
                    <a:pos x="59" y="49"/>
                  </a:cxn>
                  <a:cxn ang="0">
                    <a:pos x="59" y="63"/>
                  </a:cxn>
                  <a:cxn ang="0">
                    <a:pos x="59" y="63"/>
                  </a:cxn>
                  <a:cxn ang="0">
                    <a:pos x="45" y="63"/>
                  </a:cxn>
                  <a:cxn ang="0">
                    <a:pos x="0" y="17"/>
                  </a:cxn>
                </a:cxnLst>
                <a:rect l="0" t="0" r="r" b="b"/>
                <a:pathLst>
                  <a:path w="63" h="67">
                    <a:moveTo>
                      <a:pt x="21" y="0"/>
                    </a:moveTo>
                    <a:cubicBezTo>
                      <a:pt x="59" y="49"/>
                      <a:pt x="59" y="49"/>
                      <a:pt x="59" y="49"/>
                    </a:cubicBezTo>
                    <a:cubicBezTo>
                      <a:pt x="63" y="53"/>
                      <a:pt x="63" y="59"/>
                      <a:pt x="59" y="63"/>
                    </a:cubicBezTo>
                    <a:cubicBezTo>
                      <a:pt x="59" y="63"/>
                      <a:pt x="59" y="63"/>
                      <a:pt x="59" y="63"/>
                    </a:cubicBezTo>
                    <a:cubicBezTo>
                      <a:pt x="55" y="67"/>
                      <a:pt x="49" y="67"/>
                      <a:pt x="45" y="63"/>
                    </a:cubicBezTo>
                    <a:cubicBezTo>
                      <a:pt x="0" y="17"/>
                      <a:pt x="0" y="17"/>
                      <a:pt x="0" y="17"/>
                    </a:cubicBezTo>
                  </a:path>
                </a:pathLst>
              </a:cu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62" name="Freeform 525"/>
              <p:cNvSpPr>
                <a:spLocks/>
              </p:cNvSpPr>
              <p:nvPr/>
            </p:nvSpPr>
            <p:spPr bwMode="auto">
              <a:xfrm>
                <a:off x="557213" y="5035550"/>
                <a:ext cx="315913" cy="107950"/>
              </a:xfrm>
              <a:custGeom>
                <a:avLst/>
                <a:gdLst/>
                <a:ahLst/>
                <a:cxnLst>
                  <a:cxn ang="0">
                    <a:pos x="163" y="9"/>
                  </a:cxn>
                  <a:cxn ang="0">
                    <a:pos x="126" y="23"/>
                  </a:cxn>
                  <a:cxn ang="0">
                    <a:pos x="68" y="0"/>
                  </a:cxn>
                  <a:cxn ang="0">
                    <a:pos x="8" y="25"/>
                  </a:cxn>
                  <a:cxn ang="0">
                    <a:pos x="2" y="38"/>
                  </a:cxn>
                  <a:cxn ang="0">
                    <a:pos x="2" y="38"/>
                  </a:cxn>
                  <a:cxn ang="0">
                    <a:pos x="15" y="44"/>
                  </a:cxn>
                  <a:cxn ang="0">
                    <a:pos x="56" y="28"/>
                  </a:cxn>
                  <a:cxn ang="0">
                    <a:pos x="92" y="53"/>
                  </a:cxn>
                  <a:cxn ang="0">
                    <a:pos x="114" y="52"/>
                  </a:cxn>
                </a:cxnLst>
                <a:rect l="0" t="0" r="r" b="b"/>
                <a:pathLst>
                  <a:path w="163" h="55">
                    <a:moveTo>
                      <a:pt x="163" y="9"/>
                    </a:moveTo>
                    <a:cubicBezTo>
                      <a:pt x="163" y="9"/>
                      <a:pt x="138" y="24"/>
                      <a:pt x="126" y="23"/>
                    </a:cubicBezTo>
                    <a:cubicBezTo>
                      <a:pt x="110" y="22"/>
                      <a:pt x="84" y="1"/>
                      <a:pt x="68" y="0"/>
                    </a:cubicBezTo>
                    <a:cubicBezTo>
                      <a:pt x="58" y="0"/>
                      <a:pt x="8" y="25"/>
                      <a:pt x="8" y="25"/>
                    </a:cubicBezTo>
                    <a:cubicBezTo>
                      <a:pt x="2" y="27"/>
                      <a:pt x="0" y="33"/>
                      <a:pt x="2" y="38"/>
                    </a:cubicBezTo>
                    <a:cubicBezTo>
                      <a:pt x="2" y="38"/>
                      <a:pt x="2" y="38"/>
                      <a:pt x="2" y="38"/>
                    </a:cubicBezTo>
                    <a:cubicBezTo>
                      <a:pt x="4" y="43"/>
                      <a:pt x="10" y="46"/>
                      <a:pt x="15" y="44"/>
                    </a:cubicBezTo>
                    <a:cubicBezTo>
                      <a:pt x="56" y="28"/>
                      <a:pt x="56" y="28"/>
                      <a:pt x="56" y="28"/>
                    </a:cubicBezTo>
                    <a:cubicBezTo>
                      <a:pt x="56" y="28"/>
                      <a:pt x="75" y="50"/>
                      <a:pt x="92" y="53"/>
                    </a:cubicBezTo>
                    <a:cubicBezTo>
                      <a:pt x="105" y="55"/>
                      <a:pt x="114" y="52"/>
                      <a:pt x="114" y="52"/>
                    </a:cubicBezTo>
                  </a:path>
                </a:pathLst>
              </a:cu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63" name="Freeform 526"/>
              <p:cNvSpPr>
                <a:spLocks/>
              </p:cNvSpPr>
              <p:nvPr/>
            </p:nvSpPr>
            <p:spPr bwMode="auto">
              <a:xfrm>
                <a:off x="693738" y="5219700"/>
                <a:ext cx="34925" cy="34925"/>
              </a:xfrm>
              <a:custGeom>
                <a:avLst/>
                <a:gdLst/>
                <a:ahLst/>
                <a:cxnLst>
                  <a:cxn ang="0">
                    <a:pos x="14" y="0"/>
                  </a:cxn>
                  <a:cxn ang="0">
                    <a:pos x="14" y="14"/>
                  </a:cxn>
                  <a:cxn ang="0">
                    <a:pos x="14" y="14"/>
                  </a:cxn>
                  <a:cxn ang="0">
                    <a:pos x="0" y="14"/>
                  </a:cxn>
                </a:cxnLst>
                <a:rect l="0" t="0" r="r" b="b"/>
                <a:pathLst>
                  <a:path w="18" h="18">
                    <a:moveTo>
                      <a:pt x="14" y="0"/>
                    </a:moveTo>
                    <a:cubicBezTo>
                      <a:pt x="18" y="4"/>
                      <a:pt x="18" y="10"/>
                      <a:pt x="14" y="14"/>
                    </a:cubicBezTo>
                    <a:cubicBezTo>
                      <a:pt x="14" y="14"/>
                      <a:pt x="14" y="14"/>
                      <a:pt x="14" y="14"/>
                    </a:cubicBezTo>
                    <a:cubicBezTo>
                      <a:pt x="10" y="18"/>
                      <a:pt x="4" y="18"/>
                      <a:pt x="0" y="14"/>
                    </a:cubicBezTo>
                  </a:path>
                </a:pathLst>
              </a:cu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64" name="Freeform 527"/>
              <p:cNvSpPr>
                <a:spLocks/>
              </p:cNvSpPr>
              <p:nvPr/>
            </p:nvSpPr>
            <p:spPr bwMode="auto">
              <a:xfrm>
                <a:off x="768351" y="5167312"/>
                <a:ext cx="104775" cy="38100"/>
              </a:xfrm>
              <a:custGeom>
                <a:avLst/>
                <a:gdLst/>
                <a:ahLst/>
                <a:cxnLst>
                  <a:cxn ang="0">
                    <a:pos x="0" y="19"/>
                  </a:cxn>
                  <a:cxn ang="0">
                    <a:pos x="54" y="0"/>
                  </a:cxn>
                </a:cxnLst>
                <a:rect l="0" t="0" r="r" b="b"/>
                <a:pathLst>
                  <a:path w="54" h="19">
                    <a:moveTo>
                      <a:pt x="0" y="19"/>
                    </a:moveTo>
                    <a:cubicBezTo>
                      <a:pt x="0" y="19"/>
                      <a:pt x="41" y="16"/>
                      <a:pt x="54" y="0"/>
                    </a:cubicBezTo>
                  </a:path>
                </a:pathLst>
              </a:cu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65" name="Freeform 528"/>
              <p:cNvSpPr>
                <a:spLocks/>
              </p:cNvSpPr>
              <p:nvPr/>
            </p:nvSpPr>
            <p:spPr bwMode="auto">
              <a:xfrm>
                <a:off x="474663" y="5014912"/>
                <a:ext cx="171450" cy="34925"/>
              </a:xfrm>
              <a:custGeom>
                <a:avLst/>
                <a:gdLst/>
                <a:ahLst/>
                <a:cxnLst>
                  <a:cxn ang="0">
                    <a:pos x="0" y="8"/>
                  </a:cxn>
                  <a:cxn ang="0">
                    <a:pos x="88" y="18"/>
                  </a:cxn>
                </a:cxnLst>
                <a:rect l="0" t="0" r="r" b="b"/>
                <a:pathLst>
                  <a:path w="88" h="18">
                    <a:moveTo>
                      <a:pt x="0" y="8"/>
                    </a:moveTo>
                    <a:cubicBezTo>
                      <a:pt x="34" y="0"/>
                      <a:pt x="88" y="18"/>
                      <a:pt x="88" y="18"/>
                    </a:cubicBezTo>
                  </a:path>
                </a:pathLst>
              </a:cu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grpSp>
        <p:grpSp>
          <p:nvGrpSpPr>
            <p:cNvPr id="24" name="Group 23"/>
            <p:cNvGrpSpPr/>
            <p:nvPr/>
          </p:nvGrpSpPr>
          <p:grpSpPr>
            <a:xfrm>
              <a:off x="4012276" y="1690400"/>
              <a:ext cx="548640" cy="548640"/>
              <a:chOff x="4012276" y="1690400"/>
              <a:chExt cx="548640" cy="548640"/>
            </a:xfrm>
          </p:grpSpPr>
          <p:sp>
            <p:nvSpPr>
              <p:cNvPr id="56" name="Oval 55"/>
              <p:cNvSpPr/>
              <p:nvPr/>
            </p:nvSpPr>
            <p:spPr>
              <a:xfrm>
                <a:off x="4012276" y="1690400"/>
                <a:ext cx="548640" cy="548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tx2">
                      <a:lumMod val="50000"/>
                    </a:schemeClr>
                  </a:solidFill>
                </a:endParaRPr>
              </a:p>
            </p:txBody>
          </p:sp>
          <p:sp>
            <p:nvSpPr>
              <p:cNvPr id="57" name="Oval 56"/>
              <p:cNvSpPr/>
              <p:nvPr/>
            </p:nvSpPr>
            <p:spPr>
              <a:xfrm>
                <a:off x="4067846" y="1752950"/>
                <a:ext cx="423540" cy="42354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tx2">
                      <a:lumMod val="50000"/>
                    </a:schemeClr>
                  </a:solidFill>
                </a:endParaRPr>
              </a:p>
            </p:txBody>
          </p:sp>
          <p:sp>
            <p:nvSpPr>
              <p:cNvPr id="58" name="Freeform 716"/>
              <p:cNvSpPr>
                <a:spLocks/>
              </p:cNvSpPr>
              <p:nvPr/>
            </p:nvSpPr>
            <p:spPr bwMode="auto">
              <a:xfrm>
                <a:off x="4149791" y="1885326"/>
                <a:ext cx="259650" cy="160620"/>
              </a:xfrm>
              <a:custGeom>
                <a:avLst/>
                <a:gdLst/>
                <a:ahLst/>
                <a:cxnLst>
                  <a:cxn ang="0">
                    <a:pos x="148" y="109"/>
                  </a:cxn>
                  <a:cxn ang="0">
                    <a:pos x="176" y="80"/>
                  </a:cxn>
                  <a:cxn ang="0">
                    <a:pos x="148" y="51"/>
                  </a:cxn>
                  <a:cxn ang="0">
                    <a:pos x="147" y="51"/>
                  </a:cxn>
                  <a:cxn ang="0">
                    <a:pos x="147" y="49"/>
                  </a:cxn>
                  <a:cxn ang="0">
                    <a:pos x="98" y="0"/>
                  </a:cxn>
                  <a:cxn ang="0">
                    <a:pos x="51" y="32"/>
                  </a:cxn>
                  <a:cxn ang="0">
                    <a:pos x="39" y="30"/>
                  </a:cxn>
                  <a:cxn ang="0">
                    <a:pos x="0" y="69"/>
                  </a:cxn>
                  <a:cxn ang="0">
                    <a:pos x="39" y="109"/>
                  </a:cxn>
                  <a:cxn ang="0">
                    <a:pos x="121" y="109"/>
                  </a:cxn>
                </a:cxnLst>
                <a:rect l="0" t="0" r="r" b="b"/>
                <a:pathLst>
                  <a:path w="176" h="109">
                    <a:moveTo>
                      <a:pt x="148" y="109"/>
                    </a:moveTo>
                    <a:cubicBezTo>
                      <a:pt x="163" y="109"/>
                      <a:pt x="176" y="96"/>
                      <a:pt x="176" y="80"/>
                    </a:cubicBezTo>
                    <a:cubicBezTo>
                      <a:pt x="176" y="64"/>
                      <a:pt x="163" y="51"/>
                      <a:pt x="148" y="51"/>
                    </a:cubicBezTo>
                    <a:cubicBezTo>
                      <a:pt x="147" y="51"/>
                      <a:pt x="147" y="51"/>
                      <a:pt x="147" y="51"/>
                    </a:cubicBezTo>
                    <a:cubicBezTo>
                      <a:pt x="147" y="50"/>
                      <a:pt x="147" y="50"/>
                      <a:pt x="147" y="49"/>
                    </a:cubicBezTo>
                    <a:cubicBezTo>
                      <a:pt x="147" y="22"/>
                      <a:pt x="125" y="0"/>
                      <a:pt x="98" y="0"/>
                    </a:cubicBezTo>
                    <a:cubicBezTo>
                      <a:pt x="76" y="0"/>
                      <a:pt x="58" y="13"/>
                      <a:pt x="51" y="32"/>
                    </a:cubicBezTo>
                    <a:cubicBezTo>
                      <a:pt x="48" y="31"/>
                      <a:pt x="43" y="30"/>
                      <a:pt x="39" y="30"/>
                    </a:cubicBezTo>
                    <a:cubicBezTo>
                      <a:pt x="18" y="30"/>
                      <a:pt x="0" y="48"/>
                      <a:pt x="0" y="69"/>
                    </a:cubicBezTo>
                    <a:cubicBezTo>
                      <a:pt x="0" y="91"/>
                      <a:pt x="18" y="109"/>
                      <a:pt x="39" y="109"/>
                    </a:cubicBezTo>
                    <a:cubicBezTo>
                      <a:pt x="121" y="109"/>
                      <a:pt x="121" y="109"/>
                      <a:pt x="121" y="109"/>
                    </a:cubicBezTo>
                  </a:path>
                </a:pathLst>
              </a:cu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grpSp>
        <p:grpSp>
          <p:nvGrpSpPr>
            <p:cNvPr id="25" name="Group 24"/>
            <p:cNvGrpSpPr/>
            <p:nvPr/>
          </p:nvGrpSpPr>
          <p:grpSpPr>
            <a:xfrm>
              <a:off x="5879176" y="2680679"/>
              <a:ext cx="548640" cy="548640"/>
              <a:chOff x="5879176" y="2680679"/>
              <a:chExt cx="548640" cy="548640"/>
            </a:xfrm>
          </p:grpSpPr>
          <p:sp>
            <p:nvSpPr>
              <p:cNvPr id="43" name="Oval 42"/>
              <p:cNvSpPr/>
              <p:nvPr/>
            </p:nvSpPr>
            <p:spPr>
              <a:xfrm>
                <a:off x="5879176" y="2680679"/>
                <a:ext cx="548640" cy="54864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tx2">
                      <a:lumMod val="50000"/>
                    </a:schemeClr>
                  </a:solidFill>
                </a:endParaRPr>
              </a:p>
            </p:txBody>
          </p:sp>
          <p:sp>
            <p:nvSpPr>
              <p:cNvPr id="44" name="Oval 43"/>
              <p:cNvSpPr/>
              <p:nvPr/>
            </p:nvSpPr>
            <p:spPr>
              <a:xfrm>
                <a:off x="5934746" y="2743229"/>
                <a:ext cx="423540" cy="42354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tx2">
                      <a:lumMod val="50000"/>
                    </a:schemeClr>
                  </a:solidFill>
                </a:endParaRPr>
              </a:p>
            </p:txBody>
          </p:sp>
          <p:grpSp>
            <p:nvGrpSpPr>
              <p:cNvPr id="45" name="Groupe 658"/>
              <p:cNvGrpSpPr/>
              <p:nvPr/>
            </p:nvGrpSpPr>
            <p:grpSpPr>
              <a:xfrm>
                <a:off x="6007446" y="2828372"/>
                <a:ext cx="292100" cy="304270"/>
                <a:chOff x="7277101" y="1771650"/>
                <a:chExt cx="381000" cy="396875"/>
              </a:xfrm>
            </p:grpSpPr>
            <p:sp>
              <p:nvSpPr>
                <p:cNvPr id="46" name="Freeform 496"/>
                <p:cNvSpPr>
                  <a:spLocks/>
                </p:cNvSpPr>
                <p:nvPr/>
              </p:nvSpPr>
              <p:spPr bwMode="auto">
                <a:xfrm>
                  <a:off x="7454901" y="1771650"/>
                  <a:ext cx="203200" cy="325438"/>
                </a:xfrm>
                <a:custGeom>
                  <a:avLst/>
                  <a:gdLst/>
                  <a:ahLst/>
                  <a:cxnLst>
                    <a:cxn ang="0">
                      <a:pos x="0" y="132"/>
                    </a:cxn>
                    <a:cxn ang="0">
                      <a:pos x="39" y="56"/>
                    </a:cxn>
                    <a:cxn ang="0">
                      <a:pos x="24" y="29"/>
                    </a:cxn>
                    <a:cxn ang="0">
                      <a:pos x="50" y="0"/>
                    </a:cxn>
                    <a:cxn ang="0">
                      <a:pos x="74" y="29"/>
                    </a:cxn>
                    <a:cxn ang="0">
                      <a:pos x="61" y="56"/>
                    </a:cxn>
                    <a:cxn ang="0">
                      <a:pos x="100" y="132"/>
                    </a:cxn>
                    <a:cxn ang="0">
                      <a:pos x="82" y="168"/>
                    </a:cxn>
                  </a:cxnLst>
                  <a:rect l="0" t="0" r="r" b="b"/>
                  <a:pathLst>
                    <a:path w="105" h="168">
                      <a:moveTo>
                        <a:pt x="0" y="132"/>
                      </a:moveTo>
                      <a:cubicBezTo>
                        <a:pt x="0" y="95"/>
                        <a:pt x="10" y="64"/>
                        <a:pt x="39" y="56"/>
                      </a:cubicBezTo>
                      <a:cubicBezTo>
                        <a:pt x="32" y="50"/>
                        <a:pt x="24" y="39"/>
                        <a:pt x="24" y="29"/>
                      </a:cubicBezTo>
                      <a:cubicBezTo>
                        <a:pt x="24" y="12"/>
                        <a:pt x="35" y="0"/>
                        <a:pt x="50" y="0"/>
                      </a:cubicBezTo>
                      <a:cubicBezTo>
                        <a:pt x="63" y="0"/>
                        <a:pt x="74" y="12"/>
                        <a:pt x="74" y="29"/>
                      </a:cubicBezTo>
                      <a:cubicBezTo>
                        <a:pt x="74" y="39"/>
                        <a:pt x="68" y="50"/>
                        <a:pt x="61" y="56"/>
                      </a:cubicBezTo>
                      <a:cubicBezTo>
                        <a:pt x="91" y="64"/>
                        <a:pt x="100" y="95"/>
                        <a:pt x="100" y="132"/>
                      </a:cubicBezTo>
                      <a:cubicBezTo>
                        <a:pt x="100" y="132"/>
                        <a:pt x="105" y="164"/>
                        <a:pt x="82" y="168"/>
                      </a:cubicBezTo>
                    </a:path>
                  </a:pathLst>
                </a:custGeom>
                <a:no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47" name="Freeform 497"/>
                <p:cNvSpPr>
                  <a:spLocks/>
                </p:cNvSpPr>
                <p:nvPr/>
              </p:nvSpPr>
              <p:spPr bwMode="auto">
                <a:xfrm>
                  <a:off x="7524751" y="1892300"/>
                  <a:ext cx="53975" cy="190500"/>
                </a:xfrm>
                <a:custGeom>
                  <a:avLst/>
                  <a:gdLst/>
                  <a:ahLst/>
                  <a:cxnLst>
                    <a:cxn ang="0">
                      <a:pos x="14" y="98"/>
                    </a:cxn>
                    <a:cxn ang="0">
                      <a:pos x="1" y="84"/>
                    </a:cxn>
                    <a:cxn ang="0">
                      <a:pos x="9" y="10"/>
                    </a:cxn>
                    <a:cxn ang="0">
                      <a:pos x="6" y="0"/>
                    </a:cxn>
                    <a:cxn ang="0">
                      <a:pos x="21" y="0"/>
                    </a:cxn>
                    <a:cxn ang="0">
                      <a:pos x="19" y="10"/>
                    </a:cxn>
                    <a:cxn ang="0">
                      <a:pos x="28" y="85"/>
                    </a:cxn>
                    <a:cxn ang="0">
                      <a:pos x="21" y="92"/>
                    </a:cxn>
                  </a:cxnLst>
                  <a:rect l="0" t="0" r="r" b="b"/>
                  <a:pathLst>
                    <a:path w="28" h="98">
                      <a:moveTo>
                        <a:pt x="14" y="98"/>
                      </a:moveTo>
                      <a:cubicBezTo>
                        <a:pt x="10" y="94"/>
                        <a:pt x="7" y="92"/>
                        <a:pt x="1" y="84"/>
                      </a:cubicBezTo>
                      <a:cubicBezTo>
                        <a:pt x="0" y="69"/>
                        <a:pt x="8" y="22"/>
                        <a:pt x="9" y="10"/>
                      </a:cubicBezTo>
                      <a:cubicBezTo>
                        <a:pt x="7" y="6"/>
                        <a:pt x="6" y="5"/>
                        <a:pt x="6" y="0"/>
                      </a:cubicBezTo>
                      <a:cubicBezTo>
                        <a:pt x="12" y="2"/>
                        <a:pt x="16" y="2"/>
                        <a:pt x="21" y="0"/>
                      </a:cubicBezTo>
                      <a:cubicBezTo>
                        <a:pt x="22" y="4"/>
                        <a:pt x="20" y="6"/>
                        <a:pt x="19" y="10"/>
                      </a:cubicBezTo>
                      <a:cubicBezTo>
                        <a:pt x="20" y="22"/>
                        <a:pt x="27" y="71"/>
                        <a:pt x="28" y="85"/>
                      </a:cubicBezTo>
                      <a:cubicBezTo>
                        <a:pt x="26" y="88"/>
                        <a:pt x="24" y="89"/>
                        <a:pt x="21" y="92"/>
                      </a:cubicBezTo>
                    </a:path>
                  </a:pathLst>
                </a:custGeom>
                <a:no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48" name="Freeform 498"/>
                <p:cNvSpPr>
                  <a:spLocks/>
                </p:cNvSpPr>
                <p:nvPr/>
              </p:nvSpPr>
              <p:spPr bwMode="auto">
                <a:xfrm>
                  <a:off x="7288213" y="1819275"/>
                  <a:ext cx="165100" cy="212725"/>
                </a:xfrm>
                <a:custGeom>
                  <a:avLst/>
                  <a:gdLst/>
                  <a:ahLst/>
                  <a:cxnLst>
                    <a:cxn ang="0">
                      <a:pos x="0" y="105"/>
                    </a:cxn>
                    <a:cxn ang="0">
                      <a:pos x="33" y="47"/>
                    </a:cxn>
                    <a:cxn ang="0">
                      <a:pos x="21" y="24"/>
                    </a:cxn>
                    <a:cxn ang="0">
                      <a:pos x="42" y="0"/>
                    </a:cxn>
                    <a:cxn ang="0">
                      <a:pos x="63" y="24"/>
                    </a:cxn>
                    <a:cxn ang="0">
                      <a:pos x="52" y="47"/>
                    </a:cxn>
                    <a:cxn ang="0">
                      <a:pos x="85" y="110"/>
                    </a:cxn>
                  </a:cxnLst>
                  <a:rect l="0" t="0" r="r" b="b"/>
                  <a:pathLst>
                    <a:path w="85" h="110">
                      <a:moveTo>
                        <a:pt x="0" y="105"/>
                      </a:moveTo>
                      <a:cubicBezTo>
                        <a:pt x="0" y="73"/>
                        <a:pt x="9" y="53"/>
                        <a:pt x="33" y="47"/>
                      </a:cubicBezTo>
                      <a:cubicBezTo>
                        <a:pt x="28" y="41"/>
                        <a:pt x="21" y="32"/>
                        <a:pt x="21" y="24"/>
                      </a:cubicBezTo>
                      <a:cubicBezTo>
                        <a:pt x="21" y="10"/>
                        <a:pt x="30" y="0"/>
                        <a:pt x="42" y="0"/>
                      </a:cubicBezTo>
                      <a:cubicBezTo>
                        <a:pt x="53" y="0"/>
                        <a:pt x="63" y="10"/>
                        <a:pt x="63" y="24"/>
                      </a:cubicBezTo>
                      <a:cubicBezTo>
                        <a:pt x="63" y="32"/>
                        <a:pt x="57" y="41"/>
                        <a:pt x="52" y="47"/>
                      </a:cubicBezTo>
                      <a:cubicBezTo>
                        <a:pt x="76" y="53"/>
                        <a:pt x="85" y="79"/>
                        <a:pt x="85" y="110"/>
                      </a:cubicBezTo>
                    </a:path>
                  </a:pathLst>
                </a:custGeom>
                <a:no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49" name="Freeform 499"/>
                <p:cNvSpPr>
                  <a:spLocks/>
                </p:cNvSpPr>
                <p:nvPr/>
              </p:nvSpPr>
              <p:spPr bwMode="auto">
                <a:xfrm>
                  <a:off x="7277101" y="2097087"/>
                  <a:ext cx="111125" cy="71438"/>
                </a:xfrm>
                <a:custGeom>
                  <a:avLst/>
                  <a:gdLst/>
                  <a:ahLst/>
                  <a:cxnLst>
                    <a:cxn ang="0">
                      <a:pos x="56" y="27"/>
                    </a:cxn>
                    <a:cxn ang="0">
                      <a:pos x="56" y="35"/>
                    </a:cxn>
                    <a:cxn ang="0">
                      <a:pos x="56" y="35"/>
                    </a:cxn>
                    <a:cxn ang="0">
                      <a:pos x="48" y="35"/>
                    </a:cxn>
                    <a:cxn ang="0">
                      <a:pos x="20" y="6"/>
                    </a:cxn>
                    <a:cxn ang="0">
                      <a:pos x="0" y="1"/>
                    </a:cxn>
                  </a:cxnLst>
                  <a:rect l="0" t="0" r="r" b="b"/>
                  <a:pathLst>
                    <a:path w="58" h="37">
                      <a:moveTo>
                        <a:pt x="56" y="27"/>
                      </a:moveTo>
                      <a:cubicBezTo>
                        <a:pt x="58" y="29"/>
                        <a:pt x="58" y="32"/>
                        <a:pt x="56" y="35"/>
                      </a:cubicBezTo>
                      <a:cubicBezTo>
                        <a:pt x="56" y="35"/>
                        <a:pt x="56" y="35"/>
                        <a:pt x="56" y="35"/>
                      </a:cubicBezTo>
                      <a:cubicBezTo>
                        <a:pt x="54" y="37"/>
                        <a:pt x="50" y="37"/>
                        <a:pt x="48" y="35"/>
                      </a:cubicBezTo>
                      <a:cubicBezTo>
                        <a:pt x="48" y="35"/>
                        <a:pt x="28" y="10"/>
                        <a:pt x="20" y="6"/>
                      </a:cubicBezTo>
                      <a:cubicBezTo>
                        <a:pt x="9" y="0"/>
                        <a:pt x="0" y="1"/>
                        <a:pt x="0" y="1"/>
                      </a:cubicBezTo>
                    </a:path>
                  </a:pathLst>
                </a:custGeom>
                <a:no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50" name="Freeform 500"/>
                <p:cNvSpPr>
                  <a:spLocks/>
                </p:cNvSpPr>
                <p:nvPr/>
              </p:nvSpPr>
              <p:spPr bwMode="auto">
                <a:xfrm>
                  <a:off x="7353301" y="2103437"/>
                  <a:ext cx="55563" cy="52388"/>
                </a:xfrm>
                <a:custGeom>
                  <a:avLst/>
                  <a:gdLst/>
                  <a:ahLst/>
                  <a:cxnLst>
                    <a:cxn ang="0">
                      <a:pos x="8" y="0"/>
                    </a:cxn>
                    <a:cxn ang="0">
                      <a:pos x="26" y="17"/>
                    </a:cxn>
                    <a:cxn ang="0">
                      <a:pos x="26" y="25"/>
                    </a:cxn>
                    <a:cxn ang="0">
                      <a:pos x="26" y="25"/>
                    </a:cxn>
                    <a:cxn ang="0">
                      <a:pos x="18" y="25"/>
                    </a:cxn>
                    <a:cxn ang="0">
                      <a:pos x="0" y="7"/>
                    </a:cxn>
                  </a:cxnLst>
                  <a:rect l="0" t="0" r="r" b="b"/>
                  <a:pathLst>
                    <a:path w="28" h="27">
                      <a:moveTo>
                        <a:pt x="8" y="0"/>
                      </a:moveTo>
                      <a:cubicBezTo>
                        <a:pt x="26" y="17"/>
                        <a:pt x="26" y="17"/>
                        <a:pt x="26" y="17"/>
                      </a:cubicBezTo>
                      <a:cubicBezTo>
                        <a:pt x="28" y="19"/>
                        <a:pt x="28" y="23"/>
                        <a:pt x="26" y="25"/>
                      </a:cubicBezTo>
                      <a:cubicBezTo>
                        <a:pt x="26" y="25"/>
                        <a:pt x="26" y="25"/>
                        <a:pt x="26" y="25"/>
                      </a:cubicBezTo>
                      <a:cubicBezTo>
                        <a:pt x="24" y="27"/>
                        <a:pt x="20" y="27"/>
                        <a:pt x="18" y="25"/>
                      </a:cubicBezTo>
                      <a:cubicBezTo>
                        <a:pt x="0" y="7"/>
                        <a:pt x="0" y="7"/>
                        <a:pt x="0" y="7"/>
                      </a:cubicBezTo>
                    </a:path>
                  </a:pathLst>
                </a:custGeom>
                <a:no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51" name="Freeform 501"/>
                <p:cNvSpPr>
                  <a:spLocks/>
                </p:cNvSpPr>
                <p:nvPr/>
              </p:nvSpPr>
              <p:spPr bwMode="auto">
                <a:xfrm>
                  <a:off x="7385051" y="2071687"/>
                  <a:ext cx="68263" cy="69850"/>
                </a:xfrm>
                <a:custGeom>
                  <a:avLst/>
                  <a:gdLst/>
                  <a:ahLst/>
                  <a:cxnLst>
                    <a:cxn ang="0">
                      <a:pos x="11" y="0"/>
                    </a:cxn>
                    <a:cxn ang="0">
                      <a:pos x="32" y="26"/>
                    </a:cxn>
                    <a:cxn ang="0">
                      <a:pos x="32" y="34"/>
                    </a:cxn>
                    <a:cxn ang="0">
                      <a:pos x="32" y="34"/>
                    </a:cxn>
                    <a:cxn ang="0">
                      <a:pos x="25" y="34"/>
                    </a:cxn>
                    <a:cxn ang="0">
                      <a:pos x="0" y="9"/>
                    </a:cxn>
                  </a:cxnLst>
                  <a:rect l="0" t="0" r="r" b="b"/>
                  <a:pathLst>
                    <a:path w="35" h="36">
                      <a:moveTo>
                        <a:pt x="11" y="0"/>
                      </a:moveTo>
                      <a:cubicBezTo>
                        <a:pt x="32" y="26"/>
                        <a:pt x="32" y="26"/>
                        <a:pt x="32" y="26"/>
                      </a:cubicBezTo>
                      <a:cubicBezTo>
                        <a:pt x="35" y="29"/>
                        <a:pt x="35" y="32"/>
                        <a:pt x="32" y="34"/>
                      </a:cubicBezTo>
                      <a:cubicBezTo>
                        <a:pt x="32" y="34"/>
                        <a:pt x="32" y="34"/>
                        <a:pt x="32" y="34"/>
                      </a:cubicBezTo>
                      <a:cubicBezTo>
                        <a:pt x="30" y="36"/>
                        <a:pt x="27" y="36"/>
                        <a:pt x="25" y="34"/>
                      </a:cubicBezTo>
                      <a:cubicBezTo>
                        <a:pt x="0" y="9"/>
                        <a:pt x="0" y="9"/>
                        <a:pt x="0" y="9"/>
                      </a:cubicBezTo>
                    </a:path>
                  </a:pathLst>
                </a:custGeom>
                <a:no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52" name="Freeform 502"/>
                <p:cNvSpPr>
                  <a:spLocks/>
                </p:cNvSpPr>
                <p:nvPr/>
              </p:nvSpPr>
              <p:spPr bwMode="auto">
                <a:xfrm>
                  <a:off x="7331076" y="2024062"/>
                  <a:ext cx="171450" cy="58738"/>
                </a:xfrm>
                <a:custGeom>
                  <a:avLst/>
                  <a:gdLst/>
                  <a:ahLst/>
                  <a:cxnLst>
                    <a:cxn ang="0">
                      <a:pos x="89" y="5"/>
                    </a:cxn>
                    <a:cxn ang="0">
                      <a:pos x="69" y="13"/>
                    </a:cxn>
                    <a:cxn ang="0">
                      <a:pos x="37" y="0"/>
                    </a:cxn>
                    <a:cxn ang="0">
                      <a:pos x="4" y="14"/>
                    </a:cxn>
                    <a:cxn ang="0">
                      <a:pos x="1" y="21"/>
                    </a:cxn>
                    <a:cxn ang="0">
                      <a:pos x="1" y="21"/>
                    </a:cxn>
                    <a:cxn ang="0">
                      <a:pos x="8" y="24"/>
                    </a:cxn>
                    <a:cxn ang="0">
                      <a:pos x="31" y="15"/>
                    </a:cxn>
                    <a:cxn ang="0">
                      <a:pos x="50" y="29"/>
                    </a:cxn>
                    <a:cxn ang="0">
                      <a:pos x="62" y="29"/>
                    </a:cxn>
                  </a:cxnLst>
                  <a:rect l="0" t="0" r="r" b="b"/>
                  <a:pathLst>
                    <a:path w="89" h="30">
                      <a:moveTo>
                        <a:pt x="89" y="5"/>
                      </a:moveTo>
                      <a:cubicBezTo>
                        <a:pt x="89" y="5"/>
                        <a:pt x="75" y="13"/>
                        <a:pt x="69" y="13"/>
                      </a:cubicBezTo>
                      <a:cubicBezTo>
                        <a:pt x="60" y="12"/>
                        <a:pt x="46" y="1"/>
                        <a:pt x="37" y="0"/>
                      </a:cubicBezTo>
                      <a:cubicBezTo>
                        <a:pt x="31" y="0"/>
                        <a:pt x="4" y="14"/>
                        <a:pt x="4" y="14"/>
                      </a:cubicBezTo>
                      <a:cubicBezTo>
                        <a:pt x="1" y="15"/>
                        <a:pt x="0" y="19"/>
                        <a:pt x="1" y="21"/>
                      </a:cubicBezTo>
                      <a:cubicBezTo>
                        <a:pt x="1" y="21"/>
                        <a:pt x="1" y="21"/>
                        <a:pt x="1" y="21"/>
                      </a:cubicBezTo>
                      <a:cubicBezTo>
                        <a:pt x="2" y="24"/>
                        <a:pt x="6" y="25"/>
                        <a:pt x="8" y="24"/>
                      </a:cubicBezTo>
                      <a:cubicBezTo>
                        <a:pt x="31" y="15"/>
                        <a:pt x="31" y="15"/>
                        <a:pt x="31" y="15"/>
                      </a:cubicBezTo>
                      <a:cubicBezTo>
                        <a:pt x="31" y="15"/>
                        <a:pt x="41" y="27"/>
                        <a:pt x="50" y="29"/>
                      </a:cubicBezTo>
                      <a:cubicBezTo>
                        <a:pt x="58" y="30"/>
                        <a:pt x="62" y="29"/>
                        <a:pt x="62" y="29"/>
                      </a:cubicBezTo>
                    </a:path>
                  </a:pathLst>
                </a:custGeom>
                <a:no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53" name="Freeform 503"/>
                <p:cNvSpPr>
                  <a:spLocks/>
                </p:cNvSpPr>
                <p:nvPr/>
              </p:nvSpPr>
              <p:spPr bwMode="auto">
                <a:xfrm>
                  <a:off x="7405688" y="2125662"/>
                  <a:ext cx="19050" cy="19050"/>
                </a:xfrm>
                <a:custGeom>
                  <a:avLst/>
                  <a:gdLst/>
                  <a:ahLst/>
                  <a:cxnLst>
                    <a:cxn ang="0">
                      <a:pos x="8" y="0"/>
                    </a:cxn>
                    <a:cxn ang="0">
                      <a:pos x="8" y="8"/>
                    </a:cxn>
                    <a:cxn ang="0">
                      <a:pos x="8" y="8"/>
                    </a:cxn>
                    <a:cxn ang="0">
                      <a:pos x="0" y="8"/>
                    </a:cxn>
                  </a:cxnLst>
                  <a:rect l="0" t="0" r="r" b="b"/>
                  <a:pathLst>
                    <a:path w="10" h="10">
                      <a:moveTo>
                        <a:pt x="8" y="0"/>
                      </a:moveTo>
                      <a:cubicBezTo>
                        <a:pt x="10" y="2"/>
                        <a:pt x="10" y="6"/>
                        <a:pt x="8" y="8"/>
                      </a:cubicBezTo>
                      <a:cubicBezTo>
                        <a:pt x="8" y="8"/>
                        <a:pt x="8" y="8"/>
                        <a:pt x="8" y="8"/>
                      </a:cubicBezTo>
                      <a:cubicBezTo>
                        <a:pt x="6" y="10"/>
                        <a:pt x="2" y="10"/>
                        <a:pt x="0" y="8"/>
                      </a:cubicBezTo>
                    </a:path>
                  </a:pathLst>
                </a:custGeom>
                <a:no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54" name="Freeform 504"/>
                <p:cNvSpPr>
                  <a:spLocks/>
                </p:cNvSpPr>
                <p:nvPr/>
              </p:nvSpPr>
              <p:spPr bwMode="auto">
                <a:xfrm>
                  <a:off x="7445376" y="2097087"/>
                  <a:ext cx="168275" cy="20638"/>
                </a:xfrm>
                <a:custGeom>
                  <a:avLst/>
                  <a:gdLst/>
                  <a:ahLst/>
                  <a:cxnLst>
                    <a:cxn ang="0">
                      <a:pos x="0" y="11"/>
                    </a:cxn>
                    <a:cxn ang="0">
                      <a:pos x="87" y="0"/>
                    </a:cxn>
                  </a:cxnLst>
                  <a:rect l="0" t="0" r="r" b="b"/>
                  <a:pathLst>
                    <a:path w="87" h="11">
                      <a:moveTo>
                        <a:pt x="0" y="11"/>
                      </a:moveTo>
                      <a:cubicBezTo>
                        <a:pt x="0" y="11"/>
                        <a:pt x="80" y="9"/>
                        <a:pt x="87" y="0"/>
                      </a:cubicBezTo>
                    </a:path>
                  </a:pathLst>
                </a:custGeom>
                <a:no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55" name="Freeform 505"/>
                <p:cNvSpPr>
                  <a:spLocks/>
                </p:cNvSpPr>
                <p:nvPr/>
              </p:nvSpPr>
              <p:spPr bwMode="auto">
                <a:xfrm>
                  <a:off x="7286626" y="2022475"/>
                  <a:ext cx="92075" cy="22225"/>
                </a:xfrm>
                <a:custGeom>
                  <a:avLst/>
                  <a:gdLst/>
                  <a:ahLst/>
                  <a:cxnLst>
                    <a:cxn ang="0">
                      <a:pos x="0" y="0"/>
                    </a:cxn>
                    <a:cxn ang="0">
                      <a:pos x="48" y="5"/>
                    </a:cxn>
                  </a:cxnLst>
                  <a:rect l="0" t="0" r="r" b="b"/>
                  <a:pathLst>
                    <a:path w="48" h="11">
                      <a:moveTo>
                        <a:pt x="0" y="0"/>
                      </a:moveTo>
                      <a:cubicBezTo>
                        <a:pt x="0" y="11"/>
                        <a:pt x="48" y="5"/>
                        <a:pt x="48" y="5"/>
                      </a:cubicBezTo>
                    </a:path>
                  </a:pathLst>
                </a:custGeom>
                <a:no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grpSp>
        </p:grpSp>
        <p:grpSp>
          <p:nvGrpSpPr>
            <p:cNvPr id="26" name="Group 25"/>
            <p:cNvGrpSpPr/>
            <p:nvPr/>
          </p:nvGrpSpPr>
          <p:grpSpPr>
            <a:xfrm>
              <a:off x="7302724" y="4118639"/>
              <a:ext cx="548640" cy="548640"/>
              <a:chOff x="7302724" y="4604729"/>
              <a:chExt cx="548640" cy="548640"/>
            </a:xfrm>
            <a:solidFill>
              <a:schemeClr val="accent5"/>
            </a:solidFill>
          </p:grpSpPr>
          <p:sp>
            <p:nvSpPr>
              <p:cNvPr id="38" name="Oval 37"/>
              <p:cNvSpPr/>
              <p:nvPr/>
            </p:nvSpPr>
            <p:spPr>
              <a:xfrm>
                <a:off x="7302724" y="4604729"/>
                <a:ext cx="548640" cy="548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tx2">
                      <a:lumMod val="50000"/>
                    </a:schemeClr>
                  </a:solidFill>
                </a:endParaRPr>
              </a:p>
            </p:txBody>
          </p:sp>
          <p:sp>
            <p:nvSpPr>
              <p:cNvPr id="39" name="Oval 38"/>
              <p:cNvSpPr/>
              <p:nvPr/>
            </p:nvSpPr>
            <p:spPr>
              <a:xfrm>
                <a:off x="7358294" y="4667279"/>
                <a:ext cx="423540" cy="423540"/>
              </a:xfrm>
              <a:prstGeom prst="ellipse">
                <a:avLst/>
              </a:prstGeom>
              <a:grp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tx2">
                      <a:lumMod val="50000"/>
                    </a:schemeClr>
                  </a:solidFill>
                </a:endParaRPr>
              </a:p>
            </p:txBody>
          </p:sp>
          <p:grpSp>
            <p:nvGrpSpPr>
              <p:cNvPr id="40" name="Groupe 462"/>
              <p:cNvGrpSpPr/>
              <p:nvPr/>
            </p:nvGrpSpPr>
            <p:grpSpPr>
              <a:xfrm>
                <a:off x="7506148" y="4784978"/>
                <a:ext cx="141792" cy="188146"/>
                <a:chOff x="438151" y="685798"/>
                <a:chExt cx="247650" cy="328613"/>
              </a:xfrm>
              <a:grpFill/>
            </p:grpSpPr>
            <p:sp>
              <p:nvSpPr>
                <p:cNvPr id="41" name="Freeform 254"/>
                <p:cNvSpPr>
                  <a:spLocks/>
                </p:cNvSpPr>
                <p:nvPr/>
              </p:nvSpPr>
              <p:spPr bwMode="auto">
                <a:xfrm>
                  <a:off x="517526" y="814386"/>
                  <a:ext cx="88900" cy="157163"/>
                </a:xfrm>
                <a:custGeom>
                  <a:avLst/>
                  <a:gdLst/>
                  <a:ahLst/>
                  <a:cxnLst>
                    <a:cxn ang="0">
                      <a:pos x="19" y="47"/>
                    </a:cxn>
                    <a:cxn ang="0">
                      <a:pos x="28" y="53"/>
                    </a:cxn>
                    <a:cxn ang="0">
                      <a:pos x="20" y="58"/>
                    </a:cxn>
                    <a:cxn ang="0">
                      <a:pos x="6" y="54"/>
                    </a:cxn>
                    <a:cxn ang="0">
                      <a:pos x="5" y="54"/>
                    </a:cxn>
                    <a:cxn ang="0">
                      <a:pos x="3" y="56"/>
                    </a:cxn>
                    <a:cxn ang="0">
                      <a:pos x="0" y="66"/>
                    </a:cxn>
                    <a:cxn ang="0">
                      <a:pos x="2" y="69"/>
                    </a:cxn>
                    <a:cxn ang="0">
                      <a:pos x="17" y="72"/>
                    </a:cxn>
                    <a:cxn ang="0">
                      <a:pos x="17" y="79"/>
                    </a:cxn>
                    <a:cxn ang="0">
                      <a:pos x="19" y="81"/>
                    </a:cxn>
                    <a:cxn ang="0">
                      <a:pos x="27" y="81"/>
                    </a:cxn>
                    <a:cxn ang="0">
                      <a:pos x="30" y="79"/>
                    </a:cxn>
                    <a:cxn ang="0">
                      <a:pos x="29" y="71"/>
                    </a:cxn>
                    <a:cxn ang="0">
                      <a:pos x="46" y="52"/>
                    </a:cxn>
                    <a:cxn ang="0">
                      <a:pos x="28" y="32"/>
                    </a:cxn>
                    <a:cxn ang="0">
                      <a:pos x="18" y="26"/>
                    </a:cxn>
                    <a:cxn ang="0">
                      <a:pos x="24" y="22"/>
                    </a:cxn>
                    <a:cxn ang="0">
                      <a:pos x="37" y="25"/>
                    </a:cxn>
                    <a:cxn ang="0">
                      <a:pos x="38" y="25"/>
                    </a:cxn>
                    <a:cxn ang="0">
                      <a:pos x="40" y="23"/>
                    </a:cxn>
                    <a:cxn ang="0">
                      <a:pos x="42" y="14"/>
                    </a:cxn>
                    <a:cxn ang="0">
                      <a:pos x="41" y="11"/>
                    </a:cxn>
                    <a:cxn ang="0">
                      <a:pos x="28" y="8"/>
                    </a:cxn>
                    <a:cxn ang="0">
                      <a:pos x="28" y="2"/>
                    </a:cxn>
                    <a:cxn ang="0">
                      <a:pos x="26" y="0"/>
                    </a:cxn>
                    <a:cxn ang="0">
                      <a:pos x="26" y="0"/>
                    </a:cxn>
                    <a:cxn ang="0">
                      <a:pos x="18" y="0"/>
                    </a:cxn>
                    <a:cxn ang="0">
                      <a:pos x="16" y="2"/>
                    </a:cxn>
                    <a:cxn ang="0">
                      <a:pos x="16" y="9"/>
                    </a:cxn>
                    <a:cxn ang="0">
                      <a:pos x="0" y="28"/>
                    </a:cxn>
                    <a:cxn ang="0">
                      <a:pos x="19" y="47"/>
                    </a:cxn>
                  </a:cxnLst>
                  <a:rect l="0" t="0" r="r" b="b"/>
                  <a:pathLst>
                    <a:path w="46" h="81">
                      <a:moveTo>
                        <a:pt x="19" y="47"/>
                      </a:moveTo>
                      <a:cubicBezTo>
                        <a:pt x="26" y="49"/>
                        <a:pt x="28" y="51"/>
                        <a:pt x="28" y="53"/>
                      </a:cubicBezTo>
                      <a:cubicBezTo>
                        <a:pt x="28" y="56"/>
                        <a:pt x="24" y="58"/>
                        <a:pt x="20" y="58"/>
                      </a:cubicBezTo>
                      <a:cubicBezTo>
                        <a:pt x="14" y="58"/>
                        <a:pt x="9" y="56"/>
                        <a:pt x="6" y="54"/>
                      </a:cubicBezTo>
                      <a:cubicBezTo>
                        <a:pt x="6" y="54"/>
                        <a:pt x="5" y="54"/>
                        <a:pt x="5" y="54"/>
                      </a:cubicBezTo>
                      <a:cubicBezTo>
                        <a:pt x="4" y="54"/>
                        <a:pt x="3" y="55"/>
                        <a:pt x="3" y="56"/>
                      </a:cubicBezTo>
                      <a:cubicBezTo>
                        <a:pt x="0" y="66"/>
                        <a:pt x="0" y="66"/>
                        <a:pt x="0" y="66"/>
                      </a:cubicBezTo>
                      <a:cubicBezTo>
                        <a:pt x="0" y="67"/>
                        <a:pt x="1" y="68"/>
                        <a:pt x="2" y="69"/>
                      </a:cubicBezTo>
                      <a:cubicBezTo>
                        <a:pt x="6" y="71"/>
                        <a:pt x="11" y="72"/>
                        <a:pt x="17" y="72"/>
                      </a:cubicBezTo>
                      <a:cubicBezTo>
                        <a:pt x="17" y="79"/>
                        <a:pt x="17" y="79"/>
                        <a:pt x="17" y="79"/>
                      </a:cubicBezTo>
                      <a:cubicBezTo>
                        <a:pt x="17" y="80"/>
                        <a:pt x="18" y="81"/>
                        <a:pt x="19" y="81"/>
                      </a:cubicBezTo>
                      <a:cubicBezTo>
                        <a:pt x="27" y="81"/>
                        <a:pt x="27" y="81"/>
                        <a:pt x="27" y="81"/>
                      </a:cubicBezTo>
                      <a:cubicBezTo>
                        <a:pt x="28" y="81"/>
                        <a:pt x="30" y="80"/>
                        <a:pt x="30" y="79"/>
                      </a:cubicBezTo>
                      <a:cubicBezTo>
                        <a:pt x="29" y="71"/>
                        <a:pt x="29" y="71"/>
                        <a:pt x="29" y="71"/>
                      </a:cubicBezTo>
                      <a:cubicBezTo>
                        <a:pt x="40" y="68"/>
                        <a:pt x="46" y="61"/>
                        <a:pt x="46" y="52"/>
                      </a:cubicBezTo>
                      <a:cubicBezTo>
                        <a:pt x="46" y="42"/>
                        <a:pt x="40" y="36"/>
                        <a:pt x="28" y="32"/>
                      </a:cubicBezTo>
                      <a:cubicBezTo>
                        <a:pt x="21" y="30"/>
                        <a:pt x="18" y="28"/>
                        <a:pt x="18" y="26"/>
                      </a:cubicBezTo>
                      <a:cubicBezTo>
                        <a:pt x="18" y="23"/>
                        <a:pt x="22" y="22"/>
                        <a:pt x="24" y="22"/>
                      </a:cubicBezTo>
                      <a:cubicBezTo>
                        <a:pt x="30" y="22"/>
                        <a:pt x="34" y="23"/>
                        <a:pt x="37" y="25"/>
                      </a:cubicBezTo>
                      <a:cubicBezTo>
                        <a:pt x="37" y="25"/>
                        <a:pt x="37" y="25"/>
                        <a:pt x="38" y="25"/>
                      </a:cubicBezTo>
                      <a:cubicBezTo>
                        <a:pt x="39" y="25"/>
                        <a:pt x="40" y="24"/>
                        <a:pt x="40" y="23"/>
                      </a:cubicBezTo>
                      <a:cubicBezTo>
                        <a:pt x="42" y="14"/>
                        <a:pt x="42" y="14"/>
                        <a:pt x="42" y="14"/>
                      </a:cubicBezTo>
                      <a:cubicBezTo>
                        <a:pt x="43" y="12"/>
                        <a:pt x="42" y="11"/>
                        <a:pt x="41" y="11"/>
                      </a:cubicBezTo>
                      <a:cubicBezTo>
                        <a:pt x="37" y="9"/>
                        <a:pt x="33" y="8"/>
                        <a:pt x="28" y="8"/>
                      </a:cubicBezTo>
                      <a:cubicBezTo>
                        <a:pt x="28" y="2"/>
                        <a:pt x="28" y="2"/>
                        <a:pt x="28" y="2"/>
                      </a:cubicBezTo>
                      <a:cubicBezTo>
                        <a:pt x="28" y="1"/>
                        <a:pt x="27" y="0"/>
                        <a:pt x="26" y="0"/>
                      </a:cubicBezTo>
                      <a:cubicBezTo>
                        <a:pt x="26" y="0"/>
                        <a:pt x="26" y="0"/>
                        <a:pt x="26" y="0"/>
                      </a:cubicBezTo>
                      <a:cubicBezTo>
                        <a:pt x="18" y="0"/>
                        <a:pt x="18" y="0"/>
                        <a:pt x="18" y="0"/>
                      </a:cubicBezTo>
                      <a:cubicBezTo>
                        <a:pt x="17" y="0"/>
                        <a:pt x="15" y="1"/>
                        <a:pt x="16" y="2"/>
                      </a:cubicBezTo>
                      <a:cubicBezTo>
                        <a:pt x="16" y="9"/>
                        <a:pt x="16" y="9"/>
                        <a:pt x="16" y="9"/>
                      </a:cubicBezTo>
                      <a:cubicBezTo>
                        <a:pt x="6" y="12"/>
                        <a:pt x="0" y="19"/>
                        <a:pt x="0" y="28"/>
                      </a:cubicBezTo>
                      <a:cubicBezTo>
                        <a:pt x="0" y="40"/>
                        <a:pt x="10" y="44"/>
                        <a:pt x="19" y="47"/>
                      </a:cubicBezTo>
                      <a:close/>
                    </a:path>
                  </a:pathLst>
                </a:custGeom>
                <a:grp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42" name="Freeform 255"/>
                <p:cNvSpPr>
                  <a:spLocks/>
                </p:cNvSpPr>
                <p:nvPr/>
              </p:nvSpPr>
              <p:spPr bwMode="auto">
                <a:xfrm>
                  <a:off x="438151" y="685798"/>
                  <a:ext cx="247650" cy="328613"/>
                </a:xfrm>
                <a:custGeom>
                  <a:avLst/>
                  <a:gdLst/>
                  <a:ahLst/>
                  <a:cxnLst>
                    <a:cxn ang="0">
                      <a:pos x="0" y="126"/>
                    </a:cxn>
                    <a:cxn ang="0">
                      <a:pos x="20" y="157"/>
                    </a:cxn>
                    <a:cxn ang="0">
                      <a:pos x="63" y="170"/>
                    </a:cxn>
                    <a:cxn ang="0">
                      <a:pos x="63" y="170"/>
                    </a:cxn>
                    <a:cxn ang="0">
                      <a:pos x="64" y="170"/>
                    </a:cxn>
                    <a:cxn ang="0">
                      <a:pos x="123" y="129"/>
                    </a:cxn>
                    <a:cxn ang="0">
                      <a:pos x="113" y="73"/>
                    </a:cxn>
                    <a:cxn ang="0">
                      <a:pos x="93" y="44"/>
                    </a:cxn>
                    <a:cxn ang="0">
                      <a:pos x="104" y="32"/>
                    </a:cxn>
                    <a:cxn ang="0">
                      <a:pos x="107" y="11"/>
                    </a:cxn>
                    <a:cxn ang="0">
                      <a:pos x="89" y="0"/>
                    </a:cxn>
                    <a:cxn ang="0">
                      <a:pos x="87" y="0"/>
                    </a:cxn>
                    <a:cxn ang="0">
                      <a:pos x="72" y="5"/>
                    </a:cxn>
                    <a:cxn ang="0">
                      <a:pos x="61" y="3"/>
                    </a:cxn>
                    <a:cxn ang="0">
                      <a:pos x="51" y="5"/>
                    </a:cxn>
                    <a:cxn ang="0">
                      <a:pos x="40" y="0"/>
                    </a:cxn>
                    <a:cxn ang="0">
                      <a:pos x="35" y="0"/>
                    </a:cxn>
                    <a:cxn ang="0">
                      <a:pos x="35" y="0"/>
                    </a:cxn>
                    <a:cxn ang="0">
                      <a:pos x="18" y="11"/>
                    </a:cxn>
                    <a:cxn ang="0">
                      <a:pos x="22" y="33"/>
                    </a:cxn>
                    <a:cxn ang="0">
                      <a:pos x="32" y="44"/>
                    </a:cxn>
                    <a:cxn ang="0">
                      <a:pos x="6" y="79"/>
                    </a:cxn>
                  </a:cxnLst>
                  <a:rect l="0" t="0" r="r" b="b"/>
                  <a:pathLst>
                    <a:path w="128" h="170">
                      <a:moveTo>
                        <a:pt x="0" y="126"/>
                      </a:moveTo>
                      <a:cubicBezTo>
                        <a:pt x="3" y="139"/>
                        <a:pt x="10" y="150"/>
                        <a:pt x="20" y="157"/>
                      </a:cubicBezTo>
                      <a:cubicBezTo>
                        <a:pt x="31" y="165"/>
                        <a:pt x="45" y="169"/>
                        <a:pt x="63" y="170"/>
                      </a:cubicBezTo>
                      <a:cubicBezTo>
                        <a:pt x="63" y="170"/>
                        <a:pt x="63" y="170"/>
                        <a:pt x="63" y="170"/>
                      </a:cubicBezTo>
                      <a:cubicBezTo>
                        <a:pt x="64" y="170"/>
                        <a:pt x="64" y="170"/>
                        <a:pt x="64" y="170"/>
                      </a:cubicBezTo>
                      <a:cubicBezTo>
                        <a:pt x="107" y="168"/>
                        <a:pt x="119" y="143"/>
                        <a:pt x="123" y="129"/>
                      </a:cubicBezTo>
                      <a:cubicBezTo>
                        <a:pt x="128" y="107"/>
                        <a:pt x="119" y="85"/>
                        <a:pt x="113" y="73"/>
                      </a:cubicBezTo>
                      <a:cubicBezTo>
                        <a:pt x="107" y="62"/>
                        <a:pt x="100" y="52"/>
                        <a:pt x="93" y="44"/>
                      </a:cubicBezTo>
                      <a:cubicBezTo>
                        <a:pt x="104" y="32"/>
                        <a:pt x="104" y="32"/>
                        <a:pt x="104" y="32"/>
                      </a:cubicBezTo>
                      <a:cubicBezTo>
                        <a:pt x="109" y="27"/>
                        <a:pt x="110" y="18"/>
                        <a:pt x="107" y="11"/>
                      </a:cubicBezTo>
                      <a:cubicBezTo>
                        <a:pt x="104" y="4"/>
                        <a:pt x="97" y="0"/>
                        <a:pt x="89" y="0"/>
                      </a:cubicBezTo>
                      <a:cubicBezTo>
                        <a:pt x="89" y="0"/>
                        <a:pt x="88" y="0"/>
                        <a:pt x="87" y="0"/>
                      </a:cubicBezTo>
                      <a:cubicBezTo>
                        <a:pt x="82" y="0"/>
                        <a:pt x="76" y="2"/>
                        <a:pt x="72" y="5"/>
                      </a:cubicBezTo>
                      <a:cubicBezTo>
                        <a:pt x="69" y="4"/>
                        <a:pt x="65" y="3"/>
                        <a:pt x="61" y="3"/>
                      </a:cubicBezTo>
                      <a:cubicBezTo>
                        <a:pt x="57" y="3"/>
                        <a:pt x="54" y="4"/>
                        <a:pt x="51" y="5"/>
                      </a:cubicBezTo>
                      <a:cubicBezTo>
                        <a:pt x="47" y="3"/>
                        <a:pt x="43" y="1"/>
                        <a:pt x="40" y="0"/>
                      </a:cubicBezTo>
                      <a:cubicBezTo>
                        <a:pt x="38" y="0"/>
                        <a:pt x="37" y="0"/>
                        <a:pt x="35" y="0"/>
                      </a:cubicBezTo>
                      <a:cubicBezTo>
                        <a:pt x="35" y="0"/>
                        <a:pt x="35" y="0"/>
                        <a:pt x="35" y="0"/>
                      </a:cubicBezTo>
                      <a:cubicBezTo>
                        <a:pt x="28" y="0"/>
                        <a:pt x="21" y="4"/>
                        <a:pt x="18" y="11"/>
                      </a:cubicBezTo>
                      <a:cubicBezTo>
                        <a:pt x="15" y="18"/>
                        <a:pt x="16" y="27"/>
                        <a:pt x="22" y="33"/>
                      </a:cubicBezTo>
                      <a:cubicBezTo>
                        <a:pt x="32" y="44"/>
                        <a:pt x="32" y="44"/>
                        <a:pt x="32" y="44"/>
                      </a:cubicBezTo>
                      <a:cubicBezTo>
                        <a:pt x="23" y="51"/>
                        <a:pt x="6" y="79"/>
                        <a:pt x="6" y="79"/>
                      </a:cubicBezTo>
                    </a:path>
                  </a:pathLst>
                </a:custGeom>
                <a:grp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grpSp>
        </p:grpSp>
        <p:grpSp>
          <p:nvGrpSpPr>
            <p:cNvPr id="27" name="Group 26"/>
            <p:cNvGrpSpPr/>
            <p:nvPr/>
          </p:nvGrpSpPr>
          <p:grpSpPr>
            <a:xfrm>
              <a:off x="7602494" y="5709314"/>
              <a:ext cx="548640" cy="548640"/>
              <a:chOff x="7602494" y="5709314"/>
              <a:chExt cx="548640" cy="548640"/>
            </a:xfrm>
          </p:grpSpPr>
          <p:sp>
            <p:nvSpPr>
              <p:cNvPr id="28" name="Oval 27"/>
              <p:cNvSpPr/>
              <p:nvPr/>
            </p:nvSpPr>
            <p:spPr>
              <a:xfrm>
                <a:off x="7602494" y="5709314"/>
                <a:ext cx="548640" cy="5486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tx2">
                      <a:lumMod val="50000"/>
                    </a:schemeClr>
                  </a:solidFill>
                </a:endParaRPr>
              </a:p>
            </p:txBody>
          </p:sp>
          <p:sp>
            <p:nvSpPr>
              <p:cNvPr id="29" name="Oval 28"/>
              <p:cNvSpPr/>
              <p:nvPr/>
            </p:nvSpPr>
            <p:spPr>
              <a:xfrm>
                <a:off x="7665044" y="5771864"/>
                <a:ext cx="423540" cy="42354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tx2">
                      <a:lumMod val="50000"/>
                    </a:schemeClr>
                  </a:solidFill>
                </a:endParaRPr>
              </a:p>
            </p:txBody>
          </p:sp>
          <p:grpSp>
            <p:nvGrpSpPr>
              <p:cNvPr id="30" name="Groupe 589"/>
              <p:cNvGrpSpPr/>
              <p:nvPr/>
            </p:nvGrpSpPr>
            <p:grpSpPr>
              <a:xfrm>
                <a:off x="7758938" y="5874826"/>
                <a:ext cx="235752" cy="217616"/>
                <a:chOff x="331789" y="3817938"/>
                <a:chExt cx="433388" cy="400051"/>
              </a:xfrm>
            </p:grpSpPr>
            <p:sp>
              <p:nvSpPr>
                <p:cNvPr id="31" name="Line 321"/>
                <p:cNvSpPr>
                  <a:spLocks noChangeShapeType="1"/>
                </p:cNvSpPr>
                <p:nvPr/>
              </p:nvSpPr>
              <p:spPr bwMode="auto">
                <a:xfrm flipH="1">
                  <a:off x="341314" y="4216401"/>
                  <a:ext cx="423863" cy="1588"/>
                </a:xfrm>
                <a:prstGeom prst="line">
                  <a:avLst/>
                </a:prstGeom>
                <a:no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32" name="Oval 322"/>
                <p:cNvSpPr>
                  <a:spLocks noChangeArrowheads="1"/>
                </p:cNvSpPr>
                <p:nvPr/>
              </p:nvSpPr>
              <p:spPr bwMode="auto">
                <a:xfrm>
                  <a:off x="501651" y="3871913"/>
                  <a:ext cx="50800" cy="53975"/>
                </a:xfrm>
                <a:prstGeom prst="ellipse">
                  <a:avLst/>
                </a:prstGeom>
                <a:no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33" name="Freeform 323"/>
                <p:cNvSpPr>
                  <a:spLocks/>
                </p:cNvSpPr>
                <p:nvPr/>
              </p:nvSpPr>
              <p:spPr bwMode="auto">
                <a:xfrm>
                  <a:off x="601664" y="3960813"/>
                  <a:ext cx="53975" cy="184150"/>
                </a:xfrm>
                <a:custGeom>
                  <a:avLst/>
                  <a:gdLst/>
                  <a:ahLst/>
                  <a:cxnLst>
                    <a:cxn ang="0">
                      <a:pos x="0" y="116"/>
                    </a:cxn>
                    <a:cxn ang="0">
                      <a:pos x="0" y="0"/>
                    </a:cxn>
                    <a:cxn ang="0">
                      <a:pos x="34" y="0"/>
                    </a:cxn>
                    <a:cxn ang="0">
                      <a:pos x="34" y="116"/>
                    </a:cxn>
                  </a:cxnLst>
                  <a:rect l="0" t="0" r="r" b="b"/>
                  <a:pathLst>
                    <a:path w="34" h="116">
                      <a:moveTo>
                        <a:pt x="0" y="116"/>
                      </a:moveTo>
                      <a:lnTo>
                        <a:pt x="0" y="0"/>
                      </a:lnTo>
                      <a:lnTo>
                        <a:pt x="34" y="0"/>
                      </a:lnTo>
                      <a:lnTo>
                        <a:pt x="34" y="116"/>
                      </a:lnTo>
                    </a:path>
                  </a:pathLst>
                </a:custGeom>
                <a:no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34" name="Freeform 324"/>
                <p:cNvSpPr>
                  <a:spLocks/>
                </p:cNvSpPr>
                <p:nvPr/>
              </p:nvSpPr>
              <p:spPr bwMode="auto">
                <a:xfrm>
                  <a:off x="511176" y="3960813"/>
                  <a:ext cx="52388" cy="184150"/>
                </a:xfrm>
                <a:custGeom>
                  <a:avLst/>
                  <a:gdLst/>
                  <a:ahLst/>
                  <a:cxnLst>
                    <a:cxn ang="0">
                      <a:pos x="0" y="116"/>
                    </a:cxn>
                    <a:cxn ang="0">
                      <a:pos x="0" y="0"/>
                    </a:cxn>
                    <a:cxn ang="0">
                      <a:pos x="33" y="0"/>
                    </a:cxn>
                    <a:cxn ang="0">
                      <a:pos x="33" y="116"/>
                    </a:cxn>
                  </a:cxnLst>
                  <a:rect l="0" t="0" r="r" b="b"/>
                  <a:pathLst>
                    <a:path w="33" h="116">
                      <a:moveTo>
                        <a:pt x="0" y="116"/>
                      </a:moveTo>
                      <a:lnTo>
                        <a:pt x="0" y="0"/>
                      </a:lnTo>
                      <a:lnTo>
                        <a:pt x="33" y="0"/>
                      </a:lnTo>
                      <a:lnTo>
                        <a:pt x="33" y="116"/>
                      </a:lnTo>
                    </a:path>
                  </a:pathLst>
                </a:custGeom>
                <a:no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35" name="Freeform 325"/>
                <p:cNvSpPr>
                  <a:spLocks/>
                </p:cNvSpPr>
                <p:nvPr/>
              </p:nvSpPr>
              <p:spPr bwMode="auto">
                <a:xfrm>
                  <a:off x="423864" y="3960813"/>
                  <a:ext cx="52388" cy="184150"/>
                </a:xfrm>
                <a:custGeom>
                  <a:avLst/>
                  <a:gdLst/>
                  <a:ahLst/>
                  <a:cxnLst>
                    <a:cxn ang="0">
                      <a:pos x="0" y="116"/>
                    </a:cxn>
                    <a:cxn ang="0">
                      <a:pos x="0" y="0"/>
                    </a:cxn>
                    <a:cxn ang="0">
                      <a:pos x="33" y="0"/>
                    </a:cxn>
                    <a:cxn ang="0">
                      <a:pos x="33" y="116"/>
                    </a:cxn>
                  </a:cxnLst>
                  <a:rect l="0" t="0" r="r" b="b"/>
                  <a:pathLst>
                    <a:path w="33" h="116">
                      <a:moveTo>
                        <a:pt x="0" y="116"/>
                      </a:moveTo>
                      <a:lnTo>
                        <a:pt x="0" y="0"/>
                      </a:lnTo>
                      <a:lnTo>
                        <a:pt x="33" y="0"/>
                      </a:lnTo>
                      <a:lnTo>
                        <a:pt x="33" y="116"/>
                      </a:lnTo>
                    </a:path>
                  </a:pathLst>
                </a:custGeom>
                <a:no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36" name="Freeform 326"/>
                <p:cNvSpPr>
                  <a:spLocks/>
                </p:cNvSpPr>
                <p:nvPr/>
              </p:nvSpPr>
              <p:spPr bwMode="auto">
                <a:xfrm>
                  <a:off x="357189" y="3817938"/>
                  <a:ext cx="354013" cy="342900"/>
                </a:xfrm>
                <a:custGeom>
                  <a:avLst/>
                  <a:gdLst/>
                  <a:ahLst/>
                  <a:cxnLst>
                    <a:cxn ang="0">
                      <a:pos x="17" y="168"/>
                    </a:cxn>
                    <a:cxn ang="0">
                      <a:pos x="17" y="78"/>
                    </a:cxn>
                    <a:cxn ang="0">
                      <a:pos x="12" y="75"/>
                    </a:cxn>
                    <a:cxn ang="0">
                      <a:pos x="0" y="75"/>
                    </a:cxn>
                    <a:cxn ang="0">
                      <a:pos x="0" y="62"/>
                    </a:cxn>
                    <a:cxn ang="0">
                      <a:pos x="84" y="4"/>
                    </a:cxn>
                    <a:cxn ang="0">
                      <a:pos x="95" y="4"/>
                    </a:cxn>
                    <a:cxn ang="0">
                      <a:pos x="183" y="59"/>
                    </a:cxn>
                    <a:cxn ang="0">
                      <a:pos x="183" y="72"/>
                    </a:cxn>
                    <a:cxn ang="0">
                      <a:pos x="177" y="76"/>
                    </a:cxn>
                    <a:cxn ang="0">
                      <a:pos x="171" y="76"/>
                    </a:cxn>
                    <a:cxn ang="0">
                      <a:pos x="171" y="177"/>
                    </a:cxn>
                    <a:cxn ang="0">
                      <a:pos x="183" y="177"/>
                    </a:cxn>
                  </a:cxnLst>
                  <a:rect l="0" t="0" r="r" b="b"/>
                  <a:pathLst>
                    <a:path w="183" h="177">
                      <a:moveTo>
                        <a:pt x="17" y="168"/>
                      </a:moveTo>
                      <a:cubicBezTo>
                        <a:pt x="17" y="78"/>
                        <a:pt x="17" y="78"/>
                        <a:pt x="17" y="78"/>
                      </a:cubicBezTo>
                      <a:cubicBezTo>
                        <a:pt x="17" y="78"/>
                        <a:pt x="19" y="75"/>
                        <a:pt x="12" y="75"/>
                      </a:cubicBezTo>
                      <a:cubicBezTo>
                        <a:pt x="0" y="75"/>
                        <a:pt x="0" y="75"/>
                        <a:pt x="0" y="75"/>
                      </a:cubicBezTo>
                      <a:cubicBezTo>
                        <a:pt x="0" y="62"/>
                        <a:pt x="0" y="62"/>
                        <a:pt x="0" y="62"/>
                      </a:cubicBezTo>
                      <a:cubicBezTo>
                        <a:pt x="0" y="62"/>
                        <a:pt x="64" y="20"/>
                        <a:pt x="84" y="4"/>
                      </a:cubicBezTo>
                      <a:cubicBezTo>
                        <a:pt x="86" y="3"/>
                        <a:pt x="89" y="0"/>
                        <a:pt x="95" y="4"/>
                      </a:cubicBezTo>
                      <a:cubicBezTo>
                        <a:pt x="100" y="9"/>
                        <a:pt x="183" y="59"/>
                        <a:pt x="183" y="59"/>
                      </a:cubicBezTo>
                      <a:cubicBezTo>
                        <a:pt x="183" y="72"/>
                        <a:pt x="183" y="72"/>
                        <a:pt x="183" y="72"/>
                      </a:cubicBezTo>
                      <a:cubicBezTo>
                        <a:pt x="183" y="72"/>
                        <a:pt x="183" y="76"/>
                        <a:pt x="177" y="76"/>
                      </a:cubicBezTo>
                      <a:cubicBezTo>
                        <a:pt x="171" y="76"/>
                        <a:pt x="171" y="76"/>
                        <a:pt x="171" y="76"/>
                      </a:cubicBezTo>
                      <a:cubicBezTo>
                        <a:pt x="171" y="177"/>
                        <a:pt x="171" y="177"/>
                        <a:pt x="171" y="177"/>
                      </a:cubicBezTo>
                      <a:cubicBezTo>
                        <a:pt x="183" y="177"/>
                        <a:pt x="183" y="177"/>
                        <a:pt x="183" y="177"/>
                      </a:cubicBezTo>
                    </a:path>
                  </a:pathLst>
                </a:custGeom>
                <a:no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sp>
              <p:nvSpPr>
                <p:cNvPr id="37" name="Freeform 327"/>
                <p:cNvSpPr>
                  <a:spLocks/>
                </p:cNvSpPr>
                <p:nvPr/>
              </p:nvSpPr>
              <p:spPr bwMode="auto">
                <a:xfrm>
                  <a:off x="331789" y="4148138"/>
                  <a:ext cx="42863" cy="68263"/>
                </a:xfrm>
                <a:custGeom>
                  <a:avLst/>
                  <a:gdLst/>
                  <a:ahLst/>
                  <a:cxnLst>
                    <a:cxn ang="0">
                      <a:pos x="22" y="0"/>
                    </a:cxn>
                    <a:cxn ang="0">
                      <a:pos x="4" y="35"/>
                    </a:cxn>
                  </a:cxnLst>
                  <a:rect l="0" t="0" r="r" b="b"/>
                  <a:pathLst>
                    <a:path w="22" h="35">
                      <a:moveTo>
                        <a:pt x="22" y="0"/>
                      </a:moveTo>
                      <a:cubicBezTo>
                        <a:pt x="0" y="12"/>
                        <a:pt x="4" y="35"/>
                        <a:pt x="4" y="35"/>
                      </a:cubicBezTo>
                    </a:path>
                  </a:pathLst>
                </a:custGeom>
                <a:noFill/>
                <a:ln w="95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dirty="0">
                    <a:latin typeface="Arial" pitchFamily="34" charset="0"/>
                    <a:cs typeface="Arial" pitchFamily="34" charset="0"/>
                  </a:endParaRPr>
                </a:p>
              </p:txBody>
            </p:sp>
          </p:grpSp>
        </p:grpSp>
      </p:grpSp>
    </p:spTree>
    <p:extLst>
      <p:ext uri="{BB962C8B-B14F-4D97-AF65-F5344CB8AC3E}">
        <p14:creationId xmlns:p14="http://schemas.microsoft.com/office/powerpoint/2010/main" val="7517356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Mast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0" y="0"/>
          <a:ext cx="147061" cy="143985"/>
        </p:xfrm>
        <a:graphic>
          <a:graphicData uri="http://schemas.openxmlformats.org/presentationml/2006/ole">
            <mc:AlternateContent xmlns:mc="http://schemas.openxmlformats.org/markup-compatibility/2006">
              <mc:Choice xmlns:v="urn:schemas-microsoft-com:vml" Requires="v">
                <p:oleObj spid="_x0000_s119770" name="think-cell Slide" r:id="rId5" imgW="360" imgH="360" progId="">
                  <p:embed/>
                </p:oleObj>
              </mc:Choice>
              <mc:Fallback>
                <p:oleObj name="think-cell Slide" r:id="rId5" imgW="360" imgH="360" progId="">
                  <p:embed/>
                  <p:pic>
                    <p:nvPicPr>
                      <p:cNvPr id="0" name="Picture 4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7061"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custDataLst>
              <p:tags r:id="rId3"/>
            </p:custDataLst>
          </p:nvPr>
        </p:nvSpPr>
        <p:spPr/>
        <p:txBody>
          <a:bodyPr/>
          <a:lstStyle>
            <a:lvl1pPr>
              <a:defRPr/>
            </a:lvl1pPr>
          </a:lstStyle>
          <a:p>
            <a:r>
              <a:rPr lang="en-US" noProof="0" dirty="0" smtClean="0"/>
              <a:t>Click to edit Master title style</a:t>
            </a:r>
            <a:endParaRPr lang="en-US" dirty="0"/>
          </a:p>
        </p:txBody>
      </p:sp>
      <p:sp>
        <p:nvSpPr>
          <p:cNvPr id="8" name="Content Placeholder 7"/>
          <p:cNvSpPr>
            <a:spLocks noGrp="1"/>
          </p:cNvSpPr>
          <p:nvPr>
            <p:ph sz="quarter" idx="10"/>
          </p:nvPr>
        </p:nvSpPr>
        <p:spPr>
          <a:xfrm>
            <a:off x="317501" y="1511300"/>
            <a:ext cx="9267824" cy="477316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Master Sli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0"/>
            <a:ext cx="9906000" cy="1188000"/>
          </a:xfrm>
        </p:spPr>
        <p:txBody>
          <a:bodyPr/>
          <a:lstStyle>
            <a:lvl1pPr>
              <a:defRPr>
                <a:solidFill>
                  <a:schemeClr val="tx2"/>
                </a:solidFill>
              </a:defRPr>
            </a:lvl1pPr>
          </a:lstStyle>
          <a:p>
            <a:r>
              <a:rPr lang="en-US" noProof="0" dirty="0" smtClean="0"/>
              <a:t>Click to edit Master title style</a:t>
            </a:r>
            <a:endParaRPr lang="en-US" noProof="0" dirty="0"/>
          </a:p>
        </p:txBody>
      </p:sp>
      <p:sp>
        <p:nvSpPr>
          <p:cNvPr id="3" name="Espace réservé du contenu 2"/>
          <p:cNvSpPr>
            <a:spLocks noGrp="1"/>
          </p:cNvSpPr>
          <p:nvPr>
            <p:ph idx="1" hasCustomPrompt="1"/>
          </p:nvPr>
        </p:nvSpPr>
        <p:spPr>
          <a:xfrm>
            <a:off x="0" y="1439999"/>
            <a:ext cx="9906000" cy="4680000"/>
          </a:xfrm>
        </p:spPr>
        <p:txBody>
          <a:bodyPr/>
          <a:lstStyle>
            <a:lvl1pPr marL="273050" indent="-273050">
              <a:defRPr baseline="0">
                <a:solidFill>
                  <a:schemeClr val="tx1"/>
                </a:solidFill>
              </a:defRPr>
            </a:lvl1pPr>
            <a:lvl2pPr marL="531813" indent="-176213">
              <a:defRPr>
                <a:solidFill>
                  <a:schemeClr val="tx1"/>
                </a:solidFill>
              </a:defRPr>
            </a:lvl2pPr>
            <a:lvl3pPr marL="804863" indent="-177800">
              <a:buClr>
                <a:schemeClr val="accent1"/>
              </a:buClr>
              <a:buFont typeface="Courier New" pitchFamily="49" charset="0"/>
              <a:buChar char="o"/>
              <a:defRPr>
                <a:solidFill>
                  <a:schemeClr val="tx1"/>
                </a:solidFill>
              </a:defRPr>
            </a:lvl3pPr>
            <a:lvl4pPr marL="1160463" indent="-260350">
              <a:buClr>
                <a:schemeClr val="accent3"/>
              </a:buClr>
              <a:defRPr>
                <a:solidFill>
                  <a:schemeClr val="tx1"/>
                </a:solidFill>
              </a:defRPr>
            </a:lvl4pPr>
            <a:lvl5pPr marL="1433513" indent="-177800">
              <a:defRPr sz="1400" baseline="0"/>
            </a:lvl5pPr>
            <a:lvl6pPr>
              <a:buNone/>
              <a:defRPr/>
            </a:lvl6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a:p>
            <a:pPr lvl="4"/>
            <a:r>
              <a:rPr lang="en-US" noProof="0" dirty="0" smtClean="0"/>
              <a:t>Text style level 5</a:t>
            </a:r>
          </a:p>
        </p:txBody>
      </p:sp>
      <p:sp>
        <p:nvSpPr>
          <p:cNvPr id="8" name="Rectangle 19"/>
          <p:cNvSpPr>
            <a:spLocks noGrp="1" noChangeArrowheads="1"/>
          </p:cNvSpPr>
          <p:nvPr>
            <p:ph type="sldNum" sz="quarter" idx="4"/>
          </p:nvPr>
        </p:nvSpPr>
        <p:spPr bwMode="auto">
          <a:xfrm>
            <a:off x="9702263" y="6732066"/>
            <a:ext cx="197737"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rgbClr val="000000"/>
                </a:solidFill>
                <a:latin typeface="Arial" charset="0"/>
                <a:cs typeface="Arial" charset="0"/>
              </a:defRPr>
            </a:lvl1pPr>
          </a:lstStyle>
          <a:p>
            <a:pPr>
              <a:defRPr/>
            </a:pPr>
            <a:fld id="{9D48B0A8-A3BB-4090-A486-05597CC74740}" type="slidenum">
              <a:rPr lang="en-US" noProof="0"/>
              <a:pPr>
                <a:defRPr/>
              </a:pPr>
              <a:t>‹#›</a:t>
            </a:fld>
            <a:endParaRPr lang="en-US" noProof="0" dirty="0"/>
          </a:p>
        </p:txBody>
      </p:sp>
      <p:sp>
        <p:nvSpPr>
          <p:cNvPr id="9" name="Rectangle 17"/>
          <p:cNvSpPr>
            <a:spLocks noGrp="1" noChangeArrowheads="1"/>
          </p:cNvSpPr>
          <p:nvPr>
            <p:ph type="dt" sz="half" idx="2"/>
          </p:nvPr>
        </p:nvSpPr>
        <p:spPr>
          <a:xfrm>
            <a:off x="6787907" y="6692904"/>
            <a:ext cx="2880001" cy="165100"/>
          </a:xfrm>
          <a:prstGeom prst="rect">
            <a:avLst/>
          </a:prstGeom>
          <a:ln/>
        </p:spPr>
        <p:txBody>
          <a:bodyPr/>
          <a:lstStyle>
            <a:lvl1pPr algn="r" eaLnBrk="0" hangingPunct="0">
              <a:lnSpc>
                <a:spcPct val="85000"/>
              </a:lnSpc>
              <a:defRPr sz="600" smtClean="0">
                <a:solidFill>
                  <a:schemeClr val="tx1"/>
                </a:solidFill>
              </a:defRPr>
            </a:lvl1pPr>
          </a:lstStyle>
          <a:p>
            <a:pPr>
              <a:defRPr/>
            </a:pPr>
            <a:r>
              <a:rPr lang="en-US" dirty="0" smtClean="0"/>
              <a:t>© 2010 Capgemini. All rights reserved.</a:t>
            </a:r>
            <a:endParaRPr lang="en-US" dirty="0"/>
          </a:p>
        </p:txBody>
      </p:sp>
    </p:spTree>
    <p:extLst>
      <p:ext uri="{BB962C8B-B14F-4D97-AF65-F5344CB8AC3E}">
        <p14:creationId xmlns:p14="http://schemas.microsoft.com/office/powerpoint/2010/main" val="127392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1">
    <p:spTree>
      <p:nvGrpSpPr>
        <p:cNvPr id="1" name=""/>
        <p:cNvGrpSpPr/>
        <p:nvPr/>
      </p:nvGrpSpPr>
      <p:grpSpPr>
        <a:xfrm>
          <a:off x="0" y="0"/>
          <a:ext cx="0" cy="0"/>
          <a:chOff x="0" y="0"/>
          <a:chExt cx="0" cy="0"/>
        </a:xfrm>
      </p:grpSpPr>
      <p:graphicFrame>
        <p:nvGraphicFramePr>
          <p:cNvPr id="337" name="Object 336" hidden="1"/>
          <p:cNvGraphicFramePr>
            <a:graphicFrameLocks noChangeAspect="1"/>
          </p:cNvGraphicFramePr>
          <p:nvPr>
            <p:custDataLst>
              <p:tags r:id="rId2"/>
            </p:custDataLst>
          </p:nvPr>
        </p:nvGraphicFramePr>
        <p:xfrm>
          <a:off x="0" y="0"/>
          <a:ext cx="147061" cy="143985"/>
        </p:xfrm>
        <a:graphic>
          <a:graphicData uri="http://schemas.openxmlformats.org/presentationml/2006/ole">
            <mc:AlternateContent xmlns:mc="http://schemas.openxmlformats.org/markup-compatibility/2006">
              <mc:Choice xmlns:v="urn:schemas-microsoft-com:vml" Requires="v">
                <p:oleObj spid="_x0000_s204470" name="think-cell Slide" r:id="rId8" imgW="360" imgH="360" progId="">
                  <p:embed/>
                </p:oleObj>
              </mc:Choice>
              <mc:Fallback>
                <p:oleObj name="think-cell Slide" r:id="rId8" imgW="360" imgH="360" progId="">
                  <p:embed/>
                  <p:pic>
                    <p:nvPicPr>
                      <p:cNvPr id="0" name="Picture 18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47061"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351"/>
          <p:cNvGrpSpPr/>
          <p:nvPr userDrawn="1">
            <p:custDataLst>
              <p:tags r:id="rId3"/>
            </p:custDataLst>
          </p:nvPr>
        </p:nvGrpSpPr>
        <p:grpSpPr>
          <a:xfrm>
            <a:off x="5781928" y="3258545"/>
            <a:ext cx="3701555" cy="2118522"/>
            <a:chOff x="5511798" y="3584333"/>
            <a:chExt cx="4818106" cy="2816468"/>
          </a:xfrm>
        </p:grpSpPr>
        <p:grpSp>
          <p:nvGrpSpPr>
            <p:cNvPr id="6" name="Group 54"/>
            <p:cNvGrpSpPr/>
            <p:nvPr userDrawn="1">
              <p:custDataLst>
                <p:tags r:id="rId5"/>
              </p:custDataLst>
            </p:nvPr>
          </p:nvGrpSpPr>
          <p:grpSpPr>
            <a:xfrm>
              <a:off x="5511798" y="3584333"/>
              <a:ext cx="4818106" cy="2816468"/>
              <a:chOff x="-6346822" y="2366960"/>
              <a:chExt cx="5613397" cy="3281360"/>
            </a:xfrm>
          </p:grpSpPr>
          <p:grpSp>
            <p:nvGrpSpPr>
              <p:cNvPr id="40" name="Group 205"/>
              <p:cNvGrpSpPr>
                <a:grpSpLocks/>
              </p:cNvGrpSpPr>
              <p:nvPr/>
            </p:nvGrpSpPr>
            <p:grpSpPr bwMode="auto">
              <a:xfrm>
                <a:off x="-6170610" y="2416173"/>
                <a:ext cx="5135561" cy="3197223"/>
                <a:chOff x="-3887" y="1522"/>
                <a:chExt cx="3235" cy="2014"/>
              </a:xfrm>
            </p:grpSpPr>
            <p:sp>
              <p:nvSpPr>
                <p:cNvPr id="135" name="Freeform 5"/>
                <p:cNvSpPr>
                  <a:spLocks noEditPoints="1"/>
                </p:cNvSpPr>
                <p:nvPr/>
              </p:nvSpPr>
              <p:spPr bwMode="auto">
                <a:xfrm>
                  <a:off x="-2017" y="3069"/>
                  <a:ext cx="137" cy="3"/>
                </a:xfrm>
                <a:custGeom>
                  <a:avLst/>
                  <a:gdLst/>
                  <a:ahLst/>
                  <a:cxnLst>
                    <a:cxn ang="0">
                      <a:pos x="58" y="1"/>
                    </a:cxn>
                    <a:cxn ang="0">
                      <a:pos x="58" y="0"/>
                    </a:cxn>
                    <a:cxn ang="0">
                      <a:pos x="0" y="0"/>
                    </a:cxn>
                    <a:cxn ang="0">
                      <a:pos x="0" y="1"/>
                    </a:cxn>
                    <a:cxn ang="0">
                      <a:pos x="58" y="0"/>
                    </a:cxn>
                    <a:cxn ang="0">
                      <a:pos x="58" y="0"/>
                    </a:cxn>
                  </a:cxnLst>
                  <a:rect l="0" t="0" r="r" b="b"/>
                  <a:pathLst>
                    <a:path w="58" h="1">
                      <a:moveTo>
                        <a:pt x="58" y="1"/>
                      </a:moveTo>
                      <a:cubicBezTo>
                        <a:pt x="58" y="0"/>
                        <a:pt x="58" y="0"/>
                        <a:pt x="58" y="0"/>
                      </a:cubicBezTo>
                      <a:moveTo>
                        <a:pt x="0" y="0"/>
                      </a:moveTo>
                      <a:cubicBezTo>
                        <a:pt x="0" y="1"/>
                        <a:pt x="0" y="1"/>
                        <a:pt x="0" y="1"/>
                      </a:cubicBezTo>
                      <a:moveTo>
                        <a:pt x="58" y="0"/>
                      </a:moveTo>
                      <a:cubicBezTo>
                        <a:pt x="58" y="0"/>
                        <a:pt x="58" y="0"/>
                        <a:pt x="58"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36" name="Freeform 6"/>
                <p:cNvSpPr>
                  <a:spLocks/>
                </p:cNvSpPr>
                <p:nvPr/>
              </p:nvSpPr>
              <p:spPr bwMode="auto">
                <a:xfrm>
                  <a:off x="-2718" y="2861"/>
                  <a:ext cx="12" cy="2"/>
                </a:xfrm>
                <a:custGeom>
                  <a:avLst/>
                  <a:gdLst/>
                  <a:ahLst/>
                  <a:cxnLst>
                    <a:cxn ang="0">
                      <a:pos x="5" y="0"/>
                    </a:cxn>
                    <a:cxn ang="0">
                      <a:pos x="0" y="0"/>
                    </a:cxn>
                    <a:cxn ang="0">
                      <a:pos x="0" y="1"/>
                    </a:cxn>
                    <a:cxn ang="0">
                      <a:pos x="5" y="1"/>
                    </a:cxn>
                    <a:cxn ang="0">
                      <a:pos x="5" y="0"/>
                    </a:cxn>
                  </a:cxnLst>
                  <a:rect l="0" t="0" r="r" b="b"/>
                  <a:pathLst>
                    <a:path w="5" h="1">
                      <a:moveTo>
                        <a:pt x="5" y="0"/>
                      </a:moveTo>
                      <a:cubicBezTo>
                        <a:pt x="0" y="0"/>
                        <a:pt x="0" y="0"/>
                        <a:pt x="0" y="0"/>
                      </a:cubicBezTo>
                      <a:cubicBezTo>
                        <a:pt x="0" y="1"/>
                        <a:pt x="0" y="1"/>
                        <a:pt x="0" y="1"/>
                      </a:cubicBezTo>
                      <a:cubicBezTo>
                        <a:pt x="5" y="1"/>
                        <a:pt x="5" y="1"/>
                        <a:pt x="5" y="1"/>
                      </a:cubicBezTo>
                      <a:cubicBezTo>
                        <a:pt x="5" y="0"/>
                        <a:pt x="5" y="0"/>
                        <a:pt x="5"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37" name="Freeform 7"/>
                <p:cNvSpPr>
                  <a:spLocks/>
                </p:cNvSpPr>
                <p:nvPr/>
              </p:nvSpPr>
              <p:spPr bwMode="auto">
                <a:xfrm>
                  <a:off x="-1028" y="2861"/>
                  <a:ext cx="1" cy="2"/>
                </a:xfrm>
                <a:custGeom>
                  <a:avLst/>
                  <a:gdLst/>
                  <a:ahLst/>
                  <a:cxnLst>
                    <a:cxn ang="0">
                      <a:pos x="0" y="0"/>
                    </a:cxn>
                    <a:cxn ang="0">
                      <a:pos x="0" y="1"/>
                    </a:cxn>
                    <a:cxn ang="0">
                      <a:pos x="0" y="1"/>
                    </a:cxn>
                    <a:cxn ang="0">
                      <a:pos x="0" y="0"/>
                    </a:cxn>
                  </a:cxnLst>
                  <a:rect l="0" t="0" r="r" b="b"/>
                  <a:pathLst>
                    <a:path h="1">
                      <a:moveTo>
                        <a:pt x="0" y="0"/>
                      </a:moveTo>
                      <a:cubicBezTo>
                        <a:pt x="0" y="1"/>
                        <a:pt x="0" y="1"/>
                        <a:pt x="0" y="1"/>
                      </a:cubicBezTo>
                      <a:cubicBezTo>
                        <a:pt x="0" y="1"/>
                        <a:pt x="0" y="1"/>
                        <a:pt x="0" y="1"/>
                      </a:cubicBezTo>
                      <a:cubicBezTo>
                        <a:pt x="0" y="0"/>
                        <a:pt x="0" y="0"/>
                        <a:pt x="0"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38" name="Freeform 8"/>
                <p:cNvSpPr>
                  <a:spLocks noEditPoints="1"/>
                </p:cNvSpPr>
                <p:nvPr/>
              </p:nvSpPr>
              <p:spPr bwMode="auto">
                <a:xfrm>
                  <a:off x="-2197" y="2223"/>
                  <a:ext cx="1257" cy="3"/>
                </a:xfrm>
                <a:custGeom>
                  <a:avLst/>
                  <a:gdLst/>
                  <a:ahLst/>
                  <a:cxnLst>
                    <a:cxn ang="0">
                      <a:pos x="0" y="0"/>
                    </a:cxn>
                    <a:cxn ang="0">
                      <a:pos x="0" y="0"/>
                    </a:cxn>
                    <a:cxn ang="0">
                      <a:pos x="0" y="1"/>
                    </a:cxn>
                    <a:cxn ang="0">
                      <a:pos x="0" y="0"/>
                    </a:cxn>
                    <a:cxn ang="0">
                      <a:pos x="230" y="0"/>
                    </a:cxn>
                    <a:cxn ang="0">
                      <a:pos x="228" y="0"/>
                    </a:cxn>
                    <a:cxn ang="0">
                      <a:pos x="228" y="1"/>
                    </a:cxn>
                    <a:cxn ang="0">
                      <a:pos x="230" y="1"/>
                    </a:cxn>
                    <a:cxn ang="0">
                      <a:pos x="230" y="0"/>
                    </a:cxn>
                    <a:cxn ang="0">
                      <a:pos x="431" y="0"/>
                    </a:cxn>
                    <a:cxn ang="0">
                      <a:pos x="426" y="0"/>
                    </a:cxn>
                    <a:cxn ang="0">
                      <a:pos x="426" y="1"/>
                    </a:cxn>
                    <a:cxn ang="0">
                      <a:pos x="431" y="1"/>
                    </a:cxn>
                    <a:cxn ang="0">
                      <a:pos x="431" y="0"/>
                    </a:cxn>
                    <a:cxn ang="0">
                      <a:pos x="442" y="0"/>
                    </a:cxn>
                    <a:cxn ang="0">
                      <a:pos x="436" y="0"/>
                    </a:cxn>
                    <a:cxn ang="0">
                      <a:pos x="436" y="1"/>
                    </a:cxn>
                    <a:cxn ang="0">
                      <a:pos x="442" y="1"/>
                    </a:cxn>
                    <a:cxn ang="0">
                      <a:pos x="442" y="0"/>
                    </a:cxn>
                    <a:cxn ang="0">
                      <a:pos x="462" y="0"/>
                    </a:cxn>
                    <a:cxn ang="0">
                      <a:pos x="458" y="0"/>
                    </a:cxn>
                    <a:cxn ang="0">
                      <a:pos x="459" y="1"/>
                    </a:cxn>
                    <a:cxn ang="0">
                      <a:pos x="462" y="1"/>
                    </a:cxn>
                    <a:cxn ang="0">
                      <a:pos x="462" y="0"/>
                    </a:cxn>
                    <a:cxn ang="0">
                      <a:pos x="530" y="0"/>
                    </a:cxn>
                    <a:cxn ang="0">
                      <a:pos x="530" y="0"/>
                    </a:cxn>
                    <a:cxn ang="0">
                      <a:pos x="530" y="1"/>
                    </a:cxn>
                    <a:cxn ang="0">
                      <a:pos x="531" y="1"/>
                    </a:cxn>
                    <a:cxn ang="0">
                      <a:pos x="530" y="0"/>
                    </a:cxn>
                  </a:cxnLst>
                  <a:rect l="0" t="0" r="r" b="b"/>
                  <a:pathLst>
                    <a:path w="531" h="1">
                      <a:moveTo>
                        <a:pt x="0" y="0"/>
                      </a:moveTo>
                      <a:cubicBezTo>
                        <a:pt x="0" y="0"/>
                        <a:pt x="0" y="0"/>
                        <a:pt x="0" y="0"/>
                      </a:cubicBezTo>
                      <a:cubicBezTo>
                        <a:pt x="0" y="1"/>
                        <a:pt x="0" y="1"/>
                        <a:pt x="0" y="1"/>
                      </a:cubicBezTo>
                      <a:cubicBezTo>
                        <a:pt x="0" y="0"/>
                        <a:pt x="0" y="0"/>
                        <a:pt x="0" y="0"/>
                      </a:cubicBezTo>
                      <a:moveTo>
                        <a:pt x="230" y="0"/>
                      </a:moveTo>
                      <a:cubicBezTo>
                        <a:pt x="228" y="0"/>
                        <a:pt x="228" y="0"/>
                        <a:pt x="228" y="0"/>
                      </a:cubicBezTo>
                      <a:cubicBezTo>
                        <a:pt x="228" y="1"/>
                        <a:pt x="228" y="1"/>
                        <a:pt x="228" y="1"/>
                      </a:cubicBezTo>
                      <a:cubicBezTo>
                        <a:pt x="230" y="1"/>
                        <a:pt x="230" y="1"/>
                        <a:pt x="230" y="1"/>
                      </a:cubicBezTo>
                      <a:cubicBezTo>
                        <a:pt x="230" y="0"/>
                        <a:pt x="230" y="0"/>
                        <a:pt x="230" y="0"/>
                      </a:cubicBezTo>
                      <a:moveTo>
                        <a:pt x="431" y="0"/>
                      </a:moveTo>
                      <a:cubicBezTo>
                        <a:pt x="426" y="0"/>
                        <a:pt x="426" y="0"/>
                        <a:pt x="426" y="0"/>
                      </a:cubicBezTo>
                      <a:cubicBezTo>
                        <a:pt x="426" y="1"/>
                        <a:pt x="426" y="1"/>
                        <a:pt x="426" y="1"/>
                      </a:cubicBezTo>
                      <a:cubicBezTo>
                        <a:pt x="431" y="1"/>
                        <a:pt x="431" y="1"/>
                        <a:pt x="431" y="1"/>
                      </a:cubicBezTo>
                      <a:cubicBezTo>
                        <a:pt x="431" y="0"/>
                        <a:pt x="431" y="0"/>
                        <a:pt x="431" y="0"/>
                      </a:cubicBezTo>
                      <a:moveTo>
                        <a:pt x="442" y="0"/>
                      </a:moveTo>
                      <a:cubicBezTo>
                        <a:pt x="436" y="0"/>
                        <a:pt x="436" y="0"/>
                        <a:pt x="436" y="0"/>
                      </a:cubicBezTo>
                      <a:cubicBezTo>
                        <a:pt x="436" y="1"/>
                        <a:pt x="436" y="1"/>
                        <a:pt x="436" y="1"/>
                      </a:cubicBezTo>
                      <a:cubicBezTo>
                        <a:pt x="442" y="1"/>
                        <a:pt x="442" y="1"/>
                        <a:pt x="442" y="1"/>
                      </a:cubicBezTo>
                      <a:cubicBezTo>
                        <a:pt x="442" y="0"/>
                        <a:pt x="442" y="0"/>
                        <a:pt x="442" y="0"/>
                      </a:cubicBezTo>
                      <a:moveTo>
                        <a:pt x="462" y="0"/>
                      </a:moveTo>
                      <a:cubicBezTo>
                        <a:pt x="458" y="0"/>
                        <a:pt x="458" y="0"/>
                        <a:pt x="458" y="0"/>
                      </a:cubicBezTo>
                      <a:cubicBezTo>
                        <a:pt x="458" y="0"/>
                        <a:pt x="458" y="0"/>
                        <a:pt x="459" y="1"/>
                      </a:cubicBezTo>
                      <a:cubicBezTo>
                        <a:pt x="462" y="1"/>
                        <a:pt x="462" y="1"/>
                        <a:pt x="462" y="1"/>
                      </a:cubicBezTo>
                      <a:cubicBezTo>
                        <a:pt x="462" y="0"/>
                        <a:pt x="462" y="0"/>
                        <a:pt x="462" y="0"/>
                      </a:cubicBezTo>
                      <a:moveTo>
                        <a:pt x="530" y="0"/>
                      </a:moveTo>
                      <a:cubicBezTo>
                        <a:pt x="530" y="0"/>
                        <a:pt x="530" y="0"/>
                        <a:pt x="530" y="0"/>
                      </a:cubicBezTo>
                      <a:cubicBezTo>
                        <a:pt x="530" y="1"/>
                        <a:pt x="530" y="1"/>
                        <a:pt x="530" y="1"/>
                      </a:cubicBezTo>
                      <a:cubicBezTo>
                        <a:pt x="531" y="1"/>
                        <a:pt x="531" y="1"/>
                        <a:pt x="531" y="1"/>
                      </a:cubicBezTo>
                      <a:cubicBezTo>
                        <a:pt x="530" y="0"/>
                        <a:pt x="530" y="0"/>
                        <a:pt x="530"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39" name="Freeform 9"/>
                <p:cNvSpPr>
                  <a:spLocks noEditPoints="1"/>
                </p:cNvSpPr>
                <p:nvPr/>
              </p:nvSpPr>
              <p:spPr bwMode="auto">
                <a:xfrm>
                  <a:off x="-3755" y="2223"/>
                  <a:ext cx="74" cy="3"/>
                </a:xfrm>
                <a:custGeom>
                  <a:avLst/>
                  <a:gdLst/>
                  <a:ahLst/>
                  <a:cxnLst>
                    <a:cxn ang="0">
                      <a:pos x="0" y="0"/>
                    </a:cxn>
                    <a:cxn ang="0">
                      <a:pos x="0" y="0"/>
                    </a:cxn>
                    <a:cxn ang="0">
                      <a:pos x="0" y="1"/>
                    </a:cxn>
                    <a:cxn ang="0">
                      <a:pos x="0" y="1"/>
                    </a:cxn>
                    <a:cxn ang="0">
                      <a:pos x="0" y="0"/>
                    </a:cxn>
                    <a:cxn ang="0">
                      <a:pos x="31" y="0"/>
                    </a:cxn>
                    <a:cxn ang="0">
                      <a:pos x="31" y="0"/>
                    </a:cxn>
                  </a:cxnLst>
                  <a:rect l="0" t="0" r="r" b="b"/>
                  <a:pathLst>
                    <a:path w="31" h="1">
                      <a:moveTo>
                        <a:pt x="0" y="0"/>
                      </a:moveTo>
                      <a:cubicBezTo>
                        <a:pt x="0" y="0"/>
                        <a:pt x="0" y="0"/>
                        <a:pt x="0" y="0"/>
                      </a:cubicBezTo>
                      <a:cubicBezTo>
                        <a:pt x="0" y="0"/>
                        <a:pt x="0" y="0"/>
                        <a:pt x="0" y="1"/>
                      </a:cubicBezTo>
                      <a:cubicBezTo>
                        <a:pt x="0" y="1"/>
                        <a:pt x="0" y="1"/>
                        <a:pt x="0" y="1"/>
                      </a:cubicBezTo>
                      <a:cubicBezTo>
                        <a:pt x="0" y="0"/>
                        <a:pt x="0" y="0"/>
                        <a:pt x="0" y="0"/>
                      </a:cubicBezTo>
                      <a:moveTo>
                        <a:pt x="31" y="0"/>
                      </a:moveTo>
                      <a:cubicBezTo>
                        <a:pt x="31" y="0"/>
                        <a:pt x="31" y="0"/>
                        <a:pt x="3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0" name="Freeform 10"/>
                <p:cNvSpPr>
                  <a:spLocks noEditPoints="1"/>
                </p:cNvSpPr>
                <p:nvPr/>
              </p:nvSpPr>
              <p:spPr bwMode="auto">
                <a:xfrm>
                  <a:off x="-2264" y="1681"/>
                  <a:ext cx="1070" cy="2"/>
                </a:xfrm>
                <a:custGeom>
                  <a:avLst/>
                  <a:gdLst/>
                  <a:ahLst/>
                  <a:cxnLst>
                    <a:cxn ang="0">
                      <a:pos x="5" y="0"/>
                    </a:cxn>
                    <a:cxn ang="0">
                      <a:pos x="0" y="0"/>
                    </a:cxn>
                    <a:cxn ang="0">
                      <a:pos x="0" y="1"/>
                    </a:cxn>
                    <a:cxn ang="0">
                      <a:pos x="5" y="1"/>
                    </a:cxn>
                    <a:cxn ang="0">
                      <a:pos x="5" y="0"/>
                    </a:cxn>
                    <a:cxn ang="0">
                      <a:pos x="119" y="0"/>
                    </a:cxn>
                    <a:cxn ang="0">
                      <a:pos x="114" y="0"/>
                    </a:cxn>
                    <a:cxn ang="0">
                      <a:pos x="114" y="1"/>
                    </a:cxn>
                    <a:cxn ang="0">
                      <a:pos x="119" y="1"/>
                    </a:cxn>
                    <a:cxn ang="0">
                      <a:pos x="119" y="0"/>
                    </a:cxn>
                    <a:cxn ang="0">
                      <a:pos x="167" y="0"/>
                    </a:cxn>
                    <a:cxn ang="0">
                      <a:pos x="166" y="0"/>
                    </a:cxn>
                    <a:cxn ang="0">
                      <a:pos x="166" y="1"/>
                    </a:cxn>
                    <a:cxn ang="0">
                      <a:pos x="167" y="1"/>
                    </a:cxn>
                    <a:cxn ang="0">
                      <a:pos x="167" y="0"/>
                    </a:cxn>
                    <a:cxn ang="0">
                      <a:pos x="223" y="0"/>
                    </a:cxn>
                    <a:cxn ang="0">
                      <a:pos x="218" y="0"/>
                    </a:cxn>
                    <a:cxn ang="0">
                      <a:pos x="218" y="1"/>
                    </a:cxn>
                    <a:cxn ang="0">
                      <a:pos x="223" y="1"/>
                    </a:cxn>
                    <a:cxn ang="0">
                      <a:pos x="223" y="0"/>
                    </a:cxn>
                    <a:cxn ang="0">
                      <a:pos x="327" y="0"/>
                    </a:cxn>
                    <a:cxn ang="0">
                      <a:pos x="326" y="0"/>
                    </a:cxn>
                    <a:cxn ang="0">
                      <a:pos x="327" y="1"/>
                    </a:cxn>
                    <a:cxn ang="0">
                      <a:pos x="327" y="1"/>
                    </a:cxn>
                    <a:cxn ang="0">
                      <a:pos x="327" y="0"/>
                    </a:cxn>
                    <a:cxn ang="0">
                      <a:pos x="431" y="0"/>
                    </a:cxn>
                    <a:cxn ang="0">
                      <a:pos x="426" y="0"/>
                    </a:cxn>
                    <a:cxn ang="0">
                      <a:pos x="426" y="1"/>
                    </a:cxn>
                    <a:cxn ang="0">
                      <a:pos x="431" y="1"/>
                    </a:cxn>
                    <a:cxn ang="0">
                      <a:pos x="431" y="0"/>
                    </a:cxn>
                    <a:cxn ang="0">
                      <a:pos x="442" y="0"/>
                    </a:cxn>
                    <a:cxn ang="0">
                      <a:pos x="437" y="0"/>
                    </a:cxn>
                    <a:cxn ang="0">
                      <a:pos x="437" y="1"/>
                    </a:cxn>
                    <a:cxn ang="0">
                      <a:pos x="442" y="1"/>
                    </a:cxn>
                    <a:cxn ang="0">
                      <a:pos x="442" y="0"/>
                    </a:cxn>
                    <a:cxn ang="0">
                      <a:pos x="447" y="0"/>
                    </a:cxn>
                    <a:cxn ang="0">
                      <a:pos x="447" y="0"/>
                    </a:cxn>
                    <a:cxn ang="0">
                      <a:pos x="447" y="1"/>
                    </a:cxn>
                    <a:cxn ang="0">
                      <a:pos x="449" y="1"/>
                    </a:cxn>
                    <a:cxn ang="0">
                      <a:pos x="447" y="0"/>
                    </a:cxn>
                    <a:cxn ang="0">
                      <a:pos x="452" y="0"/>
                    </a:cxn>
                    <a:cxn ang="0">
                      <a:pos x="450" y="0"/>
                    </a:cxn>
                    <a:cxn ang="0">
                      <a:pos x="451" y="1"/>
                    </a:cxn>
                    <a:cxn ang="0">
                      <a:pos x="452" y="1"/>
                    </a:cxn>
                    <a:cxn ang="0">
                      <a:pos x="452" y="0"/>
                    </a:cxn>
                  </a:cxnLst>
                  <a:rect l="0" t="0" r="r" b="b"/>
                  <a:pathLst>
                    <a:path w="452" h="1">
                      <a:moveTo>
                        <a:pt x="5" y="0"/>
                      </a:moveTo>
                      <a:cubicBezTo>
                        <a:pt x="0" y="0"/>
                        <a:pt x="0" y="0"/>
                        <a:pt x="0" y="0"/>
                      </a:cubicBezTo>
                      <a:cubicBezTo>
                        <a:pt x="0" y="1"/>
                        <a:pt x="0" y="1"/>
                        <a:pt x="0" y="1"/>
                      </a:cubicBezTo>
                      <a:cubicBezTo>
                        <a:pt x="5" y="1"/>
                        <a:pt x="5" y="1"/>
                        <a:pt x="5" y="1"/>
                      </a:cubicBezTo>
                      <a:cubicBezTo>
                        <a:pt x="5" y="0"/>
                        <a:pt x="5" y="0"/>
                        <a:pt x="5" y="0"/>
                      </a:cubicBezTo>
                      <a:moveTo>
                        <a:pt x="119" y="0"/>
                      </a:moveTo>
                      <a:cubicBezTo>
                        <a:pt x="114" y="0"/>
                        <a:pt x="114" y="0"/>
                        <a:pt x="114" y="0"/>
                      </a:cubicBezTo>
                      <a:cubicBezTo>
                        <a:pt x="114" y="1"/>
                        <a:pt x="114" y="1"/>
                        <a:pt x="114" y="1"/>
                      </a:cubicBezTo>
                      <a:cubicBezTo>
                        <a:pt x="119" y="1"/>
                        <a:pt x="119" y="1"/>
                        <a:pt x="119" y="1"/>
                      </a:cubicBezTo>
                      <a:cubicBezTo>
                        <a:pt x="119" y="0"/>
                        <a:pt x="119" y="0"/>
                        <a:pt x="119" y="0"/>
                      </a:cubicBezTo>
                      <a:moveTo>
                        <a:pt x="167" y="0"/>
                      </a:moveTo>
                      <a:cubicBezTo>
                        <a:pt x="166" y="0"/>
                        <a:pt x="166" y="0"/>
                        <a:pt x="166" y="0"/>
                      </a:cubicBezTo>
                      <a:cubicBezTo>
                        <a:pt x="166" y="1"/>
                        <a:pt x="166" y="1"/>
                        <a:pt x="166" y="1"/>
                      </a:cubicBezTo>
                      <a:cubicBezTo>
                        <a:pt x="167" y="1"/>
                        <a:pt x="167" y="1"/>
                        <a:pt x="167" y="1"/>
                      </a:cubicBezTo>
                      <a:cubicBezTo>
                        <a:pt x="167" y="1"/>
                        <a:pt x="167" y="1"/>
                        <a:pt x="167" y="0"/>
                      </a:cubicBezTo>
                      <a:moveTo>
                        <a:pt x="223" y="0"/>
                      </a:moveTo>
                      <a:cubicBezTo>
                        <a:pt x="218" y="0"/>
                        <a:pt x="218" y="0"/>
                        <a:pt x="218" y="0"/>
                      </a:cubicBezTo>
                      <a:cubicBezTo>
                        <a:pt x="218" y="1"/>
                        <a:pt x="218" y="1"/>
                        <a:pt x="218" y="1"/>
                      </a:cubicBezTo>
                      <a:cubicBezTo>
                        <a:pt x="223" y="1"/>
                        <a:pt x="223" y="1"/>
                        <a:pt x="223" y="1"/>
                      </a:cubicBezTo>
                      <a:cubicBezTo>
                        <a:pt x="223" y="0"/>
                        <a:pt x="223" y="0"/>
                        <a:pt x="223" y="0"/>
                      </a:cubicBezTo>
                      <a:moveTo>
                        <a:pt x="327" y="0"/>
                      </a:moveTo>
                      <a:cubicBezTo>
                        <a:pt x="326" y="0"/>
                        <a:pt x="326" y="0"/>
                        <a:pt x="326" y="0"/>
                      </a:cubicBezTo>
                      <a:cubicBezTo>
                        <a:pt x="327" y="1"/>
                        <a:pt x="327" y="1"/>
                        <a:pt x="327" y="1"/>
                      </a:cubicBezTo>
                      <a:cubicBezTo>
                        <a:pt x="327" y="1"/>
                        <a:pt x="327" y="1"/>
                        <a:pt x="327" y="1"/>
                      </a:cubicBezTo>
                      <a:cubicBezTo>
                        <a:pt x="327" y="0"/>
                        <a:pt x="327" y="0"/>
                        <a:pt x="327" y="0"/>
                      </a:cubicBezTo>
                      <a:moveTo>
                        <a:pt x="431" y="0"/>
                      </a:moveTo>
                      <a:cubicBezTo>
                        <a:pt x="426" y="0"/>
                        <a:pt x="426" y="0"/>
                        <a:pt x="426" y="0"/>
                      </a:cubicBezTo>
                      <a:cubicBezTo>
                        <a:pt x="426" y="1"/>
                        <a:pt x="426" y="1"/>
                        <a:pt x="426" y="1"/>
                      </a:cubicBezTo>
                      <a:cubicBezTo>
                        <a:pt x="431" y="1"/>
                        <a:pt x="431" y="1"/>
                        <a:pt x="431" y="1"/>
                      </a:cubicBezTo>
                      <a:cubicBezTo>
                        <a:pt x="431" y="0"/>
                        <a:pt x="431" y="0"/>
                        <a:pt x="431" y="0"/>
                      </a:cubicBezTo>
                      <a:moveTo>
                        <a:pt x="442" y="0"/>
                      </a:moveTo>
                      <a:cubicBezTo>
                        <a:pt x="437" y="0"/>
                        <a:pt x="437" y="0"/>
                        <a:pt x="437" y="0"/>
                      </a:cubicBezTo>
                      <a:cubicBezTo>
                        <a:pt x="437" y="1"/>
                        <a:pt x="437" y="1"/>
                        <a:pt x="437" y="1"/>
                      </a:cubicBezTo>
                      <a:cubicBezTo>
                        <a:pt x="442" y="1"/>
                        <a:pt x="442" y="1"/>
                        <a:pt x="442" y="1"/>
                      </a:cubicBezTo>
                      <a:cubicBezTo>
                        <a:pt x="442" y="0"/>
                        <a:pt x="442" y="0"/>
                        <a:pt x="442" y="0"/>
                      </a:cubicBezTo>
                      <a:moveTo>
                        <a:pt x="447" y="0"/>
                      </a:moveTo>
                      <a:cubicBezTo>
                        <a:pt x="447" y="0"/>
                        <a:pt x="447" y="0"/>
                        <a:pt x="447" y="0"/>
                      </a:cubicBezTo>
                      <a:cubicBezTo>
                        <a:pt x="447" y="1"/>
                        <a:pt x="447" y="1"/>
                        <a:pt x="447" y="1"/>
                      </a:cubicBezTo>
                      <a:cubicBezTo>
                        <a:pt x="449" y="1"/>
                        <a:pt x="449" y="1"/>
                        <a:pt x="449" y="1"/>
                      </a:cubicBezTo>
                      <a:cubicBezTo>
                        <a:pt x="449" y="1"/>
                        <a:pt x="448" y="1"/>
                        <a:pt x="447" y="0"/>
                      </a:cubicBezTo>
                      <a:moveTo>
                        <a:pt x="452" y="0"/>
                      </a:moveTo>
                      <a:cubicBezTo>
                        <a:pt x="450" y="0"/>
                        <a:pt x="450" y="0"/>
                        <a:pt x="450" y="0"/>
                      </a:cubicBezTo>
                      <a:cubicBezTo>
                        <a:pt x="450" y="1"/>
                        <a:pt x="451" y="1"/>
                        <a:pt x="451" y="1"/>
                      </a:cubicBezTo>
                      <a:cubicBezTo>
                        <a:pt x="452" y="1"/>
                        <a:pt x="452" y="1"/>
                        <a:pt x="452" y="1"/>
                      </a:cubicBezTo>
                      <a:cubicBezTo>
                        <a:pt x="452" y="0"/>
                        <a:pt x="452" y="0"/>
                        <a:pt x="45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1" name="Freeform 11"/>
                <p:cNvSpPr>
                  <a:spLocks noEditPoints="1"/>
                </p:cNvSpPr>
                <p:nvPr/>
              </p:nvSpPr>
              <p:spPr bwMode="auto">
                <a:xfrm>
                  <a:off x="-3518" y="1681"/>
                  <a:ext cx="530" cy="2"/>
                </a:xfrm>
                <a:custGeom>
                  <a:avLst/>
                  <a:gdLst/>
                  <a:ahLst/>
                  <a:cxnLst>
                    <a:cxn ang="0">
                      <a:pos x="5" y="1"/>
                    </a:cxn>
                    <a:cxn ang="0">
                      <a:pos x="5" y="1"/>
                    </a:cxn>
                    <a:cxn ang="0">
                      <a:pos x="5" y="1"/>
                    </a:cxn>
                    <a:cxn ang="0">
                      <a:pos x="5" y="1"/>
                    </a:cxn>
                    <a:cxn ang="0">
                      <a:pos x="3" y="0"/>
                    </a:cxn>
                    <a:cxn ang="0">
                      <a:pos x="0" y="0"/>
                    </a:cxn>
                    <a:cxn ang="0">
                      <a:pos x="0" y="1"/>
                    </a:cxn>
                    <a:cxn ang="0">
                      <a:pos x="2" y="1"/>
                    </a:cxn>
                    <a:cxn ang="0">
                      <a:pos x="3" y="0"/>
                    </a:cxn>
                    <a:cxn ang="0">
                      <a:pos x="88" y="0"/>
                    </a:cxn>
                    <a:cxn ang="0">
                      <a:pos x="88" y="0"/>
                    </a:cxn>
                    <a:cxn ang="0">
                      <a:pos x="88" y="1"/>
                    </a:cxn>
                    <a:cxn ang="0">
                      <a:pos x="88" y="1"/>
                    </a:cxn>
                    <a:cxn ang="0">
                      <a:pos x="88" y="0"/>
                    </a:cxn>
                    <a:cxn ang="0">
                      <a:pos x="224" y="0"/>
                    </a:cxn>
                    <a:cxn ang="0">
                      <a:pos x="223" y="0"/>
                    </a:cxn>
                    <a:cxn ang="0">
                      <a:pos x="224" y="1"/>
                    </a:cxn>
                    <a:cxn ang="0">
                      <a:pos x="224" y="0"/>
                    </a:cxn>
                  </a:cxnLst>
                  <a:rect l="0" t="0" r="r" b="b"/>
                  <a:pathLst>
                    <a:path w="224" h="1">
                      <a:moveTo>
                        <a:pt x="5" y="1"/>
                      </a:moveTo>
                      <a:cubicBezTo>
                        <a:pt x="5" y="1"/>
                        <a:pt x="5" y="1"/>
                        <a:pt x="5" y="1"/>
                      </a:cubicBezTo>
                      <a:cubicBezTo>
                        <a:pt x="5" y="1"/>
                        <a:pt x="5" y="1"/>
                        <a:pt x="5" y="1"/>
                      </a:cubicBezTo>
                      <a:cubicBezTo>
                        <a:pt x="5" y="1"/>
                        <a:pt x="5" y="1"/>
                        <a:pt x="5" y="1"/>
                      </a:cubicBezTo>
                      <a:moveTo>
                        <a:pt x="3" y="0"/>
                      </a:moveTo>
                      <a:cubicBezTo>
                        <a:pt x="0" y="0"/>
                        <a:pt x="0" y="0"/>
                        <a:pt x="0" y="0"/>
                      </a:cubicBezTo>
                      <a:cubicBezTo>
                        <a:pt x="0" y="1"/>
                        <a:pt x="0" y="1"/>
                        <a:pt x="0" y="1"/>
                      </a:cubicBezTo>
                      <a:cubicBezTo>
                        <a:pt x="2" y="1"/>
                        <a:pt x="2" y="1"/>
                        <a:pt x="2" y="1"/>
                      </a:cubicBezTo>
                      <a:cubicBezTo>
                        <a:pt x="3" y="1"/>
                        <a:pt x="3" y="1"/>
                        <a:pt x="3" y="0"/>
                      </a:cubicBezTo>
                      <a:moveTo>
                        <a:pt x="88" y="0"/>
                      </a:moveTo>
                      <a:cubicBezTo>
                        <a:pt x="88" y="0"/>
                        <a:pt x="88" y="0"/>
                        <a:pt x="88" y="0"/>
                      </a:cubicBezTo>
                      <a:cubicBezTo>
                        <a:pt x="88" y="1"/>
                        <a:pt x="88" y="1"/>
                        <a:pt x="88" y="1"/>
                      </a:cubicBezTo>
                      <a:cubicBezTo>
                        <a:pt x="88" y="1"/>
                        <a:pt x="88" y="1"/>
                        <a:pt x="88" y="1"/>
                      </a:cubicBezTo>
                      <a:cubicBezTo>
                        <a:pt x="88" y="0"/>
                        <a:pt x="88" y="0"/>
                        <a:pt x="88" y="0"/>
                      </a:cubicBezTo>
                      <a:moveTo>
                        <a:pt x="224" y="0"/>
                      </a:moveTo>
                      <a:cubicBezTo>
                        <a:pt x="223" y="0"/>
                        <a:pt x="223" y="0"/>
                        <a:pt x="223" y="0"/>
                      </a:cubicBezTo>
                      <a:cubicBezTo>
                        <a:pt x="223" y="1"/>
                        <a:pt x="224" y="1"/>
                        <a:pt x="224" y="1"/>
                      </a:cubicBezTo>
                      <a:cubicBezTo>
                        <a:pt x="224" y="0"/>
                        <a:pt x="224" y="0"/>
                        <a:pt x="224"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2" name="Freeform 12"/>
                <p:cNvSpPr>
                  <a:spLocks/>
                </p:cNvSpPr>
                <p:nvPr/>
              </p:nvSpPr>
              <p:spPr bwMode="auto">
                <a:xfrm>
                  <a:off x="-1232" y="1986"/>
                  <a:ext cx="133" cy="270"/>
                </a:xfrm>
                <a:custGeom>
                  <a:avLst/>
                  <a:gdLst/>
                  <a:ahLst/>
                  <a:cxnLst>
                    <a:cxn ang="0">
                      <a:pos x="2" y="0"/>
                    </a:cxn>
                    <a:cxn ang="0">
                      <a:pos x="0" y="0"/>
                    </a:cxn>
                    <a:cxn ang="0">
                      <a:pos x="48" y="100"/>
                    </a:cxn>
                    <a:cxn ang="0">
                      <a:pos x="48" y="100"/>
                    </a:cxn>
                    <a:cxn ang="0">
                      <a:pos x="48" y="100"/>
                    </a:cxn>
                    <a:cxn ang="0">
                      <a:pos x="49" y="103"/>
                    </a:cxn>
                    <a:cxn ang="0">
                      <a:pos x="54" y="114"/>
                    </a:cxn>
                    <a:cxn ang="0">
                      <a:pos x="56" y="114"/>
                    </a:cxn>
                    <a:cxn ang="0">
                      <a:pos x="51" y="101"/>
                    </a:cxn>
                    <a:cxn ang="0">
                      <a:pos x="49" y="101"/>
                    </a:cxn>
                    <a:cxn ang="0">
                      <a:pos x="49" y="100"/>
                    </a:cxn>
                    <a:cxn ang="0">
                      <a:pos x="50" y="100"/>
                    </a:cxn>
                    <a:cxn ang="0">
                      <a:pos x="50" y="99"/>
                    </a:cxn>
                    <a:cxn ang="0">
                      <a:pos x="50" y="99"/>
                    </a:cxn>
                    <a:cxn ang="0">
                      <a:pos x="2" y="0"/>
                    </a:cxn>
                  </a:cxnLst>
                  <a:rect l="0" t="0" r="r" b="b"/>
                  <a:pathLst>
                    <a:path w="56" h="114">
                      <a:moveTo>
                        <a:pt x="2" y="0"/>
                      </a:moveTo>
                      <a:cubicBezTo>
                        <a:pt x="0" y="0"/>
                        <a:pt x="0" y="0"/>
                        <a:pt x="0" y="0"/>
                      </a:cubicBezTo>
                      <a:cubicBezTo>
                        <a:pt x="18" y="29"/>
                        <a:pt x="35" y="62"/>
                        <a:pt x="48" y="100"/>
                      </a:cubicBezTo>
                      <a:cubicBezTo>
                        <a:pt x="48" y="100"/>
                        <a:pt x="48" y="100"/>
                        <a:pt x="48" y="100"/>
                      </a:cubicBezTo>
                      <a:cubicBezTo>
                        <a:pt x="48" y="100"/>
                        <a:pt x="48" y="100"/>
                        <a:pt x="48" y="100"/>
                      </a:cubicBezTo>
                      <a:cubicBezTo>
                        <a:pt x="48" y="100"/>
                        <a:pt x="48" y="101"/>
                        <a:pt x="49" y="103"/>
                      </a:cubicBezTo>
                      <a:cubicBezTo>
                        <a:pt x="50" y="105"/>
                        <a:pt x="52" y="109"/>
                        <a:pt x="54" y="114"/>
                      </a:cubicBezTo>
                      <a:cubicBezTo>
                        <a:pt x="56" y="114"/>
                        <a:pt x="56" y="114"/>
                        <a:pt x="56" y="114"/>
                      </a:cubicBezTo>
                      <a:cubicBezTo>
                        <a:pt x="54" y="107"/>
                        <a:pt x="52" y="103"/>
                        <a:pt x="51" y="101"/>
                      </a:cubicBezTo>
                      <a:cubicBezTo>
                        <a:pt x="49" y="101"/>
                        <a:pt x="49" y="101"/>
                        <a:pt x="49" y="101"/>
                      </a:cubicBezTo>
                      <a:cubicBezTo>
                        <a:pt x="49" y="100"/>
                        <a:pt x="49" y="100"/>
                        <a:pt x="49" y="100"/>
                      </a:cubicBezTo>
                      <a:cubicBezTo>
                        <a:pt x="50" y="100"/>
                        <a:pt x="50" y="100"/>
                        <a:pt x="50" y="100"/>
                      </a:cubicBezTo>
                      <a:cubicBezTo>
                        <a:pt x="50" y="99"/>
                        <a:pt x="50" y="99"/>
                        <a:pt x="50" y="99"/>
                      </a:cubicBezTo>
                      <a:cubicBezTo>
                        <a:pt x="50" y="99"/>
                        <a:pt x="50" y="99"/>
                        <a:pt x="50" y="99"/>
                      </a:cubicBezTo>
                      <a:cubicBezTo>
                        <a:pt x="37" y="62"/>
                        <a:pt x="20" y="29"/>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3" name="Freeform 13"/>
                <p:cNvSpPr>
                  <a:spLocks/>
                </p:cNvSpPr>
                <p:nvPr/>
              </p:nvSpPr>
              <p:spPr bwMode="auto">
                <a:xfrm>
                  <a:off x="-1116" y="2223"/>
                  <a:ext cx="5" cy="3"/>
                </a:xfrm>
                <a:custGeom>
                  <a:avLst/>
                  <a:gdLst/>
                  <a:ahLst/>
                  <a:cxnLst>
                    <a:cxn ang="0">
                      <a:pos x="1" y="0"/>
                    </a:cxn>
                    <a:cxn ang="0">
                      <a:pos x="0" y="0"/>
                    </a:cxn>
                    <a:cxn ang="0">
                      <a:pos x="0" y="1"/>
                    </a:cxn>
                    <a:cxn ang="0">
                      <a:pos x="2" y="1"/>
                    </a:cxn>
                    <a:cxn ang="0">
                      <a:pos x="1" y="0"/>
                    </a:cxn>
                  </a:cxnLst>
                  <a:rect l="0" t="0" r="r" b="b"/>
                  <a:pathLst>
                    <a:path w="2" h="1">
                      <a:moveTo>
                        <a:pt x="1" y="0"/>
                      </a:moveTo>
                      <a:cubicBezTo>
                        <a:pt x="0" y="0"/>
                        <a:pt x="0" y="0"/>
                        <a:pt x="0" y="0"/>
                      </a:cubicBezTo>
                      <a:cubicBezTo>
                        <a:pt x="0" y="1"/>
                        <a:pt x="0" y="1"/>
                        <a:pt x="0" y="1"/>
                      </a:cubicBezTo>
                      <a:cubicBezTo>
                        <a:pt x="2" y="1"/>
                        <a:pt x="2" y="1"/>
                        <a:pt x="2" y="1"/>
                      </a:cubicBezTo>
                      <a:cubicBezTo>
                        <a:pt x="1" y="0"/>
                        <a:pt x="1"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4" name="Freeform 14"/>
                <p:cNvSpPr>
                  <a:spLocks noEditPoints="1"/>
                </p:cNvSpPr>
                <p:nvPr/>
              </p:nvSpPr>
              <p:spPr bwMode="auto">
                <a:xfrm>
                  <a:off x="-1104" y="2259"/>
                  <a:ext cx="171" cy="1017"/>
                </a:xfrm>
                <a:custGeom>
                  <a:avLst/>
                  <a:gdLst/>
                  <a:ahLst/>
                  <a:cxnLst>
                    <a:cxn ang="0">
                      <a:pos x="55" y="343"/>
                    </a:cxn>
                    <a:cxn ang="0">
                      <a:pos x="53" y="343"/>
                    </a:cxn>
                    <a:cxn ang="0">
                      <a:pos x="53" y="343"/>
                    </a:cxn>
                    <a:cxn ang="0">
                      <a:pos x="62" y="394"/>
                    </a:cxn>
                    <a:cxn ang="0">
                      <a:pos x="70" y="429"/>
                    </a:cxn>
                    <a:cxn ang="0">
                      <a:pos x="72" y="429"/>
                    </a:cxn>
                    <a:cxn ang="0">
                      <a:pos x="60" y="374"/>
                    </a:cxn>
                    <a:cxn ang="0">
                      <a:pos x="57" y="352"/>
                    </a:cxn>
                    <a:cxn ang="0">
                      <a:pos x="55" y="343"/>
                    </a:cxn>
                    <a:cxn ang="0">
                      <a:pos x="34" y="255"/>
                    </a:cxn>
                    <a:cxn ang="0">
                      <a:pos x="32" y="255"/>
                    </a:cxn>
                    <a:cxn ang="0">
                      <a:pos x="39" y="292"/>
                    </a:cxn>
                    <a:cxn ang="0">
                      <a:pos x="46" y="324"/>
                    </a:cxn>
                    <a:cxn ang="0">
                      <a:pos x="50" y="336"/>
                    </a:cxn>
                    <a:cxn ang="0">
                      <a:pos x="52" y="342"/>
                    </a:cxn>
                    <a:cxn ang="0">
                      <a:pos x="55" y="342"/>
                    </a:cxn>
                    <a:cxn ang="0">
                      <a:pos x="52" y="336"/>
                    </a:cxn>
                    <a:cxn ang="0">
                      <a:pos x="40" y="284"/>
                    </a:cxn>
                    <a:cxn ang="0">
                      <a:pos x="35" y="259"/>
                    </a:cxn>
                    <a:cxn ang="0">
                      <a:pos x="34" y="255"/>
                    </a:cxn>
                    <a:cxn ang="0">
                      <a:pos x="32" y="233"/>
                    </a:cxn>
                    <a:cxn ang="0">
                      <a:pos x="30" y="233"/>
                    </a:cxn>
                    <a:cxn ang="0">
                      <a:pos x="31" y="249"/>
                    </a:cxn>
                    <a:cxn ang="0">
                      <a:pos x="31" y="249"/>
                    </a:cxn>
                    <a:cxn ang="0">
                      <a:pos x="32" y="254"/>
                    </a:cxn>
                    <a:cxn ang="0">
                      <a:pos x="32" y="254"/>
                    </a:cxn>
                    <a:cxn ang="0">
                      <a:pos x="34" y="254"/>
                    </a:cxn>
                    <a:cxn ang="0">
                      <a:pos x="33" y="249"/>
                    </a:cxn>
                    <a:cxn ang="0">
                      <a:pos x="33" y="249"/>
                    </a:cxn>
                    <a:cxn ang="0">
                      <a:pos x="32" y="233"/>
                    </a:cxn>
                    <a:cxn ang="0">
                      <a:pos x="25" y="102"/>
                    </a:cxn>
                    <a:cxn ang="0">
                      <a:pos x="23" y="102"/>
                    </a:cxn>
                    <a:cxn ang="0">
                      <a:pos x="22" y="112"/>
                    </a:cxn>
                    <a:cxn ang="0">
                      <a:pos x="22" y="112"/>
                    </a:cxn>
                    <a:cxn ang="0">
                      <a:pos x="30" y="232"/>
                    </a:cxn>
                    <a:cxn ang="0">
                      <a:pos x="32" y="232"/>
                    </a:cxn>
                    <a:cxn ang="0">
                      <a:pos x="24" y="113"/>
                    </a:cxn>
                    <a:cxn ang="0">
                      <a:pos x="25" y="102"/>
                    </a:cxn>
                    <a:cxn ang="0">
                      <a:pos x="3" y="0"/>
                    </a:cxn>
                    <a:cxn ang="0">
                      <a:pos x="0" y="0"/>
                    </a:cxn>
                    <a:cxn ang="0">
                      <a:pos x="23" y="95"/>
                    </a:cxn>
                    <a:cxn ang="0">
                      <a:pos x="23" y="101"/>
                    </a:cxn>
                    <a:cxn ang="0">
                      <a:pos x="25" y="101"/>
                    </a:cxn>
                    <a:cxn ang="0">
                      <a:pos x="25" y="95"/>
                    </a:cxn>
                    <a:cxn ang="0">
                      <a:pos x="3" y="0"/>
                    </a:cxn>
                  </a:cxnLst>
                  <a:rect l="0" t="0" r="r" b="b"/>
                  <a:pathLst>
                    <a:path w="72" h="429">
                      <a:moveTo>
                        <a:pt x="55" y="343"/>
                      </a:moveTo>
                      <a:cubicBezTo>
                        <a:pt x="53" y="343"/>
                        <a:pt x="53" y="343"/>
                        <a:pt x="53" y="343"/>
                      </a:cubicBezTo>
                      <a:cubicBezTo>
                        <a:pt x="53" y="343"/>
                        <a:pt x="53" y="343"/>
                        <a:pt x="53" y="343"/>
                      </a:cubicBezTo>
                      <a:cubicBezTo>
                        <a:pt x="54" y="346"/>
                        <a:pt x="57" y="369"/>
                        <a:pt x="62" y="394"/>
                      </a:cubicBezTo>
                      <a:cubicBezTo>
                        <a:pt x="64" y="406"/>
                        <a:pt x="67" y="418"/>
                        <a:pt x="70" y="429"/>
                      </a:cubicBezTo>
                      <a:cubicBezTo>
                        <a:pt x="72" y="429"/>
                        <a:pt x="72" y="429"/>
                        <a:pt x="72" y="429"/>
                      </a:cubicBezTo>
                      <a:cubicBezTo>
                        <a:pt x="67" y="411"/>
                        <a:pt x="63" y="391"/>
                        <a:pt x="60" y="374"/>
                      </a:cubicBezTo>
                      <a:cubicBezTo>
                        <a:pt x="59" y="365"/>
                        <a:pt x="57" y="357"/>
                        <a:pt x="57" y="352"/>
                      </a:cubicBezTo>
                      <a:cubicBezTo>
                        <a:pt x="56" y="347"/>
                        <a:pt x="55" y="344"/>
                        <a:pt x="55" y="343"/>
                      </a:cubicBezTo>
                      <a:moveTo>
                        <a:pt x="34" y="255"/>
                      </a:moveTo>
                      <a:cubicBezTo>
                        <a:pt x="32" y="255"/>
                        <a:pt x="32" y="255"/>
                        <a:pt x="32" y="255"/>
                      </a:cubicBezTo>
                      <a:cubicBezTo>
                        <a:pt x="34" y="263"/>
                        <a:pt x="36" y="277"/>
                        <a:pt x="39" y="292"/>
                      </a:cubicBezTo>
                      <a:cubicBezTo>
                        <a:pt x="42" y="303"/>
                        <a:pt x="44" y="315"/>
                        <a:pt x="46" y="324"/>
                      </a:cubicBezTo>
                      <a:cubicBezTo>
                        <a:pt x="48" y="329"/>
                        <a:pt x="49" y="333"/>
                        <a:pt x="50" y="336"/>
                      </a:cubicBezTo>
                      <a:cubicBezTo>
                        <a:pt x="51" y="339"/>
                        <a:pt x="52" y="340"/>
                        <a:pt x="52" y="342"/>
                      </a:cubicBezTo>
                      <a:cubicBezTo>
                        <a:pt x="55" y="342"/>
                        <a:pt x="55" y="342"/>
                        <a:pt x="55" y="342"/>
                      </a:cubicBezTo>
                      <a:cubicBezTo>
                        <a:pt x="54" y="341"/>
                        <a:pt x="53" y="338"/>
                        <a:pt x="52" y="336"/>
                      </a:cubicBezTo>
                      <a:cubicBezTo>
                        <a:pt x="48" y="324"/>
                        <a:pt x="43" y="303"/>
                        <a:pt x="40" y="284"/>
                      </a:cubicBezTo>
                      <a:cubicBezTo>
                        <a:pt x="38" y="274"/>
                        <a:pt x="36" y="266"/>
                        <a:pt x="35" y="259"/>
                      </a:cubicBezTo>
                      <a:cubicBezTo>
                        <a:pt x="35" y="258"/>
                        <a:pt x="35" y="256"/>
                        <a:pt x="34" y="255"/>
                      </a:cubicBezTo>
                      <a:moveTo>
                        <a:pt x="32" y="233"/>
                      </a:moveTo>
                      <a:cubicBezTo>
                        <a:pt x="30" y="233"/>
                        <a:pt x="30" y="233"/>
                        <a:pt x="30" y="233"/>
                      </a:cubicBezTo>
                      <a:cubicBezTo>
                        <a:pt x="31" y="249"/>
                        <a:pt x="31" y="249"/>
                        <a:pt x="31" y="249"/>
                      </a:cubicBezTo>
                      <a:cubicBezTo>
                        <a:pt x="31" y="249"/>
                        <a:pt x="31" y="249"/>
                        <a:pt x="31" y="249"/>
                      </a:cubicBezTo>
                      <a:cubicBezTo>
                        <a:pt x="31" y="249"/>
                        <a:pt x="32" y="251"/>
                        <a:pt x="32" y="254"/>
                      </a:cubicBezTo>
                      <a:cubicBezTo>
                        <a:pt x="32" y="254"/>
                        <a:pt x="32" y="254"/>
                        <a:pt x="32" y="254"/>
                      </a:cubicBezTo>
                      <a:cubicBezTo>
                        <a:pt x="34" y="254"/>
                        <a:pt x="34" y="254"/>
                        <a:pt x="34" y="254"/>
                      </a:cubicBezTo>
                      <a:cubicBezTo>
                        <a:pt x="34" y="251"/>
                        <a:pt x="33" y="249"/>
                        <a:pt x="33" y="249"/>
                      </a:cubicBezTo>
                      <a:cubicBezTo>
                        <a:pt x="33" y="249"/>
                        <a:pt x="33" y="249"/>
                        <a:pt x="33" y="249"/>
                      </a:cubicBezTo>
                      <a:cubicBezTo>
                        <a:pt x="32" y="233"/>
                        <a:pt x="32" y="233"/>
                        <a:pt x="32" y="233"/>
                      </a:cubicBezTo>
                      <a:moveTo>
                        <a:pt x="25" y="102"/>
                      </a:moveTo>
                      <a:cubicBezTo>
                        <a:pt x="23" y="102"/>
                        <a:pt x="23" y="102"/>
                        <a:pt x="23" y="102"/>
                      </a:cubicBezTo>
                      <a:cubicBezTo>
                        <a:pt x="23" y="105"/>
                        <a:pt x="22" y="109"/>
                        <a:pt x="22" y="112"/>
                      </a:cubicBezTo>
                      <a:cubicBezTo>
                        <a:pt x="22" y="112"/>
                        <a:pt x="22" y="112"/>
                        <a:pt x="22" y="112"/>
                      </a:cubicBezTo>
                      <a:cubicBezTo>
                        <a:pt x="30" y="232"/>
                        <a:pt x="30" y="232"/>
                        <a:pt x="30" y="232"/>
                      </a:cubicBezTo>
                      <a:cubicBezTo>
                        <a:pt x="32" y="232"/>
                        <a:pt x="32" y="232"/>
                        <a:pt x="32" y="232"/>
                      </a:cubicBezTo>
                      <a:cubicBezTo>
                        <a:pt x="24" y="113"/>
                        <a:pt x="24" y="113"/>
                        <a:pt x="24" y="113"/>
                      </a:cubicBezTo>
                      <a:cubicBezTo>
                        <a:pt x="24" y="109"/>
                        <a:pt x="25" y="106"/>
                        <a:pt x="25" y="102"/>
                      </a:cubicBezTo>
                      <a:moveTo>
                        <a:pt x="3" y="0"/>
                      </a:moveTo>
                      <a:cubicBezTo>
                        <a:pt x="0" y="0"/>
                        <a:pt x="0" y="0"/>
                        <a:pt x="0" y="0"/>
                      </a:cubicBezTo>
                      <a:cubicBezTo>
                        <a:pt x="9" y="20"/>
                        <a:pt x="23" y="60"/>
                        <a:pt x="23" y="95"/>
                      </a:cubicBezTo>
                      <a:cubicBezTo>
                        <a:pt x="23" y="97"/>
                        <a:pt x="23" y="99"/>
                        <a:pt x="23" y="101"/>
                      </a:cubicBezTo>
                      <a:cubicBezTo>
                        <a:pt x="25" y="101"/>
                        <a:pt x="25" y="101"/>
                        <a:pt x="25" y="101"/>
                      </a:cubicBezTo>
                      <a:cubicBezTo>
                        <a:pt x="25" y="99"/>
                        <a:pt x="25" y="97"/>
                        <a:pt x="25" y="95"/>
                      </a:cubicBezTo>
                      <a:cubicBezTo>
                        <a:pt x="25" y="60"/>
                        <a:pt x="11" y="2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5" name="Freeform 15"/>
                <p:cNvSpPr>
                  <a:spLocks/>
                </p:cNvSpPr>
                <p:nvPr/>
              </p:nvSpPr>
              <p:spPr bwMode="auto">
                <a:xfrm>
                  <a:off x="-981" y="3069"/>
                  <a:ext cx="7" cy="3"/>
                </a:xfrm>
                <a:custGeom>
                  <a:avLst/>
                  <a:gdLst/>
                  <a:ahLst/>
                  <a:cxnLst>
                    <a:cxn ang="0">
                      <a:pos x="3" y="0"/>
                    </a:cxn>
                    <a:cxn ang="0">
                      <a:pos x="0" y="0"/>
                    </a:cxn>
                    <a:cxn ang="0">
                      <a:pos x="1" y="1"/>
                    </a:cxn>
                    <a:cxn ang="0">
                      <a:pos x="3" y="1"/>
                    </a:cxn>
                    <a:cxn ang="0">
                      <a:pos x="3" y="1"/>
                    </a:cxn>
                    <a:cxn ang="0">
                      <a:pos x="3" y="1"/>
                    </a:cxn>
                    <a:cxn ang="0">
                      <a:pos x="3" y="0"/>
                    </a:cxn>
                    <a:cxn ang="0">
                      <a:pos x="3" y="0"/>
                    </a:cxn>
                  </a:cxnLst>
                  <a:rect l="0" t="0" r="r" b="b"/>
                  <a:pathLst>
                    <a:path w="3" h="1">
                      <a:moveTo>
                        <a:pt x="3" y="0"/>
                      </a:moveTo>
                      <a:cubicBezTo>
                        <a:pt x="0" y="0"/>
                        <a:pt x="0" y="0"/>
                        <a:pt x="0" y="0"/>
                      </a:cubicBezTo>
                      <a:cubicBezTo>
                        <a:pt x="1" y="0"/>
                        <a:pt x="1" y="1"/>
                        <a:pt x="1" y="1"/>
                      </a:cubicBezTo>
                      <a:cubicBezTo>
                        <a:pt x="3" y="1"/>
                        <a:pt x="3" y="1"/>
                        <a:pt x="3" y="1"/>
                      </a:cubicBezTo>
                      <a:cubicBezTo>
                        <a:pt x="3" y="1"/>
                        <a:pt x="3" y="1"/>
                        <a:pt x="3" y="1"/>
                      </a:cubicBezTo>
                      <a:cubicBezTo>
                        <a:pt x="3" y="1"/>
                        <a:pt x="3" y="1"/>
                        <a:pt x="3" y="1"/>
                      </a:cubicBezTo>
                      <a:cubicBezTo>
                        <a:pt x="3" y="0"/>
                        <a:pt x="3" y="0"/>
                        <a:pt x="3" y="0"/>
                      </a:cubicBezTo>
                      <a:cubicBezTo>
                        <a:pt x="3" y="0"/>
                        <a:pt x="3"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6" name="Freeform 16"/>
                <p:cNvSpPr>
                  <a:spLocks/>
                </p:cNvSpPr>
                <p:nvPr/>
              </p:nvSpPr>
              <p:spPr bwMode="auto">
                <a:xfrm>
                  <a:off x="-1028" y="2861"/>
                  <a:ext cx="5" cy="2"/>
                </a:xfrm>
                <a:custGeom>
                  <a:avLst/>
                  <a:gdLst/>
                  <a:ahLst/>
                  <a:cxnLst>
                    <a:cxn ang="0">
                      <a:pos x="2" y="0"/>
                    </a:cxn>
                    <a:cxn ang="0">
                      <a:pos x="0"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7" name="Freeform 17"/>
                <p:cNvSpPr>
                  <a:spLocks noEditPoints="1"/>
                </p:cNvSpPr>
                <p:nvPr/>
              </p:nvSpPr>
              <p:spPr bwMode="auto">
                <a:xfrm>
                  <a:off x="-1750" y="1524"/>
                  <a:ext cx="843" cy="1830"/>
                </a:xfrm>
                <a:custGeom>
                  <a:avLst/>
                  <a:gdLst/>
                  <a:ahLst/>
                  <a:cxnLst>
                    <a:cxn ang="0">
                      <a:pos x="345" y="740"/>
                    </a:cxn>
                    <a:cxn ang="0">
                      <a:pos x="343" y="740"/>
                    </a:cxn>
                    <a:cxn ang="0">
                      <a:pos x="344" y="744"/>
                    </a:cxn>
                    <a:cxn ang="0">
                      <a:pos x="354" y="772"/>
                    </a:cxn>
                    <a:cxn ang="0">
                      <a:pos x="355" y="772"/>
                    </a:cxn>
                    <a:cxn ang="0">
                      <a:pos x="356" y="772"/>
                    </a:cxn>
                    <a:cxn ang="0">
                      <a:pos x="356" y="771"/>
                    </a:cxn>
                    <a:cxn ang="0">
                      <a:pos x="346" y="744"/>
                    </a:cxn>
                    <a:cxn ang="0">
                      <a:pos x="345" y="740"/>
                    </a:cxn>
                    <a:cxn ang="0">
                      <a:pos x="145" y="98"/>
                    </a:cxn>
                    <a:cxn ang="0">
                      <a:pos x="142" y="98"/>
                    </a:cxn>
                    <a:cxn ang="0">
                      <a:pos x="219" y="194"/>
                    </a:cxn>
                    <a:cxn ang="0">
                      <a:pos x="221" y="194"/>
                    </a:cxn>
                    <a:cxn ang="0">
                      <a:pos x="145" y="98"/>
                    </a:cxn>
                    <a:cxn ang="0">
                      <a:pos x="110" y="67"/>
                    </a:cxn>
                    <a:cxn ang="0">
                      <a:pos x="107" y="67"/>
                    </a:cxn>
                    <a:cxn ang="0">
                      <a:pos x="141" y="97"/>
                    </a:cxn>
                    <a:cxn ang="0">
                      <a:pos x="144" y="97"/>
                    </a:cxn>
                    <a:cxn ang="0">
                      <a:pos x="110" y="67"/>
                    </a:cxn>
                    <a:cxn ang="0">
                      <a:pos x="2" y="0"/>
                    </a:cxn>
                    <a:cxn ang="0">
                      <a:pos x="0" y="0"/>
                    </a:cxn>
                    <a:cxn ang="0">
                      <a:pos x="0" y="1"/>
                    </a:cxn>
                    <a:cxn ang="0">
                      <a:pos x="0" y="1"/>
                    </a:cxn>
                    <a:cxn ang="0">
                      <a:pos x="2" y="2"/>
                    </a:cxn>
                    <a:cxn ang="0">
                      <a:pos x="106" y="66"/>
                    </a:cxn>
                    <a:cxn ang="0">
                      <a:pos x="109" y="66"/>
                    </a:cxn>
                    <a:cxn ang="0">
                      <a:pos x="2" y="0"/>
                    </a:cxn>
                  </a:cxnLst>
                  <a:rect l="0" t="0" r="r" b="b"/>
                  <a:pathLst>
                    <a:path w="356" h="772">
                      <a:moveTo>
                        <a:pt x="345" y="740"/>
                      </a:moveTo>
                      <a:cubicBezTo>
                        <a:pt x="343" y="740"/>
                        <a:pt x="343" y="740"/>
                        <a:pt x="343" y="740"/>
                      </a:cubicBezTo>
                      <a:cubicBezTo>
                        <a:pt x="343" y="741"/>
                        <a:pt x="344" y="743"/>
                        <a:pt x="344" y="744"/>
                      </a:cubicBezTo>
                      <a:cubicBezTo>
                        <a:pt x="347" y="756"/>
                        <a:pt x="351" y="766"/>
                        <a:pt x="354" y="772"/>
                      </a:cubicBezTo>
                      <a:cubicBezTo>
                        <a:pt x="355" y="772"/>
                        <a:pt x="355" y="772"/>
                        <a:pt x="355" y="772"/>
                      </a:cubicBezTo>
                      <a:cubicBezTo>
                        <a:pt x="356" y="772"/>
                        <a:pt x="356" y="772"/>
                        <a:pt x="356" y="772"/>
                      </a:cubicBezTo>
                      <a:cubicBezTo>
                        <a:pt x="356" y="771"/>
                        <a:pt x="356" y="771"/>
                        <a:pt x="356" y="771"/>
                      </a:cubicBezTo>
                      <a:cubicBezTo>
                        <a:pt x="352" y="765"/>
                        <a:pt x="349" y="755"/>
                        <a:pt x="346" y="744"/>
                      </a:cubicBezTo>
                      <a:cubicBezTo>
                        <a:pt x="346" y="742"/>
                        <a:pt x="345" y="741"/>
                        <a:pt x="345" y="740"/>
                      </a:cubicBezTo>
                      <a:moveTo>
                        <a:pt x="145" y="98"/>
                      </a:moveTo>
                      <a:cubicBezTo>
                        <a:pt x="142" y="98"/>
                        <a:pt x="142" y="98"/>
                        <a:pt x="142" y="98"/>
                      </a:cubicBezTo>
                      <a:cubicBezTo>
                        <a:pt x="168" y="124"/>
                        <a:pt x="195" y="155"/>
                        <a:pt x="219" y="194"/>
                      </a:cubicBezTo>
                      <a:cubicBezTo>
                        <a:pt x="221" y="194"/>
                        <a:pt x="221" y="194"/>
                        <a:pt x="221" y="194"/>
                      </a:cubicBezTo>
                      <a:cubicBezTo>
                        <a:pt x="197" y="155"/>
                        <a:pt x="171" y="124"/>
                        <a:pt x="145" y="98"/>
                      </a:cubicBezTo>
                      <a:moveTo>
                        <a:pt x="110" y="67"/>
                      </a:moveTo>
                      <a:cubicBezTo>
                        <a:pt x="107" y="67"/>
                        <a:pt x="107" y="67"/>
                        <a:pt x="107" y="67"/>
                      </a:cubicBezTo>
                      <a:cubicBezTo>
                        <a:pt x="118" y="76"/>
                        <a:pt x="129" y="86"/>
                        <a:pt x="141" y="97"/>
                      </a:cubicBezTo>
                      <a:cubicBezTo>
                        <a:pt x="144" y="97"/>
                        <a:pt x="144" y="97"/>
                        <a:pt x="144" y="97"/>
                      </a:cubicBezTo>
                      <a:cubicBezTo>
                        <a:pt x="132" y="86"/>
                        <a:pt x="121" y="76"/>
                        <a:pt x="110" y="67"/>
                      </a:cubicBezTo>
                      <a:moveTo>
                        <a:pt x="2" y="0"/>
                      </a:moveTo>
                      <a:cubicBezTo>
                        <a:pt x="0" y="0"/>
                        <a:pt x="0" y="0"/>
                        <a:pt x="0" y="0"/>
                      </a:cubicBezTo>
                      <a:cubicBezTo>
                        <a:pt x="0" y="1"/>
                        <a:pt x="0" y="1"/>
                        <a:pt x="0" y="1"/>
                      </a:cubicBezTo>
                      <a:cubicBezTo>
                        <a:pt x="0" y="1"/>
                        <a:pt x="0" y="1"/>
                        <a:pt x="0" y="1"/>
                      </a:cubicBezTo>
                      <a:cubicBezTo>
                        <a:pt x="0" y="2"/>
                        <a:pt x="1" y="2"/>
                        <a:pt x="2" y="2"/>
                      </a:cubicBezTo>
                      <a:cubicBezTo>
                        <a:pt x="12" y="6"/>
                        <a:pt x="55" y="25"/>
                        <a:pt x="106" y="66"/>
                      </a:cubicBezTo>
                      <a:cubicBezTo>
                        <a:pt x="109" y="66"/>
                        <a:pt x="109" y="66"/>
                        <a:pt x="109" y="66"/>
                      </a:cubicBezTo>
                      <a:cubicBezTo>
                        <a:pt x="56" y="23"/>
                        <a:pt x="10" y="3"/>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8" name="Freeform 18"/>
                <p:cNvSpPr>
                  <a:spLocks/>
                </p:cNvSpPr>
                <p:nvPr/>
              </p:nvSpPr>
              <p:spPr bwMode="auto">
                <a:xfrm>
                  <a:off x="-1416" y="1754"/>
                  <a:ext cx="9" cy="2"/>
                </a:xfrm>
                <a:custGeom>
                  <a:avLst/>
                  <a:gdLst/>
                  <a:ahLst/>
                  <a:cxnLst>
                    <a:cxn ang="0">
                      <a:pos x="3" y="0"/>
                    </a:cxn>
                    <a:cxn ang="0">
                      <a:pos x="0" y="0"/>
                    </a:cxn>
                    <a:cxn ang="0">
                      <a:pos x="1" y="1"/>
                    </a:cxn>
                    <a:cxn ang="0">
                      <a:pos x="4" y="1"/>
                    </a:cxn>
                    <a:cxn ang="0">
                      <a:pos x="3" y="0"/>
                    </a:cxn>
                  </a:cxnLst>
                  <a:rect l="0" t="0" r="r" b="b"/>
                  <a:pathLst>
                    <a:path w="4" h="1">
                      <a:moveTo>
                        <a:pt x="3" y="0"/>
                      </a:moveTo>
                      <a:cubicBezTo>
                        <a:pt x="0" y="0"/>
                        <a:pt x="0" y="0"/>
                        <a:pt x="0" y="0"/>
                      </a:cubicBezTo>
                      <a:cubicBezTo>
                        <a:pt x="0" y="0"/>
                        <a:pt x="0" y="1"/>
                        <a:pt x="1" y="1"/>
                      </a:cubicBezTo>
                      <a:cubicBezTo>
                        <a:pt x="4" y="1"/>
                        <a:pt x="4" y="1"/>
                        <a:pt x="4" y="1"/>
                      </a:cubicBezTo>
                      <a:cubicBezTo>
                        <a:pt x="3" y="1"/>
                        <a:pt x="3"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9" name="Freeform 19"/>
                <p:cNvSpPr>
                  <a:spLocks/>
                </p:cNvSpPr>
                <p:nvPr/>
              </p:nvSpPr>
              <p:spPr bwMode="auto">
                <a:xfrm>
                  <a:off x="-1499" y="1681"/>
                  <a:ext cx="9" cy="2"/>
                </a:xfrm>
                <a:custGeom>
                  <a:avLst/>
                  <a:gdLst/>
                  <a:ahLst/>
                  <a:cxnLst>
                    <a:cxn ang="0">
                      <a:pos x="3" y="0"/>
                    </a:cxn>
                    <a:cxn ang="0">
                      <a:pos x="0" y="0"/>
                    </a:cxn>
                    <a:cxn ang="0">
                      <a:pos x="1" y="1"/>
                    </a:cxn>
                    <a:cxn ang="0">
                      <a:pos x="4" y="1"/>
                    </a:cxn>
                    <a:cxn ang="0">
                      <a:pos x="3" y="0"/>
                    </a:cxn>
                  </a:cxnLst>
                  <a:rect l="0" t="0" r="r" b="b"/>
                  <a:pathLst>
                    <a:path w="4" h="1">
                      <a:moveTo>
                        <a:pt x="3" y="0"/>
                      </a:moveTo>
                      <a:cubicBezTo>
                        <a:pt x="0" y="0"/>
                        <a:pt x="0" y="0"/>
                        <a:pt x="0" y="0"/>
                      </a:cubicBezTo>
                      <a:cubicBezTo>
                        <a:pt x="0" y="1"/>
                        <a:pt x="1" y="1"/>
                        <a:pt x="1" y="1"/>
                      </a:cubicBezTo>
                      <a:cubicBezTo>
                        <a:pt x="4" y="1"/>
                        <a:pt x="4" y="1"/>
                        <a:pt x="4" y="1"/>
                      </a:cubicBezTo>
                      <a:cubicBezTo>
                        <a:pt x="4" y="1"/>
                        <a:pt x="4" y="1"/>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0" name="Freeform 20"/>
                <p:cNvSpPr>
                  <a:spLocks noEditPoints="1"/>
                </p:cNvSpPr>
                <p:nvPr/>
              </p:nvSpPr>
              <p:spPr bwMode="auto">
                <a:xfrm>
                  <a:off x="-2619" y="2809"/>
                  <a:ext cx="178" cy="2"/>
                </a:xfrm>
                <a:custGeom>
                  <a:avLst/>
                  <a:gdLst/>
                  <a:ahLst/>
                  <a:cxnLst>
                    <a:cxn ang="0">
                      <a:pos x="178" y="2"/>
                    </a:cxn>
                    <a:cxn ang="0">
                      <a:pos x="178" y="0"/>
                    </a:cxn>
                    <a:cxn ang="0">
                      <a:pos x="178" y="2"/>
                    </a:cxn>
                    <a:cxn ang="0">
                      <a:pos x="0" y="0"/>
                    </a:cxn>
                    <a:cxn ang="0">
                      <a:pos x="0" y="2"/>
                    </a:cxn>
                    <a:cxn ang="0">
                      <a:pos x="0" y="2"/>
                    </a:cxn>
                    <a:cxn ang="0">
                      <a:pos x="0" y="2"/>
                    </a:cxn>
                    <a:cxn ang="0">
                      <a:pos x="0" y="0"/>
                    </a:cxn>
                    <a:cxn ang="0">
                      <a:pos x="178" y="0"/>
                    </a:cxn>
                    <a:cxn ang="0">
                      <a:pos x="178" y="0"/>
                    </a:cxn>
                  </a:cxnLst>
                  <a:rect l="0" t="0" r="r" b="b"/>
                  <a:pathLst>
                    <a:path w="178" h="2">
                      <a:moveTo>
                        <a:pt x="178" y="2"/>
                      </a:moveTo>
                      <a:lnTo>
                        <a:pt x="178" y="0"/>
                      </a:lnTo>
                      <a:lnTo>
                        <a:pt x="178" y="2"/>
                      </a:lnTo>
                      <a:close/>
                      <a:moveTo>
                        <a:pt x="0" y="0"/>
                      </a:moveTo>
                      <a:lnTo>
                        <a:pt x="0" y="2"/>
                      </a:lnTo>
                      <a:lnTo>
                        <a:pt x="0" y="2"/>
                      </a:lnTo>
                      <a:lnTo>
                        <a:pt x="0" y="2"/>
                      </a:lnTo>
                      <a:lnTo>
                        <a:pt x="0" y="0"/>
                      </a:lnTo>
                      <a:close/>
                      <a:moveTo>
                        <a:pt x="178" y="0"/>
                      </a:moveTo>
                      <a:lnTo>
                        <a:pt x="178"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1" name="Freeform 21"/>
                <p:cNvSpPr>
                  <a:spLocks noEditPoints="1"/>
                </p:cNvSpPr>
                <p:nvPr/>
              </p:nvSpPr>
              <p:spPr bwMode="auto">
                <a:xfrm>
                  <a:off x="-2619" y="2809"/>
                  <a:ext cx="178" cy="2"/>
                </a:xfrm>
                <a:custGeom>
                  <a:avLst/>
                  <a:gdLst/>
                  <a:ahLst/>
                  <a:cxnLst>
                    <a:cxn ang="0">
                      <a:pos x="178" y="2"/>
                    </a:cxn>
                    <a:cxn ang="0">
                      <a:pos x="178" y="0"/>
                    </a:cxn>
                    <a:cxn ang="0">
                      <a:pos x="0" y="0"/>
                    </a:cxn>
                    <a:cxn ang="0">
                      <a:pos x="0" y="2"/>
                    </a:cxn>
                    <a:cxn ang="0">
                      <a:pos x="0" y="2"/>
                    </a:cxn>
                    <a:cxn ang="0">
                      <a:pos x="0" y="2"/>
                    </a:cxn>
                    <a:cxn ang="0">
                      <a:pos x="178" y="0"/>
                    </a:cxn>
                    <a:cxn ang="0">
                      <a:pos x="178" y="0"/>
                    </a:cxn>
                  </a:cxnLst>
                  <a:rect l="0" t="0" r="r" b="b"/>
                  <a:pathLst>
                    <a:path w="178" h="2">
                      <a:moveTo>
                        <a:pt x="178" y="2"/>
                      </a:moveTo>
                      <a:lnTo>
                        <a:pt x="178" y="0"/>
                      </a:lnTo>
                      <a:moveTo>
                        <a:pt x="0" y="0"/>
                      </a:moveTo>
                      <a:lnTo>
                        <a:pt x="0" y="2"/>
                      </a:lnTo>
                      <a:lnTo>
                        <a:pt x="0" y="2"/>
                      </a:lnTo>
                      <a:lnTo>
                        <a:pt x="0" y="2"/>
                      </a:lnTo>
                      <a:moveTo>
                        <a:pt x="178" y="0"/>
                      </a:moveTo>
                      <a:lnTo>
                        <a:pt x="178" y="0"/>
                      </a:lnTo>
                    </a:path>
                  </a:pathLst>
                </a:custGeom>
                <a:no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2" name="Freeform 22"/>
                <p:cNvSpPr>
                  <a:spLocks/>
                </p:cNvSpPr>
                <p:nvPr/>
              </p:nvSpPr>
              <p:spPr bwMode="auto">
                <a:xfrm>
                  <a:off x="-1033" y="2809"/>
                  <a:ext cx="5" cy="2"/>
                </a:xfrm>
                <a:custGeom>
                  <a:avLst/>
                  <a:gdLst/>
                  <a:ahLst/>
                  <a:cxnLst>
                    <a:cxn ang="0">
                      <a:pos x="5" y="0"/>
                    </a:cxn>
                    <a:cxn ang="0">
                      <a:pos x="0" y="0"/>
                    </a:cxn>
                    <a:cxn ang="0">
                      <a:pos x="0" y="2"/>
                    </a:cxn>
                    <a:cxn ang="0">
                      <a:pos x="5" y="2"/>
                    </a:cxn>
                    <a:cxn ang="0">
                      <a:pos x="5" y="0"/>
                    </a:cxn>
                    <a:cxn ang="0">
                      <a:pos x="5" y="0"/>
                    </a:cxn>
                  </a:cxnLst>
                  <a:rect l="0" t="0" r="r" b="b"/>
                  <a:pathLst>
                    <a:path w="5" h="2">
                      <a:moveTo>
                        <a:pt x="5" y="0"/>
                      </a:moveTo>
                      <a:lnTo>
                        <a:pt x="0" y="0"/>
                      </a:lnTo>
                      <a:lnTo>
                        <a:pt x="0" y="2"/>
                      </a:lnTo>
                      <a:lnTo>
                        <a:pt x="5" y="2"/>
                      </a:lnTo>
                      <a:lnTo>
                        <a:pt x="5" y="0"/>
                      </a:lnTo>
                      <a:lnTo>
                        <a:pt x="5"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3" name="Freeform 23"/>
                <p:cNvSpPr>
                  <a:spLocks/>
                </p:cNvSpPr>
                <p:nvPr/>
              </p:nvSpPr>
              <p:spPr bwMode="auto">
                <a:xfrm>
                  <a:off x="-938"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4" name="Freeform 24"/>
                <p:cNvSpPr>
                  <a:spLocks noEditPoints="1"/>
                </p:cNvSpPr>
                <p:nvPr/>
              </p:nvSpPr>
              <p:spPr bwMode="auto">
                <a:xfrm>
                  <a:off x="-3887" y="3351"/>
                  <a:ext cx="395" cy="1"/>
                </a:xfrm>
                <a:custGeom>
                  <a:avLst/>
                  <a:gdLst/>
                  <a:ahLst/>
                  <a:cxnLst>
                    <a:cxn ang="0">
                      <a:pos x="0" y="0"/>
                    </a:cxn>
                    <a:cxn ang="0">
                      <a:pos x="0" y="0"/>
                    </a:cxn>
                    <a:cxn ang="0">
                      <a:pos x="4" y="0"/>
                    </a:cxn>
                    <a:cxn ang="0">
                      <a:pos x="15" y="0"/>
                    </a:cxn>
                    <a:cxn ang="0">
                      <a:pos x="10" y="0"/>
                    </a:cxn>
                    <a:cxn ang="0">
                      <a:pos x="15" y="0"/>
                    </a:cxn>
                    <a:cxn ang="0">
                      <a:pos x="20" y="0"/>
                    </a:cxn>
                    <a:cxn ang="0">
                      <a:pos x="25" y="0"/>
                    </a:cxn>
                    <a:cxn ang="0">
                      <a:pos x="36" y="0"/>
                    </a:cxn>
                    <a:cxn ang="0">
                      <a:pos x="30" y="0"/>
                    </a:cxn>
                    <a:cxn ang="0">
                      <a:pos x="36" y="0"/>
                    </a:cxn>
                    <a:cxn ang="0">
                      <a:pos x="43" y="0"/>
                    </a:cxn>
                    <a:cxn ang="0">
                      <a:pos x="46" y="0"/>
                    </a:cxn>
                    <a:cxn ang="0">
                      <a:pos x="56" y="0"/>
                    </a:cxn>
                    <a:cxn ang="0">
                      <a:pos x="51" y="0"/>
                    </a:cxn>
                    <a:cxn ang="0">
                      <a:pos x="56" y="0"/>
                    </a:cxn>
                    <a:cxn ang="0">
                      <a:pos x="62" y="0"/>
                    </a:cxn>
                    <a:cxn ang="0">
                      <a:pos x="67" y="0"/>
                    </a:cxn>
                    <a:cxn ang="0">
                      <a:pos x="77" y="0"/>
                    </a:cxn>
                    <a:cxn ang="0">
                      <a:pos x="72" y="0"/>
                    </a:cxn>
                    <a:cxn ang="0">
                      <a:pos x="77" y="0"/>
                    </a:cxn>
                    <a:cxn ang="0">
                      <a:pos x="82" y="0"/>
                    </a:cxn>
                    <a:cxn ang="0">
                      <a:pos x="84" y="0"/>
                    </a:cxn>
                    <a:cxn ang="0">
                      <a:pos x="88" y="0"/>
                    </a:cxn>
                    <a:cxn ang="0">
                      <a:pos x="86" y="0"/>
                    </a:cxn>
                    <a:cxn ang="0">
                      <a:pos x="88" y="0"/>
                    </a:cxn>
                    <a:cxn ang="0">
                      <a:pos x="93" y="0"/>
                    </a:cxn>
                    <a:cxn ang="0">
                      <a:pos x="98" y="0"/>
                    </a:cxn>
                    <a:cxn ang="0">
                      <a:pos x="108" y="0"/>
                    </a:cxn>
                    <a:cxn ang="0">
                      <a:pos x="103" y="0"/>
                    </a:cxn>
                    <a:cxn ang="0">
                      <a:pos x="108" y="0"/>
                    </a:cxn>
                    <a:cxn ang="0">
                      <a:pos x="114" y="0"/>
                    </a:cxn>
                    <a:cxn ang="0">
                      <a:pos x="119" y="0"/>
                    </a:cxn>
                    <a:cxn ang="0">
                      <a:pos x="126" y="0"/>
                    </a:cxn>
                    <a:cxn ang="0">
                      <a:pos x="124" y="0"/>
                    </a:cxn>
                    <a:cxn ang="0">
                      <a:pos x="126" y="0"/>
                    </a:cxn>
                    <a:cxn ang="0">
                      <a:pos x="128" y="0"/>
                    </a:cxn>
                    <a:cxn ang="0">
                      <a:pos x="129" y="0"/>
                    </a:cxn>
                    <a:cxn ang="0">
                      <a:pos x="140" y="0"/>
                    </a:cxn>
                    <a:cxn ang="0">
                      <a:pos x="134" y="0"/>
                    </a:cxn>
                    <a:cxn ang="0">
                      <a:pos x="140" y="0"/>
                    </a:cxn>
                    <a:cxn ang="0">
                      <a:pos x="145" y="0"/>
                    </a:cxn>
                    <a:cxn ang="0">
                      <a:pos x="150" y="0"/>
                    </a:cxn>
                    <a:cxn ang="0">
                      <a:pos x="160" y="0"/>
                    </a:cxn>
                    <a:cxn ang="0">
                      <a:pos x="155" y="0"/>
                    </a:cxn>
                    <a:cxn ang="0">
                      <a:pos x="160" y="0"/>
                    </a:cxn>
                    <a:cxn ang="0">
                      <a:pos x="166" y="0"/>
                    </a:cxn>
                    <a:cxn ang="0">
                      <a:pos x="167" y="0"/>
                    </a:cxn>
                  </a:cxnLst>
                  <a:rect l="0" t="0" r="r" b="b"/>
                  <a:pathLst>
                    <a:path w="167">
                      <a:moveTo>
                        <a:pt x="4" y="0"/>
                      </a:moveTo>
                      <a:cubicBezTo>
                        <a:pt x="0" y="0"/>
                        <a:pt x="0" y="0"/>
                        <a:pt x="0" y="0"/>
                      </a:cubicBezTo>
                      <a:cubicBezTo>
                        <a:pt x="0" y="0"/>
                        <a:pt x="0" y="0"/>
                        <a:pt x="0" y="0"/>
                      </a:cubicBezTo>
                      <a:cubicBezTo>
                        <a:pt x="0" y="0"/>
                        <a:pt x="0" y="0"/>
                        <a:pt x="0" y="0"/>
                      </a:cubicBezTo>
                      <a:cubicBezTo>
                        <a:pt x="0" y="0"/>
                        <a:pt x="0" y="0"/>
                        <a:pt x="0" y="0"/>
                      </a:cubicBezTo>
                      <a:cubicBezTo>
                        <a:pt x="4" y="0"/>
                        <a:pt x="4" y="0"/>
                        <a:pt x="4" y="0"/>
                      </a:cubicBezTo>
                      <a:cubicBezTo>
                        <a:pt x="4" y="0"/>
                        <a:pt x="4" y="0"/>
                        <a:pt x="4" y="0"/>
                      </a:cubicBezTo>
                      <a:moveTo>
                        <a:pt x="15" y="0"/>
                      </a:moveTo>
                      <a:cubicBezTo>
                        <a:pt x="10" y="0"/>
                        <a:pt x="10" y="0"/>
                        <a:pt x="10" y="0"/>
                      </a:cubicBezTo>
                      <a:cubicBezTo>
                        <a:pt x="10" y="0"/>
                        <a:pt x="10" y="0"/>
                        <a:pt x="10" y="0"/>
                      </a:cubicBezTo>
                      <a:cubicBezTo>
                        <a:pt x="15" y="0"/>
                        <a:pt x="15" y="0"/>
                        <a:pt x="15" y="0"/>
                      </a:cubicBezTo>
                      <a:cubicBezTo>
                        <a:pt x="15" y="0"/>
                        <a:pt x="15" y="0"/>
                        <a:pt x="15" y="0"/>
                      </a:cubicBezTo>
                      <a:moveTo>
                        <a:pt x="25" y="0"/>
                      </a:moveTo>
                      <a:cubicBezTo>
                        <a:pt x="20" y="0"/>
                        <a:pt x="20" y="0"/>
                        <a:pt x="20" y="0"/>
                      </a:cubicBezTo>
                      <a:cubicBezTo>
                        <a:pt x="20" y="0"/>
                        <a:pt x="20" y="0"/>
                        <a:pt x="20" y="0"/>
                      </a:cubicBezTo>
                      <a:cubicBezTo>
                        <a:pt x="25" y="0"/>
                        <a:pt x="25" y="0"/>
                        <a:pt x="25" y="0"/>
                      </a:cubicBezTo>
                      <a:cubicBezTo>
                        <a:pt x="25" y="0"/>
                        <a:pt x="25" y="0"/>
                        <a:pt x="25" y="0"/>
                      </a:cubicBezTo>
                      <a:moveTo>
                        <a:pt x="36" y="0"/>
                      </a:moveTo>
                      <a:cubicBezTo>
                        <a:pt x="30" y="0"/>
                        <a:pt x="30" y="0"/>
                        <a:pt x="30" y="0"/>
                      </a:cubicBezTo>
                      <a:cubicBezTo>
                        <a:pt x="30" y="0"/>
                        <a:pt x="30" y="0"/>
                        <a:pt x="30" y="0"/>
                      </a:cubicBezTo>
                      <a:cubicBezTo>
                        <a:pt x="36" y="0"/>
                        <a:pt x="36" y="0"/>
                        <a:pt x="36" y="0"/>
                      </a:cubicBezTo>
                      <a:cubicBezTo>
                        <a:pt x="36" y="0"/>
                        <a:pt x="36" y="0"/>
                        <a:pt x="36" y="0"/>
                      </a:cubicBezTo>
                      <a:moveTo>
                        <a:pt x="46" y="0"/>
                      </a:moveTo>
                      <a:cubicBezTo>
                        <a:pt x="43" y="0"/>
                        <a:pt x="43" y="0"/>
                        <a:pt x="43" y="0"/>
                      </a:cubicBezTo>
                      <a:cubicBezTo>
                        <a:pt x="43" y="0"/>
                        <a:pt x="43" y="0"/>
                        <a:pt x="43" y="0"/>
                      </a:cubicBezTo>
                      <a:cubicBezTo>
                        <a:pt x="46" y="0"/>
                        <a:pt x="46" y="0"/>
                        <a:pt x="46" y="0"/>
                      </a:cubicBezTo>
                      <a:cubicBezTo>
                        <a:pt x="46" y="0"/>
                        <a:pt x="46" y="0"/>
                        <a:pt x="46" y="0"/>
                      </a:cubicBezTo>
                      <a:moveTo>
                        <a:pt x="56" y="0"/>
                      </a:moveTo>
                      <a:cubicBezTo>
                        <a:pt x="51" y="0"/>
                        <a:pt x="51" y="0"/>
                        <a:pt x="51" y="0"/>
                      </a:cubicBezTo>
                      <a:cubicBezTo>
                        <a:pt x="51" y="0"/>
                        <a:pt x="51" y="0"/>
                        <a:pt x="51" y="0"/>
                      </a:cubicBezTo>
                      <a:cubicBezTo>
                        <a:pt x="56" y="0"/>
                        <a:pt x="56" y="0"/>
                        <a:pt x="56" y="0"/>
                      </a:cubicBezTo>
                      <a:cubicBezTo>
                        <a:pt x="56" y="0"/>
                        <a:pt x="56" y="0"/>
                        <a:pt x="56" y="0"/>
                      </a:cubicBezTo>
                      <a:moveTo>
                        <a:pt x="67" y="0"/>
                      </a:moveTo>
                      <a:cubicBezTo>
                        <a:pt x="62" y="0"/>
                        <a:pt x="62" y="0"/>
                        <a:pt x="62" y="0"/>
                      </a:cubicBezTo>
                      <a:cubicBezTo>
                        <a:pt x="62" y="0"/>
                        <a:pt x="62" y="0"/>
                        <a:pt x="62" y="0"/>
                      </a:cubicBezTo>
                      <a:cubicBezTo>
                        <a:pt x="67" y="0"/>
                        <a:pt x="67" y="0"/>
                        <a:pt x="67" y="0"/>
                      </a:cubicBezTo>
                      <a:cubicBezTo>
                        <a:pt x="67" y="0"/>
                        <a:pt x="67" y="0"/>
                        <a:pt x="67" y="0"/>
                      </a:cubicBezTo>
                      <a:moveTo>
                        <a:pt x="77" y="0"/>
                      </a:moveTo>
                      <a:cubicBezTo>
                        <a:pt x="72" y="0"/>
                        <a:pt x="72" y="0"/>
                        <a:pt x="72" y="0"/>
                      </a:cubicBezTo>
                      <a:cubicBezTo>
                        <a:pt x="72" y="0"/>
                        <a:pt x="72" y="0"/>
                        <a:pt x="72" y="0"/>
                      </a:cubicBezTo>
                      <a:cubicBezTo>
                        <a:pt x="77" y="0"/>
                        <a:pt x="77" y="0"/>
                        <a:pt x="77" y="0"/>
                      </a:cubicBezTo>
                      <a:cubicBezTo>
                        <a:pt x="77" y="0"/>
                        <a:pt x="77" y="0"/>
                        <a:pt x="77" y="0"/>
                      </a:cubicBezTo>
                      <a:moveTo>
                        <a:pt x="84" y="0"/>
                      </a:moveTo>
                      <a:cubicBezTo>
                        <a:pt x="82" y="0"/>
                        <a:pt x="82" y="0"/>
                        <a:pt x="82" y="0"/>
                      </a:cubicBezTo>
                      <a:cubicBezTo>
                        <a:pt x="82" y="0"/>
                        <a:pt x="82" y="0"/>
                        <a:pt x="82" y="0"/>
                      </a:cubicBezTo>
                      <a:cubicBezTo>
                        <a:pt x="84" y="0"/>
                        <a:pt x="84" y="0"/>
                        <a:pt x="84" y="0"/>
                      </a:cubicBezTo>
                      <a:cubicBezTo>
                        <a:pt x="84" y="0"/>
                        <a:pt x="84" y="0"/>
                        <a:pt x="84" y="0"/>
                      </a:cubicBezTo>
                      <a:moveTo>
                        <a:pt x="88" y="0"/>
                      </a:moveTo>
                      <a:cubicBezTo>
                        <a:pt x="86" y="0"/>
                        <a:pt x="86" y="0"/>
                        <a:pt x="86" y="0"/>
                      </a:cubicBezTo>
                      <a:cubicBezTo>
                        <a:pt x="86" y="0"/>
                        <a:pt x="86" y="0"/>
                        <a:pt x="86" y="0"/>
                      </a:cubicBezTo>
                      <a:cubicBezTo>
                        <a:pt x="88" y="0"/>
                        <a:pt x="88" y="0"/>
                        <a:pt x="88" y="0"/>
                      </a:cubicBezTo>
                      <a:cubicBezTo>
                        <a:pt x="88" y="0"/>
                        <a:pt x="88" y="0"/>
                        <a:pt x="88" y="0"/>
                      </a:cubicBezTo>
                      <a:moveTo>
                        <a:pt x="98" y="0"/>
                      </a:moveTo>
                      <a:cubicBezTo>
                        <a:pt x="93" y="0"/>
                        <a:pt x="93" y="0"/>
                        <a:pt x="93" y="0"/>
                      </a:cubicBezTo>
                      <a:cubicBezTo>
                        <a:pt x="93" y="0"/>
                        <a:pt x="93" y="0"/>
                        <a:pt x="93" y="0"/>
                      </a:cubicBezTo>
                      <a:cubicBezTo>
                        <a:pt x="98" y="0"/>
                        <a:pt x="98" y="0"/>
                        <a:pt x="98" y="0"/>
                      </a:cubicBezTo>
                      <a:cubicBezTo>
                        <a:pt x="98" y="0"/>
                        <a:pt x="98" y="0"/>
                        <a:pt x="98" y="0"/>
                      </a:cubicBezTo>
                      <a:moveTo>
                        <a:pt x="108" y="0"/>
                      </a:moveTo>
                      <a:cubicBezTo>
                        <a:pt x="103" y="0"/>
                        <a:pt x="103" y="0"/>
                        <a:pt x="103" y="0"/>
                      </a:cubicBezTo>
                      <a:cubicBezTo>
                        <a:pt x="103" y="0"/>
                        <a:pt x="103" y="0"/>
                        <a:pt x="103" y="0"/>
                      </a:cubicBezTo>
                      <a:cubicBezTo>
                        <a:pt x="108" y="0"/>
                        <a:pt x="108" y="0"/>
                        <a:pt x="108" y="0"/>
                      </a:cubicBezTo>
                      <a:cubicBezTo>
                        <a:pt x="108" y="0"/>
                        <a:pt x="108" y="0"/>
                        <a:pt x="108" y="0"/>
                      </a:cubicBezTo>
                      <a:moveTo>
                        <a:pt x="119" y="0"/>
                      </a:moveTo>
                      <a:cubicBezTo>
                        <a:pt x="114" y="0"/>
                        <a:pt x="114" y="0"/>
                        <a:pt x="114" y="0"/>
                      </a:cubicBezTo>
                      <a:cubicBezTo>
                        <a:pt x="114" y="0"/>
                        <a:pt x="114" y="0"/>
                        <a:pt x="114" y="0"/>
                      </a:cubicBezTo>
                      <a:cubicBezTo>
                        <a:pt x="119" y="0"/>
                        <a:pt x="119" y="0"/>
                        <a:pt x="119" y="0"/>
                      </a:cubicBezTo>
                      <a:cubicBezTo>
                        <a:pt x="119" y="0"/>
                        <a:pt x="119" y="0"/>
                        <a:pt x="119" y="0"/>
                      </a:cubicBezTo>
                      <a:moveTo>
                        <a:pt x="126" y="0"/>
                      </a:moveTo>
                      <a:cubicBezTo>
                        <a:pt x="124" y="0"/>
                        <a:pt x="124" y="0"/>
                        <a:pt x="124" y="0"/>
                      </a:cubicBezTo>
                      <a:cubicBezTo>
                        <a:pt x="124" y="0"/>
                        <a:pt x="124" y="0"/>
                        <a:pt x="124" y="0"/>
                      </a:cubicBezTo>
                      <a:cubicBezTo>
                        <a:pt x="126" y="0"/>
                        <a:pt x="126" y="0"/>
                        <a:pt x="126" y="0"/>
                      </a:cubicBezTo>
                      <a:cubicBezTo>
                        <a:pt x="126" y="0"/>
                        <a:pt x="126" y="0"/>
                        <a:pt x="126" y="0"/>
                      </a:cubicBezTo>
                      <a:moveTo>
                        <a:pt x="129" y="0"/>
                      </a:moveTo>
                      <a:cubicBezTo>
                        <a:pt x="128" y="0"/>
                        <a:pt x="128" y="0"/>
                        <a:pt x="128" y="0"/>
                      </a:cubicBezTo>
                      <a:cubicBezTo>
                        <a:pt x="128" y="0"/>
                        <a:pt x="128" y="0"/>
                        <a:pt x="128" y="0"/>
                      </a:cubicBezTo>
                      <a:cubicBezTo>
                        <a:pt x="129" y="0"/>
                        <a:pt x="129" y="0"/>
                        <a:pt x="129" y="0"/>
                      </a:cubicBezTo>
                      <a:cubicBezTo>
                        <a:pt x="129" y="0"/>
                        <a:pt x="129" y="0"/>
                        <a:pt x="129" y="0"/>
                      </a:cubicBezTo>
                      <a:moveTo>
                        <a:pt x="140" y="0"/>
                      </a:moveTo>
                      <a:cubicBezTo>
                        <a:pt x="134" y="0"/>
                        <a:pt x="134" y="0"/>
                        <a:pt x="134" y="0"/>
                      </a:cubicBezTo>
                      <a:cubicBezTo>
                        <a:pt x="134" y="0"/>
                        <a:pt x="134" y="0"/>
                        <a:pt x="134" y="0"/>
                      </a:cubicBezTo>
                      <a:cubicBezTo>
                        <a:pt x="140" y="0"/>
                        <a:pt x="140" y="0"/>
                        <a:pt x="140" y="0"/>
                      </a:cubicBezTo>
                      <a:cubicBezTo>
                        <a:pt x="140" y="0"/>
                        <a:pt x="140" y="0"/>
                        <a:pt x="140" y="0"/>
                      </a:cubicBezTo>
                      <a:moveTo>
                        <a:pt x="150" y="0"/>
                      </a:moveTo>
                      <a:cubicBezTo>
                        <a:pt x="145" y="0"/>
                        <a:pt x="145" y="0"/>
                        <a:pt x="145" y="0"/>
                      </a:cubicBezTo>
                      <a:cubicBezTo>
                        <a:pt x="145" y="0"/>
                        <a:pt x="145" y="0"/>
                        <a:pt x="145" y="0"/>
                      </a:cubicBezTo>
                      <a:cubicBezTo>
                        <a:pt x="150" y="0"/>
                        <a:pt x="150" y="0"/>
                        <a:pt x="150" y="0"/>
                      </a:cubicBezTo>
                      <a:cubicBezTo>
                        <a:pt x="150" y="0"/>
                        <a:pt x="150" y="0"/>
                        <a:pt x="150" y="0"/>
                      </a:cubicBezTo>
                      <a:moveTo>
                        <a:pt x="160" y="0"/>
                      </a:moveTo>
                      <a:cubicBezTo>
                        <a:pt x="155" y="0"/>
                        <a:pt x="155" y="0"/>
                        <a:pt x="155" y="0"/>
                      </a:cubicBezTo>
                      <a:cubicBezTo>
                        <a:pt x="155" y="0"/>
                        <a:pt x="155" y="0"/>
                        <a:pt x="155" y="0"/>
                      </a:cubicBezTo>
                      <a:cubicBezTo>
                        <a:pt x="160" y="0"/>
                        <a:pt x="160" y="0"/>
                        <a:pt x="160" y="0"/>
                      </a:cubicBezTo>
                      <a:cubicBezTo>
                        <a:pt x="160" y="0"/>
                        <a:pt x="160" y="0"/>
                        <a:pt x="160" y="0"/>
                      </a:cubicBezTo>
                      <a:moveTo>
                        <a:pt x="167" y="0"/>
                      </a:moveTo>
                      <a:cubicBezTo>
                        <a:pt x="166" y="0"/>
                        <a:pt x="166" y="0"/>
                        <a:pt x="166" y="0"/>
                      </a:cubicBezTo>
                      <a:cubicBezTo>
                        <a:pt x="166" y="0"/>
                        <a:pt x="166" y="0"/>
                        <a:pt x="166" y="0"/>
                      </a:cubicBezTo>
                      <a:cubicBezTo>
                        <a:pt x="167" y="0"/>
                        <a:pt x="167" y="0"/>
                        <a:pt x="167" y="0"/>
                      </a:cubicBezTo>
                      <a:cubicBezTo>
                        <a:pt x="167" y="0"/>
                        <a:pt x="167" y="0"/>
                        <a:pt x="167"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5" name="Freeform 25"/>
                <p:cNvSpPr>
                  <a:spLocks noEditPoints="1"/>
                </p:cNvSpPr>
                <p:nvPr/>
              </p:nvSpPr>
              <p:spPr bwMode="auto">
                <a:xfrm>
                  <a:off x="-2903" y="3354"/>
                  <a:ext cx="287" cy="2"/>
                </a:xfrm>
                <a:custGeom>
                  <a:avLst/>
                  <a:gdLst/>
                  <a:ahLst/>
                  <a:cxnLst>
                    <a:cxn ang="0">
                      <a:pos x="0" y="0"/>
                    </a:cxn>
                    <a:cxn ang="0">
                      <a:pos x="0" y="0"/>
                    </a:cxn>
                    <a:cxn ang="0">
                      <a:pos x="0" y="1"/>
                    </a:cxn>
                    <a:cxn ang="0">
                      <a:pos x="0" y="1"/>
                    </a:cxn>
                    <a:cxn ang="0">
                      <a:pos x="0" y="0"/>
                    </a:cxn>
                    <a:cxn ang="0">
                      <a:pos x="121" y="0"/>
                    </a:cxn>
                    <a:cxn ang="0">
                      <a:pos x="120" y="0"/>
                    </a:cxn>
                    <a:cxn ang="0">
                      <a:pos x="120" y="1"/>
                    </a:cxn>
                    <a:cxn ang="0">
                      <a:pos x="120" y="1"/>
                    </a:cxn>
                    <a:cxn ang="0">
                      <a:pos x="121" y="0"/>
                    </a:cxn>
                  </a:cxnLst>
                  <a:rect l="0" t="0" r="r" b="b"/>
                  <a:pathLst>
                    <a:path w="121" h="1">
                      <a:moveTo>
                        <a:pt x="0" y="0"/>
                      </a:moveTo>
                      <a:cubicBezTo>
                        <a:pt x="0" y="0"/>
                        <a:pt x="0" y="0"/>
                        <a:pt x="0" y="0"/>
                      </a:cubicBezTo>
                      <a:cubicBezTo>
                        <a:pt x="0" y="1"/>
                        <a:pt x="0" y="1"/>
                        <a:pt x="0" y="1"/>
                      </a:cubicBezTo>
                      <a:cubicBezTo>
                        <a:pt x="0" y="1"/>
                        <a:pt x="0" y="1"/>
                        <a:pt x="0" y="1"/>
                      </a:cubicBezTo>
                      <a:cubicBezTo>
                        <a:pt x="0" y="0"/>
                        <a:pt x="0" y="0"/>
                        <a:pt x="0" y="0"/>
                      </a:cubicBezTo>
                      <a:moveTo>
                        <a:pt x="121" y="0"/>
                      </a:moveTo>
                      <a:cubicBezTo>
                        <a:pt x="120" y="0"/>
                        <a:pt x="120" y="0"/>
                        <a:pt x="120" y="0"/>
                      </a:cubicBezTo>
                      <a:cubicBezTo>
                        <a:pt x="120" y="1"/>
                        <a:pt x="120" y="1"/>
                        <a:pt x="120" y="1"/>
                      </a:cubicBezTo>
                      <a:cubicBezTo>
                        <a:pt x="120" y="1"/>
                        <a:pt x="120" y="1"/>
                        <a:pt x="120" y="1"/>
                      </a:cubicBezTo>
                      <a:cubicBezTo>
                        <a:pt x="120" y="1"/>
                        <a:pt x="120" y="1"/>
                        <a:pt x="12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6" name="Freeform 26"/>
                <p:cNvSpPr>
                  <a:spLocks noEditPoints="1"/>
                </p:cNvSpPr>
                <p:nvPr/>
              </p:nvSpPr>
              <p:spPr bwMode="auto">
                <a:xfrm>
                  <a:off x="-2020" y="3354"/>
                  <a:ext cx="85" cy="2"/>
                </a:xfrm>
                <a:custGeom>
                  <a:avLst/>
                  <a:gdLst/>
                  <a:ahLst/>
                  <a:cxnLst>
                    <a:cxn ang="0">
                      <a:pos x="0" y="0"/>
                    </a:cxn>
                    <a:cxn ang="0">
                      <a:pos x="0" y="0"/>
                    </a:cxn>
                    <a:cxn ang="0">
                      <a:pos x="0" y="1"/>
                    </a:cxn>
                    <a:cxn ang="0">
                      <a:pos x="0" y="1"/>
                    </a:cxn>
                    <a:cxn ang="0">
                      <a:pos x="0" y="0"/>
                    </a:cxn>
                    <a:cxn ang="0">
                      <a:pos x="36" y="0"/>
                    </a:cxn>
                    <a:cxn ang="0">
                      <a:pos x="36" y="0"/>
                    </a:cxn>
                    <a:cxn ang="0">
                      <a:pos x="36" y="0"/>
                    </a:cxn>
                    <a:cxn ang="0">
                      <a:pos x="36" y="0"/>
                    </a:cxn>
                  </a:cxnLst>
                  <a:rect l="0" t="0" r="r" b="b"/>
                  <a:pathLst>
                    <a:path w="36" h="1">
                      <a:moveTo>
                        <a:pt x="0" y="0"/>
                      </a:moveTo>
                      <a:cubicBezTo>
                        <a:pt x="0" y="0"/>
                        <a:pt x="0" y="0"/>
                        <a:pt x="0" y="0"/>
                      </a:cubicBezTo>
                      <a:cubicBezTo>
                        <a:pt x="0" y="1"/>
                        <a:pt x="0" y="1"/>
                        <a:pt x="0" y="1"/>
                      </a:cubicBezTo>
                      <a:cubicBezTo>
                        <a:pt x="0" y="1"/>
                        <a:pt x="0" y="1"/>
                        <a:pt x="0" y="1"/>
                      </a:cubicBezTo>
                      <a:cubicBezTo>
                        <a:pt x="0" y="0"/>
                        <a:pt x="0" y="0"/>
                        <a:pt x="0" y="0"/>
                      </a:cubicBezTo>
                      <a:moveTo>
                        <a:pt x="36" y="0"/>
                      </a:moveTo>
                      <a:cubicBezTo>
                        <a:pt x="36" y="0"/>
                        <a:pt x="36" y="0"/>
                        <a:pt x="36" y="0"/>
                      </a:cubicBezTo>
                      <a:cubicBezTo>
                        <a:pt x="36" y="0"/>
                        <a:pt x="36" y="0"/>
                        <a:pt x="36" y="0"/>
                      </a:cubicBezTo>
                      <a:cubicBezTo>
                        <a:pt x="36" y="0"/>
                        <a:pt x="36" y="0"/>
                        <a:pt x="36"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7" name="Freeform 27"/>
                <p:cNvSpPr>
                  <a:spLocks/>
                </p:cNvSpPr>
                <p:nvPr/>
              </p:nvSpPr>
              <p:spPr bwMode="auto">
                <a:xfrm>
                  <a:off x="-912" y="3354"/>
                  <a:ext cx="2" cy="2"/>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8" name="Freeform 28"/>
                <p:cNvSpPr>
                  <a:spLocks/>
                </p:cNvSpPr>
                <p:nvPr/>
              </p:nvSpPr>
              <p:spPr bwMode="auto">
                <a:xfrm>
                  <a:off x="-808" y="3356"/>
                  <a:ext cx="2" cy="1"/>
                </a:xfrm>
                <a:custGeom>
                  <a:avLst/>
                  <a:gdLst/>
                  <a:ahLst/>
                  <a:cxnLst>
                    <a:cxn ang="0">
                      <a:pos x="1" y="0"/>
                    </a:cxn>
                    <a:cxn ang="0">
                      <a:pos x="0" y="0"/>
                    </a:cxn>
                    <a:cxn ang="0">
                      <a:pos x="1" y="0"/>
                    </a:cxn>
                    <a:cxn ang="0">
                      <a:pos x="1" y="0"/>
                    </a:cxn>
                  </a:cxnLst>
                  <a:rect l="0" t="0" r="r" b="b"/>
                  <a:pathLst>
                    <a:path w="1">
                      <a:moveTo>
                        <a:pt x="1" y="0"/>
                      </a:moveTo>
                      <a:cubicBezTo>
                        <a:pt x="0" y="0"/>
                        <a:pt x="0" y="0"/>
                        <a:pt x="0" y="0"/>
                      </a:cubicBezTo>
                      <a:cubicBezTo>
                        <a:pt x="1" y="0"/>
                        <a:pt x="1" y="0"/>
                        <a:pt x="1" y="0"/>
                      </a:cubicBezTo>
                      <a:cubicBezTo>
                        <a:pt x="1" y="0"/>
                        <a:pt x="1"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9" name="Freeform 29"/>
                <p:cNvSpPr>
                  <a:spLocks/>
                </p:cNvSpPr>
                <p:nvPr/>
              </p:nvSpPr>
              <p:spPr bwMode="auto">
                <a:xfrm>
                  <a:off x="-1049" y="2498"/>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0" name="Freeform 30"/>
                <p:cNvSpPr>
                  <a:spLocks/>
                </p:cNvSpPr>
                <p:nvPr/>
              </p:nvSpPr>
              <p:spPr bwMode="auto">
                <a:xfrm>
                  <a:off x="-1104" y="2256"/>
                  <a:ext cx="7" cy="3"/>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0"/>
                        <a:pt x="0" y="0"/>
                        <a:pt x="0" y="1"/>
                      </a:cubicBezTo>
                      <a:cubicBezTo>
                        <a:pt x="3" y="1"/>
                        <a:pt x="3" y="1"/>
                        <a:pt x="3"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1" name="Freeform 31"/>
                <p:cNvSpPr>
                  <a:spLocks/>
                </p:cNvSpPr>
                <p:nvPr/>
              </p:nvSpPr>
              <p:spPr bwMode="auto">
                <a:xfrm>
                  <a:off x="-2382" y="1986"/>
                  <a:ext cx="92" cy="270"/>
                </a:xfrm>
                <a:custGeom>
                  <a:avLst/>
                  <a:gdLst/>
                  <a:ahLst/>
                  <a:cxnLst>
                    <a:cxn ang="0">
                      <a:pos x="39" y="0"/>
                    </a:cxn>
                    <a:cxn ang="0">
                      <a:pos x="37" y="0"/>
                    </a:cxn>
                    <a:cxn ang="0">
                      <a:pos x="35" y="5"/>
                    </a:cxn>
                    <a:cxn ang="0">
                      <a:pos x="0" y="114"/>
                    </a:cxn>
                    <a:cxn ang="0">
                      <a:pos x="2" y="114"/>
                    </a:cxn>
                    <a:cxn ang="0">
                      <a:pos x="5" y="101"/>
                    </a:cxn>
                    <a:cxn ang="0">
                      <a:pos x="5" y="101"/>
                    </a:cxn>
                    <a:cxn ang="0">
                      <a:pos x="5" y="100"/>
                    </a:cxn>
                    <a:cxn ang="0">
                      <a:pos x="6" y="100"/>
                    </a:cxn>
                    <a:cxn ang="0">
                      <a:pos x="12" y="77"/>
                    </a:cxn>
                    <a:cxn ang="0">
                      <a:pos x="29" y="26"/>
                    </a:cxn>
                    <a:cxn ang="0">
                      <a:pos x="35" y="11"/>
                    </a:cxn>
                    <a:cxn ang="0">
                      <a:pos x="37" y="6"/>
                    </a:cxn>
                    <a:cxn ang="0">
                      <a:pos x="37" y="6"/>
                    </a:cxn>
                    <a:cxn ang="0">
                      <a:pos x="37" y="6"/>
                    </a:cxn>
                    <a:cxn ang="0">
                      <a:pos x="39" y="0"/>
                    </a:cxn>
                  </a:cxnLst>
                  <a:rect l="0" t="0" r="r" b="b"/>
                  <a:pathLst>
                    <a:path w="39" h="114">
                      <a:moveTo>
                        <a:pt x="39" y="0"/>
                      </a:moveTo>
                      <a:cubicBezTo>
                        <a:pt x="37" y="0"/>
                        <a:pt x="37" y="0"/>
                        <a:pt x="37" y="0"/>
                      </a:cubicBezTo>
                      <a:cubicBezTo>
                        <a:pt x="36" y="1"/>
                        <a:pt x="36" y="3"/>
                        <a:pt x="35" y="5"/>
                      </a:cubicBezTo>
                      <a:cubicBezTo>
                        <a:pt x="34" y="6"/>
                        <a:pt x="15" y="54"/>
                        <a:pt x="0" y="114"/>
                      </a:cubicBezTo>
                      <a:cubicBezTo>
                        <a:pt x="2" y="114"/>
                        <a:pt x="2" y="114"/>
                        <a:pt x="2" y="114"/>
                      </a:cubicBezTo>
                      <a:cubicBezTo>
                        <a:pt x="3" y="109"/>
                        <a:pt x="4" y="105"/>
                        <a:pt x="5" y="101"/>
                      </a:cubicBezTo>
                      <a:cubicBezTo>
                        <a:pt x="5" y="101"/>
                        <a:pt x="5" y="101"/>
                        <a:pt x="5" y="101"/>
                      </a:cubicBezTo>
                      <a:cubicBezTo>
                        <a:pt x="5" y="100"/>
                        <a:pt x="5" y="100"/>
                        <a:pt x="5" y="100"/>
                      </a:cubicBezTo>
                      <a:cubicBezTo>
                        <a:pt x="6" y="100"/>
                        <a:pt x="6" y="100"/>
                        <a:pt x="6" y="100"/>
                      </a:cubicBezTo>
                      <a:cubicBezTo>
                        <a:pt x="8" y="92"/>
                        <a:pt x="10" y="85"/>
                        <a:pt x="12" y="77"/>
                      </a:cubicBezTo>
                      <a:cubicBezTo>
                        <a:pt x="18" y="56"/>
                        <a:pt x="24" y="38"/>
                        <a:pt x="29" y="26"/>
                      </a:cubicBezTo>
                      <a:cubicBezTo>
                        <a:pt x="31" y="19"/>
                        <a:pt x="33" y="14"/>
                        <a:pt x="35" y="11"/>
                      </a:cubicBezTo>
                      <a:cubicBezTo>
                        <a:pt x="36" y="7"/>
                        <a:pt x="37" y="6"/>
                        <a:pt x="37" y="6"/>
                      </a:cubicBezTo>
                      <a:cubicBezTo>
                        <a:pt x="37" y="6"/>
                        <a:pt x="37" y="6"/>
                        <a:pt x="37" y="6"/>
                      </a:cubicBezTo>
                      <a:cubicBezTo>
                        <a:pt x="37" y="6"/>
                        <a:pt x="37" y="6"/>
                        <a:pt x="37" y="6"/>
                      </a:cubicBezTo>
                      <a:cubicBezTo>
                        <a:pt x="38" y="3"/>
                        <a:pt x="38" y="2"/>
                        <a:pt x="39"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2" name="Freeform 32"/>
                <p:cNvSpPr>
                  <a:spLocks/>
                </p:cNvSpPr>
                <p:nvPr/>
              </p:nvSpPr>
              <p:spPr bwMode="auto">
                <a:xfrm>
                  <a:off x="-2370" y="2223"/>
                  <a:ext cx="2" cy="3"/>
                </a:xfrm>
                <a:custGeom>
                  <a:avLst/>
                  <a:gdLst/>
                  <a:ahLst/>
                  <a:cxnLst>
                    <a:cxn ang="0">
                      <a:pos x="1" y="0"/>
                    </a:cxn>
                    <a:cxn ang="0">
                      <a:pos x="0" y="0"/>
                    </a:cxn>
                    <a:cxn ang="0">
                      <a:pos x="0" y="1"/>
                    </a:cxn>
                    <a:cxn ang="0">
                      <a:pos x="0" y="1"/>
                    </a:cxn>
                    <a:cxn ang="0">
                      <a:pos x="1" y="0"/>
                    </a:cxn>
                  </a:cxnLst>
                  <a:rect l="0" t="0" r="r" b="b"/>
                  <a:pathLst>
                    <a:path w="1" h="1">
                      <a:moveTo>
                        <a:pt x="1" y="0"/>
                      </a:moveTo>
                      <a:cubicBezTo>
                        <a:pt x="0" y="0"/>
                        <a:pt x="0" y="0"/>
                        <a:pt x="0" y="0"/>
                      </a:cubicBezTo>
                      <a:cubicBezTo>
                        <a:pt x="0" y="1"/>
                        <a:pt x="0" y="1"/>
                        <a:pt x="0" y="1"/>
                      </a:cubicBezTo>
                      <a:cubicBezTo>
                        <a:pt x="0" y="1"/>
                        <a:pt x="0" y="1"/>
                        <a:pt x="0" y="1"/>
                      </a:cubicBezTo>
                      <a:cubicBezTo>
                        <a:pt x="0" y="0"/>
                        <a:pt x="0"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3" name="Freeform 33"/>
                <p:cNvSpPr>
                  <a:spLocks noEditPoints="1"/>
                </p:cNvSpPr>
                <p:nvPr/>
              </p:nvSpPr>
              <p:spPr bwMode="auto">
                <a:xfrm>
                  <a:off x="-2417" y="1522"/>
                  <a:ext cx="416" cy="1054"/>
                </a:xfrm>
                <a:custGeom>
                  <a:avLst/>
                  <a:gdLst/>
                  <a:ahLst/>
                  <a:cxnLst>
                    <a:cxn ang="0">
                      <a:pos x="2" y="413"/>
                    </a:cxn>
                    <a:cxn ang="0">
                      <a:pos x="0" y="413"/>
                    </a:cxn>
                    <a:cxn ang="0">
                      <a:pos x="0" y="421"/>
                    </a:cxn>
                    <a:cxn ang="0">
                      <a:pos x="1" y="445"/>
                    </a:cxn>
                    <a:cxn ang="0">
                      <a:pos x="1" y="445"/>
                    </a:cxn>
                    <a:cxn ang="0">
                      <a:pos x="1" y="445"/>
                    </a:cxn>
                    <a:cxn ang="0">
                      <a:pos x="2" y="445"/>
                    </a:cxn>
                    <a:cxn ang="0">
                      <a:pos x="3" y="445"/>
                    </a:cxn>
                    <a:cxn ang="0">
                      <a:pos x="2" y="421"/>
                    </a:cxn>
                    <a:cxn ang="0">
                      <a:pos x="2" y="413"/>
                    </a:cxn>
                    <a:cxn ang="0">
                      <a:pos x="17" y="311"/>
                    </a:cxn>
                    <a:cxn ang="0">
                      <a:pos x="15" y="311"/>
                    </a:cxn>
                    <a:cxn ang="0">
                      <a:pos x="0" y="412"/>
                    </a:cxn>
                    <a:cxn ang="0">
                      <a:pos x="2" y="412"/>
                    </a:cxn>
                    <a:cxn ang="0">
                      <a:pos x="17" y="311"/>
                    </a:cxn>
                    <a:cxn ang="0">
                      <a:pos x="89" y="99"/>
                    </a:cxn>
                    <a:cxn ang="0">
                      <a:pos x="87" y="99"/>
                    </a:cxn>
                    <a:cxn ang="0">
                      <a:pos x="68" y="147"/>
                    </a:cxn>
                    <a:cxn ang="0">
                      <a:pos x="52" y="195"/>
                    </a:cxn>
                    <a:cxn ang="0">
                      <a:pos x="54" y="195"/>
                    </a:cxn>
                    <a:cxn ang="0">
                      <a:pos x="70" y="147"/>
                    </a:cxn>
                    <a:cxn ang="0">
                      <a:pos x="89" y="99"/>
                    </a:cxn>
                    <a:cxn ang="0">
                      <a:pos x="175" y="0"/>
                    </a:cxn>
                    <a:cxn ang="0">
                      <a:pos x="175" y="0"/>
                    </a:cxn>
                    <a:cxn ang="0">
                      <a:pos x="88" y="97"/>
                    </a:cxn>
                    <a:cxn ang="0">
                      <a:pos x="87" y="98"/>
                    </a:cxn>
                    <a:cxn ang="0">
                      <a:pos x="90" y="98"/>
                    </a:cxn>
                    <a:cxn ang="0">
                      <a:pos x="90" y="98"/>
                    </a:cxn>
                    <a:cxn ang="0">
                      <a:pos x="141" y="29"/>
                    </a:cxn>
                    <a:cxn ang="0">
                      <a:pos x="165" y="9"/>
                    </a:cxn>
                    <a:cxn ang="0">
                      <a:pos x="173" y="4"/>
                    </a:cxn>
                    <a:cxn ang="0">
                      <a:pos x="176" y="2"/>
                    </a:cxn>
                    <a:cxn ang="0">
                      <a:pos x="175" y="0"/>
                    </a:cxn>
                  </a:cxnLst>
                  <a:rect l="0" t="0" r="r" b="b"/>
                  <a:pathLst>
                    <a:path w="176" h="445">
                      <a:moveTo>
                        <a:pt x="2" y="413"/>
                      </a:moveTo>
                      <a:cubicBezTo>
                        <a:pt x="0" y="413"/>
                        <a:pt x="0" y="413"/>
                        <a:pt x="0" y="413"/>
                      </a:cubicBezTo>
                      <a:cubicBezTo>
                        <a:pt x="0" y="415"/>
                        <a:pt x="0" y="418"/>
                        <a:pt x="0" y="421"/>
                      </a:cubicBezTo>
                      <a:cubicBezTo>
                        <a:pt x="0" y="429"/>
                        <a:pt x="0" y="437"/>
                        <a:pt x="1" y="445"/>
                      </a:cubicBezTo>
                      <a:cubicBezTo>
                        <a:pt x="1" y="445"/>
                        <a:pt x="1" y="445"/>
                        <a:pt x="1" y="445"/>
                      </a:cubicBezTo>
                      <a:cubicBezTo>
                        <a:pt x="1" y="445"/>
                        <a:pt x="1" y="445"/>
                        <a:pt x="1" y="445"/>
                      </a:cubicBezTo>
                      <a:cubicBezTo>
                        <a:pt x="2" y="445"/>
                        <a:pt x="2" y="445"/>
                        <a:pt x="2" y="445"/>
                      </a:cubicBezTo>
                      <a:cubicBezTo>
                        <a:pt x="3" y="445"/>
                        <a:pt x="3" y="445"/>
                        <a:pt x="3" y="445"/>
                      </a:cubicBezTo>
                      <a:cubicBezTo>
                        <a:pt x="2" y="437"/>
                        <a:pt x="2" y="429"/>
                        <a:pt x="2" y="421"/>
                      </a:cubicBezTo>
                      <a:cubicBezTo>
                        <a:pt x="2" y="418"/>
                        <a:pt x="2" y="415"/>
                        <a:pt x="2" y="413"/>
                      </a:cubicBezTo>
                      <a:moveTo>
                        <a:pt x="17" y="311"/>
                      </a:moveTo>
                      <a:cubicBezTo>
                        <a:pt x="15" y="311"/>
                        <a:pt x="15" y="311"/>
                        <a:pt x="15" y="311"/>
                      </a:cubicBezTo>
                      <a:cubicBezTo>
                        <a:pt x="7" y="343"/>
                        <a:pt x="1" y="378"/>
                        <a:pt x="0" y="412"/>
                      </a:cubicBezTo>
                      <a:cubicBezTo>
                        <a:pt x="2" y="412"/>
                        <a:pt x="2" y="412"/>
                        <a:pt x="2" y="412"/>
                      </a:cubicBezTo>
                      <a:cubicBezTo>
                        <a:pt x="3" y="378"/>
                        <a:pt x="9" y="343"/>
                        <a:pt x="17" y="311"/>
                      </a:cubicBezTo>
                      <a:moveTo>
                        <a:pt x="89" y="99"/>
                      </a:moveTo>
                      <a:cubicBezTo>
                        <a:pt x="87" y="99"/>
                        <a:pt x="87" y="99"/>
                        <a:pt x="87" y="99"/>
                      </a:cubicBezTo>
                      <a:cubicBezTo>
                        <a:pt x="77" y="125"/>
                        <a:pt x="72" y="135"/>
                        <a:pt x="68" y="147"/>
                      </a:cubicBezTo>
                      <a:cubicBezTo>
                        <a:pt x="64" y="157"/>
                        <a:pt x="60" y="168"/>
                        <a:pt x="52" y="195"/>
                      </a:cubicBezTo>
                      <a:cubicBezTo>
                        <a:pt x="54" y="195"/>
                        <a:pt x="54" y="195"/>
                        <a:pt x="54" y="195"/>
                      </a:cubicBezTo>
                      <a:cubicBezTo>
                        <a:pt x="62" y="169"/>
                        <a:pt x="65" y="158"/>
                        <a:pt x="70" y="147"/>
                      </a:cubicBezTo>
                      <a:cubicBezTo>
                        <a:pt x="74" y="136"/>
                        <a:pt x="79" y="126"/>
                        <a:pt x="89" y="99"/>
                      </a:cubicBezTo>
                      <a:moveTo>
                        <a:pt x="175" y="0"/>
                      </a:moveTo>
                      <a:cubicBezTo>
                        <a:pt x="175" y="0"/>
                        <a:pt x="175" y="0"/>
                        <a:pt x="175" y="0"/>
                      </a:cubicBezTo>
                      <a:cubicBezTo>
                        <a:pt x="170" y="3"/>
                        <a:pt x="108" y="43"/>
                        <a:pt x="88" y="97"/>
                      </a:cubicBezTo>
                      <a:cubicBezTo>
                        <a:pt x="88" y="97"/>
                        <a:pt x="88" y="98"/>
                        <a:pt x="87" y="98"/>
                      </a:cubicBezTo>
                      <a:cubicBezTo>
                        <a:pt x="90" y="98"/>
                        <a:pt x="90" y="98"/>
                        <a:pt x="90" y="98"/>
                      </a:cubicBezTo>
                      <a:cubicBezTo>
                        <a:pt x="90" y="98"/>
                        <a:pt x="90" y="98"/>
                        <a:pt x="90" y="98"/>
                      </a:cubicBezTo>
                      <a:cubicBezTo>
                        <a:pt x="100" y="70"/>
                        <a:pt x="121" y="46"/>
                        <a:pt x="141" y="29"/>
                      </a:cubicBezTo>
                      <a:cubicBezTo>
                        <a:pt x="150" y="21"/>
                        <a:pt x="159" y="14"/>
                        <a:pt x="165" y="9"/>
                      </a:cubicBezTo>
                      <a:cubicBezTo>
                        <a:pt x="169" y="7"/>
                        <a:pt x="171" y="5"/>
                        <a:pt x="173" y="4"/>
                      </a:cubicBezTo>
                      <a:cubicBezTo>
                        <a:pt x="175" y="2"/>
                        <a:pt x="176" y="2"/>
                        <a:pt x="176" y="2"/>
                      </a:cubicBezTo>
                      <a:cubicBezTo>
                        <a:pt x="175" y="0"/>
                        <a:pt x="175" y="0"/>
                        <a:pt x="175"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4" name="Freeform 34"/>
                <p:cNvSpPr>
                  <a:spLocks/>
                </p:cNvSpPr>
                <p:nvPr/>
              </p:nvSpPr>
              <p:spPr bwMode="auto">
                <a:xfrm>
                  <a:off x="-2211" y="1754"/>
                  <a:ext cx="7" cy="2"/>
                </a:xfrm>
                <a:custGeom>
                  <a:avLst/>
                  <a:gdLst/>
                  <a:ahLst/>
                  <a:cxnLst>
                    <a:cxn ang="0">
                      <a:pos x="3" y="0"/>
                    </a:cxn>
                    <a:cxn ang="0">
                      <a:pos x="0" y="0"/>
                    </a:cxn>
                    <a:cxn ang="0">
                      <a:pos x="0" y="1"/>
                    </a:cxn>
                    <a:cxn ang="0">
                      <a:pos x="2" y="1"/>
                    </a:cxn>
                    <a:cxn ang="0">
                      <a:pos x="3" y="0"/>
                    </a:cxn>
                  </a:cxnLst>
                  <a:rect l="0" t="0" r="r" b="b"/>
                  <a:pathLst>
                    <a:path w="3" h="1">
                      <a:moveTo>
                        <a:pt x="3" y="0"/>
                      </a:moveTo>
                      <a:cubicBezTo>
                        <a:pt x="0" y="0"/>
                        <a:pt x="0" y="0"/>
                        <a:pt x="0" y="0"/>
                      </a:cubicBezTo>
                      <a:cubicBezTo>
                        <a:pt x="0" y="1"/>
                        <a:pt x="0" y="1"/>
                        <a:pt x="0" y="1"/>
                      </a:cubicBezTo>
                      <a:cubicBezTo>
                        <a:pt x="2" y="1"/>
                        <a:pt x="2" y="1"/>
                        <a:pt x="2" y="1"/>
                      </a:cubicBezTo>
                      <a:cubicBezTo>
                        <a:pt x="2" y="1"/>
                        <a:pt x="2"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5" name="Freeform 35"/>
                <p:cNvSpPr>
                  <a:spLocks/>
                </p:cNvSpPr>
                <p:nvPr/>
              </p:nvSpPr>
              <p:spPr bwMode="auto">
                <a:xfrm>
                  <a:off x="-2417" y="2498"/>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6" name="Freeform 36"/>
                <p:cNvSpPr>
                  <a:spLocks/>
                </p:cNvSpPr>
                <p:nvPr/>
              </p:nvSpPr>
              <p:spPr bwMode="auto">
                <a:xfrm>
                  <a:off x="-2382"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7" name="Freeform 37"/>
                <p:cNvSpPr>
                  <a:spLocks noEditPoints="1"/>
                </p:cNvSpPr>
                <p:nvPr/>
              </p:nvSpPr>
              <p:spPr bwMode="auto">
                <a:xfrm>
                  <a:off x="-2202" y="1986"/>
                  <a:ext cx="54" cy="270"/>
                </a:xfrm>
                <a:custGeom>
                  <a:avLst/>
                  <a:gdLst/>
                  <a:ahLst/>
                  <a:cxnLst>
                    <a:cxn ang="0">
                      <a:pos x="2" y="101"/>
                    </a:cxn>
                    <a:cxn ang="0">
                      <a:pos x="0" y="114"/>
                    </a:cxn>
                    <a:cxn ang="0">
                      <a:pos x="2" y="114"/>
                    </a:cxn>
                    <a:cxn ang="0">
                      <a:pos x="3" y="101"/>
                    </a:cxn>
                    <a:cxn ang="0">
                      <a:pos x="2" y="101"/>
                    </a:cxn>
                    <a:cxn ang="0">
                      <a:pos x="2" y="101"/>
                    </a:cxn>
                    <a:cxn ang="0">
                      <a:pos x="23" y="0"/>
                    </a:cxn>
                    <a:cxn ang="0">
                      <a:pos x="20" y="0"/>
                    </a:cxn>
                    <a:cxn ang="0">
                      <a:pos x="2" y="100"/>
                    </a:cxn>
                    <a:cxn ang="0">
                      <a:pos x="4" y="100"/>
                    </a:cxn>
                    <a:cxn ang="0">
                      <a:pos x="23" y="0"/>
                    </a:cxn>
                  </a:cxnLst>
                  <a:rect l="0" t="0" r="r" b="b"/>
                  <a:pathLst>
                    <a:path w="23" h="114">
                      <a:moveTo>
                        <a:pt x="2" y="101"/>
                      </a:moveTo>
                      <a:cubicBezTo>
                        <a:pt x="1" y="105"/>
                        <a:pt x="0" y="109"/>
                        <a:pt x="0" y="114"/>
                      </a:cubicBezTo>
                      <a:cubicBezTo>
                        <a:pt x="2" y="114"/>
                        <a:pt x="2" y="114"/>
                        <a:pt x="2" y="114"/>
                      </a:cubicBezTo>
                      <a:cubicBezTo>
                        <a:pt x="2" y="109"/>
                        <a:pt x="3" y="105"/>
                        <a:pt x="3" y="101"/>
                      </a:cubicBezTo>
                      <a:cubicBezTo>
                        <a:pt x="2" y="101"/>
                        <a:pt x="2" y="101"/>
                        <a:pt x="2" y="101"/>
                      </a:cubicBezTo>
                      <a:cubicBezTo>
                        <a:pt x="2" y="101"/>
                        <a:pt x="2" y="101"/>
                        <a:pt x="2" y="101"/>
                      </a:cubicBezTo>
                      <a:moveTo>
                        <a:pt x="23" y="0"/>
                      </a:moveTo>
                      <a:cubicBezTo>
                        <a:pt x="20" y="0"/>
                        <a:pt x="20" y="0"/>
                        <a:pt x="20" y="0"/>
                      </a:cubicBezTo>
                      <a:cubicBezTo>
                        <a:pt x="13" y="34"/>
                        <a:pt x="7" y="65"/>
                        <a:pt x="2" y="100"/>
                      </a:cubicBezTo>
                      <a:cubicBezTo>
                        <a:pt x="4" y="100"/>
                        <a:pt x="4" y="100"/>
                        <a:pt x="4" y="100"/>
                      </a:cubicBezTo>
                      <a:cubicBezTo>
                        <a:pt x="9" y="65"/>
                        <a:pt x="15" y="34"/>
                        <a:pt x="2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8" name="Freeform 38"/>
                <p:cNvSpPr>
                  <a:spLocks/>
                </p:cNvSpPr>
                <p:nvPr/>
              </p:nvSpPr>
              <p:spPr bwMode="auto">
                <a:xfrm>
                  <a:off x="-2197" y="2223"/>
                  <a:ext cx="4" cy="3"/>
                </a:xfrm>
                <a:custGeom>
                  <a:avLst/>
                  <a:gdLst/>
                  <a:ahLst/>
                  <a:cxnLst>
                    <a:cxn ang="0">
                      <a:pos x="2" y="0"/>
                    </a:cxn>
                    <a:cxn ang="0">
                      <a:pos x="0" y="0"/>
                    </a:cxn>
                    <a:cxn ang="0">
                      <a:pos x="0" y="1"/>
                    </a:cxn>
                    <a:cxn ang="0">
                      <a:pos x="0" y="1"/>
                    </a:cxn>
                    <a:cxn ang="0">
                      <a:pos x="1" y="1"/>
                    </a:cxn>
                    <a:cxn ang="0">
                      <a:pos x="2" y="0"/>
                    </a:cxn>
                  </a:cxnLst>
                  <a:rect l="0" t="0" r="r" b="b"/>
                  <a:pathLst>
                    <a:path w="2" h="1">
                      <a:moveTo>
                        <a:pt x="2" y="0"/>
                      </a:moveTo>
                      <a:cubicBezTo>
                        <a:pt x="0" y="0"/>
                        <a:pt x="0" y="0"/>
                        <a:pt x="0" y="0"/>
                      </a:cubicBezTo>
                      <a:cubicBezTo>
                        <a:pt x="0" y="0"/>
                        <a:pt x="0" y="0"/>
                        <a:pt x="0" y="1"/>
                      </a:cubicBezTo>
                      <a:cubicBezTo>
                        <a:pt x="0" y="1"/>
                        <a:pt x="0" y="1"/>
                        <a:pt x="0" y="1"/>
                      </a:cubicBezTo>
                      <a:cubicBezTo>
                        <a:pt x="1" y="1"/>
                        <a:pt x="1" y="1"/>
                        <a:pt x="1"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9" name="Freeform 39"/>
                <p:cNvSpPr>
                  <a:spLocks noEditPoints="1"/>
                </p:cNvSpPr>
                <p:nvPr/>
              </p:nvSpPr>
              <p:spPr bwMode="auto">
                <a:xfrm>
                  <a:off x="-2223" y="2259"/>
                  <a:ext cx="85" cy="1017"/>
                </a:xfrm>
                <a:custGeom>
                  <a:avLst/>
                  <a:gdLst/>
                  <a:ahLst/>
                  <a:cxnLst>
                    <a:cxn ang="0">
                      <a:pos x="24" y="343"/>
                    </a:cxn>
                    <a:cxn ang="0">
                      <a:pos x="22" y="343"/>
                    </a:cxn>
                    <a:cxn ang="0">
                      <a:pos x="30" y="400"/>
                    </a:cxn>
                    <a:cxn ang="0">
                      <a:pos x="34" y="429"/>
                    </a:cxn>
                    <a:cxn ang="0">
                      <a:pos x="36" y="429"/>
                    </a:cxn>
                    <a:cxn ang="0">
                      <a:pos x="32" y="400"/>
                    </a:cxn>
                    <a:cxn ang="0">
                      <a:pos x="26" y="360"/>
                    </a:cxn>
                    <a:cxn ang="0">
                      <a:pos x="24" y="343"/>
                    </a:cxn>
                    <a:cxn ang="0">
                      <a:pos x="9" y="255"/>
                    </a:cxn>
                    <a:cxn ang="0">
                      <a:pos x="7" y="255"/>
                    </a:cxn>
                    <a:cxn ang="0">
                      <a:pos x="22" y="342"/>
                    </a:cxn>
                    <a:cxn ang="0">
                      <a:pos x="24" y="342"/>
                    </a:cxn>
                    <a:cxn ang="0">
                      <a:pos x="9" y="255"/>
                    </a:cxn>
                    <a:cxn ang="0">
                      <a:pos x="7" y="233"/>
                    </a:cxn>
                    <a:cxn ang="0">
                      <a:pos x="5" y="233"/>
                    </a:cxn>
                    <a:cxn ang="0">
                      <a:pos x="7" y="254"/>
                    </a:cxn>
                    <a:cxn ang="0">
                      <a:pos x="9" y="254"/>
                    </a:cxn>
                    <a:cxn ang="0">
                      <a:pos x="7" y="233"/>
                    </a:cxn>
                    <a:cxn ang="0">
                      <a:pos x="3" y="102"/>
                    </a:cxn>
                    <a:cxn ang="0">
                      <a:pos x="1" y="102"/>
                    </a:cxn>
                    <a:cxn ang="0">
                      <a:pos x="1" y="112"/>
                    </a:cxn>
                    <a:cxn ang="0">
                      <a:pos x="0" y="125"/>
                    </a:cxn>
                    <a:cxn ang="0">
                      <a:pos x="5" y="232"/>
                    </a:cxn>
                    <a:cxn ang="0">
                      <a:pos x="7" y="232"/>
                    </a:cxn>
                    <a:cxn ang="0">
                      <a:pos x="2" y="125"/>
                    </a:cxn>
                    <a:cxn ang="0">
                      <a:pos x="3" y="112"/>
                    </a:cxn>
                    <a:cxn ang="0">
                      <a:pos x="3" y="102"/>
                    </a:cxn>
                    <a:cxn ang="0">
                      <a:pos x="11" y="0"/>
                    </a:cxn>
                    <a:cxn ang="0">
                      <a:pos x="9" y="0"/>
                    </a:cxn>
                    <a:cxn ang="0">
                      <a:pos x="1" y="101"/>
                    </a:cxn>
                    <a:cxn ang="0">
                      <a:pos x="3" y="101"/>
                    </a:cxn>
                    <a:cxn ang="0">
                      <a:pos x="11" y="0"/>
                    </a:cxn>
                  </a:cxnLst>
                  <a:rect l="0" t="0" r="r" b="b"/>
                  <a:pathLst>
                    <a:path w="36" h="429">
                      <a:moveTo>
                        <a:pt x="24" y="343"/>
                      </a:moveTo>
                      <a:cubicBezTo>
                        <a:pt x="22" y="343"/>
                        <a:pt x="22" y="343"/>
                        <a:pt x="22" y="343"/>
                      </a:cubicBezTo>
                      <a:cubicBezTo>
                        <a:pt x="23" y="347"/>
                        <a:pt x="26" y="372"/>
                        <a:pt x="30" y="400"/>
                      </a:cubicBezTo>
                      <a:cubicBezTo>
                        <a:pt x="31" y="410"/>
                        <a:pt x="32" y="420"/>
                        <a:pt x="34" y="429"/>
                      </a:cubicBezTo>
                      <a:cubicBezTo>
                        <a:pt x="36" y="429"/>
                        <a:pt x="36" y="429"/>
                        <a:pt x="36" y="429"/>
                      </a:cubicBezTo>
                      <a:cubicBezTo>
                        <a:pt x="34" y="420"/>
                        <a:pt x="33" y="410"/>
                        <a:pt x="32" y="400"/>
                      </a:cubicBezTo>
                      <a:cubicBezTo>
                        <a:pt x="30" y="385"/>
                        <a:pt x="28" y="370"/>
                        <a:pt x="26" y="360"/>
                      </a:cubicBezTo>
                      <a:cubicBezTo>
                        <a:pt x="25" y="351"/>
                        <a:pt x="24" y="345"/>
                        <a:pt x="24" y="343"/>
                      </a:cubicBezTo>
                      <a:moveTo>
                        <a:pt x="9" y="255"/>
                      </a:moveTo>
                      <a:cubicBezTo>
                        <a:pt x="7" y="255"/>
                        <a:pt x="7" y="255"/>
                        <a:pt x="7" y="255"/>
                      </a:cubicBezTo>
                      <a:cubicBezTo>
                        <a:pt x="10" y="285"/>
                        <a:pt x="15" y="315"/>
                        <a:pt x="22" y="342"/>
                      </a:cubicBezTo>
                      <a:cubicBezTo>
                        <a:pt x="24" y="342"/>
                        <a:pt x="24" y="342"/>
                        <a:pt x="24" y="342"/>
                      </a:cubicBezTo>
                      <a:cubicBezTo>
                        <a:pt x="17" y="315"/>
                        <a:pt x="12" y="285"/>
                        <a:pt x="9" y="255"/>
                      </a:cubicBezTo>
                      <a:moveTo>
                        <a:pt x="7" y="233"/>
                      </a:moveTo>
                      <a:cubicBezTo>
                        <a:pt x="5" y="233"/>
                        <a:pt x="5" y="233"/>
                        <a:pt x="5" y="233"/>
                      </a:cubicBezTo>
                      <a:cubicBezTo>
                        <a:pt x="6" y="240"/>
                        <a:pt x="6" y="247"/>
                        <a:pt x="7" y="254"/>
                      </a:cubicBezTo>
                      <a:cubicBezTo>
                        <a:pt x="9" y="254"/>
                        <a:pt x="9" y="254"/>
                        <a:pt x="9" y="254"/>
                      </a:cubicBezTo>
                      <a:cubicBezTo>
                        <a:pt x="8" y="247"/>
                        <a:pt x="8" y="240"/>
                        <a:pt x="7" y="233"/>
                      </a:cubicBezTo>
                      <a:moveTo>
                        <a:pt x="3" y="102"/>
                      </a:moveTo>
                      <a:cubicBezTo>
                        <a:pt x="1" y="102"/>
                        <a:pt x="1" y="102"/>
                        <a:pt x="1" y="102"/>
                      </a:cubicBezTo>
                      <a:cubicBezTo>
                        <a:pt x="1" y="105"/>
                        <a:pt x="1" y="109"/>
                        <a:pt x="1" y="112"/>
                      </a:cubicBezTo>
                      <a:cubicBezTo>
                        <a:pt x="1" y="112"/>
                        <a:pt x="0" y="117"/>
                        <a:pt x="0" y="125"/>
                      </a:cubicBezTo>
                      <a:cubicBezTo>
                        <a:pt x="0" y="145"/>
                        <a:pt x="1" y="186"/>
                        <a:pt x="5" y="232"/>
                      </a:cubicBezTo>
                      <a:cubicBezTo>
                        <a:pt x="7" y="232"/>
                        <a:pt x="7" y="232"/>
                        <a:pt x="7" y="232"/>
                      </a:cubicBezTo>
                      <a:cubicBezTo>
                        <a:pt x="3" y="186"/>
                        <a:pt x="2" y="145"/>
                        <a:pt x="2" y="125"/>
                      </a:cubicBezTo>
                      <a:cubicBezTo>
                        <a:pt x="2" y="117"/>
                        <a:pt x="3" y="112"/>
                        <a:pt x="3" y="112"/>
                      </a:cubicBezTo>
                      <a:cubicBezTo>
                        <a:pt x="3" y="109"/>
                        <a:pt x="3" y="105"/>
                        <a:pt x="3" y="102"/>
                      </a:cubicBezTo>
                      <a:moveTo>
                        <a:pt x="11" y="0"/>
                      </a:moveTo>
                      <a:cubicBezTo>
                        <a:pt x="9" y="0"/>
                        <a:pt x="9" y="0"/>
                        <a:pt x="9" y="0"/>
                      </a:cubicBezTo>
                      <a:cubicBezTo>
                        <a:pt x="5" y="29"/>
                        <a:pt x="2" y="62"/>
                        <a:pt x="1" y="101"/>
                      </a:cubicBezTo>
                      <a:cubicBezTo>
                        <a:pt x="3" y="101"/>
                        <a:pt x="3" y="101"/>
                        <a:pt x="3" y="101"/>
                      </a:cubicBezTo>
                      <a:cubicBezTo>
                        <a:pt x="4" y="62"/>
                        <a:pt x="7" y="29"/>
                        <a:pt x="1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70" name="Freeform 40"/>
                <p:cNvSpPr>
                  <a:spLocks/>
                </p:cNvSpPr>
                <p:nvPr/>
              </p:nvSpPr>
              <p:spPr bwMode="auto">
                <a:xfrm>
                  <a:off x="-2171" y="3069"/>
                  <a:ext cx="5" cy="3"/>
                </a:xfrm>
                <a:custGeom>
                  <a:avLst/>
                  <a:gdLst/>
                  <a:ahLst/>
                  <a:cxnLst>
                    <a:cxn ang="0">
                      <a:pos x="2" y="0"/>
                    </a:cxn>
                    <a:cxn ang="0">
                      <a:pos x="0" y="0"/>
                    </a:cxn>
                    <a:cxn ang="0">
                      <a:pos x="0" y="1"/>
                    </a:cxn>
                    <a:cxn ang="0">
                      <a:pos x="0" y="1"/>
                    </a:cxn>
                    <a:cxn ang="0">
                      <a:pos x="0" y="1"/>
                    </a:cxn>
                    <a:cxn ang="0">
                      <a:pos x="2" y="1"/>
                    </a:cxn>
                    <a:cxn ang="0">
                      <a:pos x="2" y="0"/>
                    </a:cxn>
                    <a:cxn ang="0">
                      <a:pos x="2" y="0"/>
                    </a:cxn>
                    <a:cxn ang="0">
                      <a:pos x="2" y="0"/>
                    </a:cxn>
                    <a:cxn ang="0">
                      <a:pos x="2" y="0"/>
                    </a:cxn>
                  </a:cxnLst>
                  <a:rect l="0" t="0" r="r" b="b"/>
                  <a:pathLst>
                    <a:path w="2" h="1">
                      <a:moveTo>
                        <a:pt x="2" y="0"/>
                      </a:moveTo>
                      <a:cubicBezTo>
                        <a:pt x="0" y="0"/>
                        <a:pt x="0" y="0"/>
                        <a:pt x="0" y="0"/>
                      </a:cubicBezTo>
                      <a:cubicBezTo>
                        <a:pt x="0" y="0"/>
                        <a:pt x="0" y="0"/>
                        <a:pt x="0" y="1"/>
                      </a:cubicBezTo>
                      <a:cubicBezTo>
                        <a:pt x="0" y="1"/>
                        <a:pt x="0" y="1"/>
                        <a:pt x="0" y="1"/>
                      </a:cubicBezTo>
                      <a:cubicBezTo>
                        <a:pt x="0" y="1"/>
                        <a:pt x="0" y="1"/>
                        <a:pt x="0" y="1"/>
                      </a:cubicBezTo>
                      <a:cubicBezTo>
                        <a:pt x="2" y="1"/>
                        <a:pt x="2" y="1"/>
                        <a:pt x="2" y="1"/>
                      </a:cubicBezTo>
                      <a:cubicBezTo>
                        <a:pt x="2" y="0"/>
                        <a:pt x="2" y="0"/>
                        <a:pt x="2" y="0"/>
                      </a:cubicBezTo>
                      <a:cubicBezTo>
                        <a:pt x="2" y="0"/>
                        <a:pt x="2" y="0"/>
                        <a:pt x="2" y="0"/>
                      </a:cubicBezTo>
                      <a:cubicBezTo>
                        <a:pt x="2" y="0"/>
                        <a:pt x="2" y="0"/>
                        <a:pt x="2" y="0"/>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71" name="Freeform 41"/>
                <p:cNvSpPr>
                  <a:spLocks/>
                </p:cNvSpPr>
                <p:nvPr/>
              </p:nvSpPr>
              <p:spPr bwMode="auto">
                <a:xfrm>
                  <a:off x="-2207" y="2861"/>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72" name="Freeform 42"/>
                <p:cNvSpPr>
                  <a:spLocks noEditPoints="1"/>
                </p:cNvSpPr>
                <p:nvPr/>
              </p:nvSpPr>
              <p:spPr bwMode="auto">
                <a:xfrm>
                  <a:off x="-2152" y="1522"/>
                  <a:ext cx="182" cy="1832"/>
                </a:xfrm>
                <a:custGeom>
                  <a:avLst/>
                  <a:gdLst/>
                  <a:ahLst/>
                  <a:cxnLst>
                    <a:cxn ang="0">
                      <a:pos x="6" y="741"/>
                    </a:cxn>
                    <a:cxn ang="0">
                      <a:pos x="4" y="741"/>
                    </a:cxn>
                    <a:cxn ang="0">
                      <a:pos x="10" y="773"/>
                    </a:cxn>
                    <a:cxn ang="0">
                      <a:pos x="12" y="773"/>
                    </a:cxn>
                    <a:cxn ang="0">
                      <a:pos x="6" y="741"/>
                    </a:cxn>
                    <a:cxn ang="0">
                      <a:pos x="23" y="99"/>
                    </a:cxn>
                    <a:cxn ang="0">
                      <a:pos x="21" y="99"/>
                    </a:cxn>
                    <a:cxn ang="0">
                      <a:pos x="9" y="147"/>
                    </a:cxn>
                    <a:cxn ang="0">
                      <a:pos x="0" y="195"/>
                    </a:cxn>
                    <a:cxn ang="0">
                      <a:pos x="2" y="195"/>
                    </a:cxn>
                    <a:cxn ang="0">
                      <a:pos x="11" y="147"/>
                    </a:cxn>
                    <a:cxn ang="0">
                      <a:pos x="23" y="99"/>
                    </a:cxn>
                    <a:cxn ang="0">
                      <a:pos x="75" y="0"/>
                    </a:cxn>
                    <a:cxn ang="0">
                      <a:pos x="75" y="0"/>
                    </a:cxn>
                    <a:cxn ang="0">
                      <a:pos x="22" y="98"/>
                    </a:cxn>
                    <a:cxn ang="0">
                      <a:pos x="24" y="98"/>
                    </a:cxn>
                    <a:cxn ang="0">
                      <a:pos x="51" y="38"/>
                    </a:cxn>
                    <a:cxn ang="0">
                      <a:pos x="69" y="11"/>
                    </a:cxn>
                    <a:cxn ang="0">
                      <a:pos x="75" y="4"/>
                    </a:cxn>
                    <a:cxn ang="0">
                      <a:pos x="76" y="2"/>
                    </a:cxn>
                    <a:cxn ang="0">
                      <a:pos x="77" y="2"/>
                    </a:cxn>
                    <a:cxn ang="0">
                      <a:pos x="75" y="0"/>
                    </a:cxn>
                  </a:cxnLst>
                  <a:rect l="0" t="0" r="r" b="b"/>
                  <a:pathLst>
                    <a:path w="77" h="773">
                      <a:moveTo>
                        <a:pt x="6" y="741"/>
                      </a:moveTo>
                      <a:cubicBezTo>
                        <a:pt x="4" y="741"/>
                        <a:pt x="4" y="741"/>
                        <a:pt x="4" y="741"/>
                      </a:cubicBezTo>
                      <a:cubicBezTo>
                        <a:pt x="6" y="753"/>
                        <a:pt x="8" y="765"/>
                        <a:pt x="10" y="773"/>
                      </a:cubicBezTo>
                      <a:cubicBezTo>
                        <a:pt x="12" y="773"/>
                        <a:pt x="12" y="773"/>
                        <a:pt x="12" y="773"/>
                      </a:cubicBezTo>
                      <a:cubicBezTo>
                        <a:pt x="10" y="765"/>
                        <a:pt x="8" y="753"/>
                        <a:pt x="6" y="741"/>
                      </a:cubicBezTo>
                      <a:moveTo>
                        <a:pt x="23" y="99"/>
                      </a:moveTo>
                      <a:cubicBezTo>
                        <a:pt x="21" y="99"/>
                        <a:pt x="21" y="99"/>
                        <a:pt x="21" y="99"/>
                      </a:cubicBezTo>
                      <a:cubicBezTo>
                        <a:pt x="17" y="113"/>
                        <a:pt x="12" y="130"/>
                        <a:pt x="9" y="147"/>
                      </a:cubicBezTo>
                      <a:cubicBezTo>
                        <a:pt x="6" y="164"/>
                        <a:pt x="3" y="180"/>
                        <a:pt x="0" y="195"/>
                      </a:cubicBezTo>
                      <a:cubicBezTo>
                        <a:pt x="2" y="195"/>
                        <a:pt x="2" y="195"/>
                        <a:pt x="2" y="195"/>
                      </a:cubicBezTo>
                      <a:cubicBezTo>
                        <a:pt x="5" y="180"/>
                        <a:pt x="8" y="164"/>
                        <a:pt x="11" y="147"/>
                      </a:cubicBezTo>
                      <a:cubicBezTo>
                        <a:pt x="14" y="130"/>
                        <a:pt x="19" y="114"/>
                        <a:pt x="23" y="99"/>
                      </a:cubicBezTo>
                      <a:moveTo>
                        <a:pt x="75" y="0"/>
                      </a:moveTo>
                      <a:cubicBezTo>
                        <a:pt x="75" y="0"/>
                        <a:pt x="75" y="0"/>
                        <a:pt x="75" y="0"/>
                      </a:cubicBezTo>
                      <a:cubicBezTo>
                        <a:pt x="74" y="1"/>
                        <a:pt x="43" y="35"/>
                        <a:pt x="22" y="98"/>
                      </a:cubicBezTo>
                      <a:cubicBezTo>
                        <a:pt x="24" y="98"/>
                        <a:pt x="24" y="98"/>
                        <a:pt x="24" y="98"/>
                      </a:cubicBezTo>
                      <a:cubicBezTo>
                        <a:pt x="32" y="74"/>
                        <a:pt x="42" y="54"/>
                        <a:pt x="51" y="38"/>
                      </a:cubicBezTo>
                      <a:cubicBezTo>
                        <a:pt x="58" y="26"/>
                        <a:pt x="64" y="17"/>
                        <a:pt x="69" y="11"/>
                      </a:cubicBezTo>
                      <a:cubicBezTo>
                        <a:pt x="71" y="8"/>
                        <a:pt x="73" y="5"/>
                        <a:pt x="75" y="4"/>
                      </a:cubicBezTo>
                      <a:cubicBezTo>
                        <a:pt x="75" y="3"/>
                        <a:pt x="76" y="3"/>
                        <a:pt x="76" y="2"/>
                      </a:cubicBezTo>
                      <a:cubicBezTo>
                        <a:pt x="77" y="2"/>
                        <a:pt x="77" y="2"/>
                        <a:pt x="77" y="2"/>
                      </a:cubicBezTo>
                      <a:cubicBezTo>
                        <a:pt x="75" y="0"/>
                        <a:pt x="75" y="0"/>
                        <a:pt x="75"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73" name="Freeform 43"/>
                <p:cNvSpPr>
                  <a:spLocks/>
                </p:cNvSpPr>
                <p:nvPr/>
              </p:nvSpPr>
              <p:spPr bwMode="auto">
                <a:xfrm>
                  <a:off x="-2103" y="1754"/>
                  <a:ext cx="8" cy="2"/>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0" y="1"/>
                        <a:pt x="0" y="1"/>
                        <a:pt x="0" y="1"/>
                      </a:cubicBezTo>
                      <a:cubicBezTo>
                        <a:pt x="2" y="1"/>
                        <a:pt x="2" y="1"/>
                        <a:pt x="2" y="1"/>
                      </a:cubicBezTo>
                      <a:cubicBezTo>
                        <a:pt x="3" y="1"/>
                        <a:pt x="3"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74" name="Freeform 44"/>
                <p:cNvSpPr>
                  <a:spLocks/>
                </p:cNvSpPr>
                <p:nvPr/>
              </p:nvSpPr>
              <p:spPr bwMode="auto">
                <a:xfrm>
                  <a:off x="-2211" y="2809"/>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75" name="Freeform 45"/>
                <p:cNvSpPr>
                  <a:spLocks/>
                </p:cNvSpPr>
                <p:nvPr/>
              </p:nvSpPr>
              <p:spPr bwMode="auto">
                <a:xfrm>
                  <a:off x="-2143"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76" name="Freeform 46"/>
                <p:cNvSpPr>
                  <a:spLocks/>
                </p:cNvSpPr>
                <p:nvPr/>
              </p:nvSpPr>
              <p:spPr bwMode="auto">
                <a:xfrm>
                  <a:off x="-2129" y="3356"/>
                  <a:ext cx="12" cy="26"/>
                </a:xfrm>
                <a:custGeom>
                  <a:avLst/>
                  <a:gdLst/>
                  <a:ahLst/>
                  <a:cxnLst>
                    <a:cxn ang="0">
                      <a:pos x="2" y="0"/>
                    </a:cxn>
                    <a:cxn ang="0">
                      <a:pos x="0" y="0"/>
                    </a:cxn>
                    <a:cxn ang="0">
                      <a:pos x="3" y="11"/>
                    </a:cxn>
                    <a:cxn ang="0">
                      <a:pos x="5" y="11"/>
                    </a:cxn>
                    <a:cxn ang="0">
                      <a:pos x="2" y="0"/>
                    </a:cxn>
                  </a:cxnLst>
                  <a:rect l="0" t="0" r="r" b="b"/>
                  <a:pathLst>
                    <a:path w="5" h="11">
                      <a:moveTo>
                        <a:pt x="2" y="0"/>
                      </a:moveTo>
                      <a:cubicBezTo>
                        <a:pt x="0" y="0"/>
                        <a:pt x="0" y="0"/>
                        <a:pt x="0" y="0"/>
                      </a:cubicBezTo>
                      <a:cubicBezTo>
                        <a:pt x="1" y="5"/>
                        <a:pt x="2" y="9"/>
                        <a:pt x="3" y="11"/>
                      </a:cubicBezTo>
                      <a:cubicBezTo>
                        <a:pt x="5" y="11"/>
                        <a:pt x="5" y="11"/>
                        <a:pt x="5" y="11"/>
                      </a:cubicBezTo>
                      <a:cubicBezTo>
                        <a:pt x="4" y="8"/>
                        <a:pt x="3" y="5"/>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77" name="Freeform 47"/>
                <p:cNvSpPr>
                  <a:spLocks/>
                </p:cNvSpPr>
                <p:nvPr/>
              </p:nvSpPr>
              <p:spPr bwMode="auto">
                <a:xfrm>
                  <a:off x="-2129" y="3354"/>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78" name="Freeform 48"/>
                <p:cNvSpPr>
                  <a:spLocks/>
                </p:cNvSpPr>
                <p:nvPr/>
              </p:nvSpPr>
              <p:spPr bwMode="auto">
                <a:xfrm>
                  <a:off x="-2221"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79" name="Freeform 49"/>
                <p:cNvSpPr>
                  <a:spLocks/>
                </p:cNvSpPr>
                <p:nvPr/>
              </p:nvSpPr>
              <p:spPr bwMode="auto">
                <a:xfrm>
                  <a:off x="-2202"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0" name="Freeform 50"/>
                <p:cNvSpPr>
                  <a:spLocks/>
                </p:cNvSpPr>
                <p:nvPr/>
              </p:nvSpPr>
              <p:spPr bwMode="auto">
                <a:xfrm>
                  <a:off x="-2020" y="1986"/>
                  <a:ext cx="26" cy="270"/>
                </a:xfrm>
                <a:custGeom>
                  <a:avLst/>
                  <a:gdLst/>
                  <a:ahLst/>
                  <a:cxnLst>
                    <a:cxn ang="0">
                      <a:pos x="11" y="0"/>
                    </a:cxn>
                    <a:cxn ang="0">
                      <a:pos x="9" y="0"/>
                    </a:cxn>
                    <a:cxn ang="0">
                      <a:pos x="8" y="9"/>
                    </a:cxn>
                    <a:cxn ang="0">
                      <a:pos x="8" y="9"/>
                    </a:cxn>
                    <a:cxn ang="0">
                      <a:pos x="1" y="100"/>
                    </a:cxn>
                    <a:cxn ang="0">
                      <a:pos x="3" y="100"/>
                    </a:cxn>
                    <a:cxn ang="0">
                      <a:pos x="3" y="101"/>
                    </a:cxn>
                    <a:cxn ang="0">
                      <a:pos x="1" y="101"/>
                    </a:cxn>
                    <a:cxn ang="0">
                      <a:pos x="0" y="114"/>
                    </a:cxn>
                    <a:cxn ang="0">
                      <a:pos x="2" y="114"/>
                    </a:cxn>
                    <a:cxn ang="0">
                      <a:pos x="10" y="9"/>
                    </a:cxn>
                    <a:cxn ang="0">
                      <a:pos x="11" y="0"/>
                    </a:cxn>
                  </a:cxnLst>
                  <a:rect l="0" t="0" r="r" b="b"/>
                  <a:pathLst>
                    <a:path w="11" h="114">
                      <a:moveTo>
                        <a:pt x="11" y="0"/>
                      </a:moveTo>
                      <a:cubicBezTo>
                        <a:pt x="9" y="0"/>
                        <a:pt x="9" y="0"/>
                        <a:pt x="9" y="0"/>
                      </a:cubicBezTo>
                      <a:cubicBezTo>
                        <a:pt x="8" y="9"/>
                        <a:pt x="8" y="9"/>
                        <a:pt x="8" y="9"/>
                      </a:cubicBezTo>
                      <a:cubicBezTo>
                        <a:pt x="8" y="9"/>
                        <a:pt x="8" y="9"/>
                        <a:pt x="8" y="9"/>
                      </a:cubicBezTo>
                      <a:cubicBezTo>
                        <a:pt x="5" y="37"/>
                        <a:pt x="3" y="68"/>
                        <a:pt x="1" y="100"/>
                      </a:cubicBezTo>
                      <a:cubicBezTo>
                        <a:pt x="3" y="100"/>
                        <a:pt x="3" y="100"/>
                        <a:pt x="3" y="100"/>
                      </a:cubicBezTo>
                      <a:cubicBezTo>
                        <a:pt x="3" y="101"/>
                        <a:pt x="3" y="101"/>
                        <a:pt x="3" y="101"/>
                      </a:cubicBezTo>
                      <a:cubicBezTo>
                        <a:pt x="1" y="101"/>
                        <a:pt x="1" y="101"/>
                        <a:pt x="1" y="101"/>
                      </a:cubicBezTo>
                      <a:cubicBezTo>
                        <a:pt x="1" y="105"/>
                        <a:pt x="1" y="109"/>
                        <a:pt x="0" y="114"/>
                      </a:cubicBezTo>
                      <a:cubicBezTo>
                        <a:pt x="2" y="114"/>
                        <a:pt x="2" y="114"/>
                        <a:pt x="2" y="114"/>
                      </a:cubicBezTo>
                      <a:cubicBezTo>
                        <a:pt x="4" y="77"/>
                        <a:pt x="7" y="42"/>
                        <a:pt x="10" y="9"/>
                      </a:cubicBezTo>
                      <a:cubicBezTo>
                        <a:pt x="11" y="0"/>
                        <a:pt x="11" y="0"/>
                        <a:pt x="1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1" name="Freeform 51"/>
                <p:cNvSpPr>
                  <a:spLocks/>
                </p:cNvSpPr>
                <p:nvPr/>
              </p:nvSpPr>
              <p:spPr bwMode="auto">
                <a:xfrm>
                  <a:off x="-2017" y="2223"/>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2" name="Freeform 52"/>
                <p:cNvSpPr>
                  <a:spLocks noEditPoints="1"/>
                </p:cNvSpPr>
                <p:nvPr/>
              </p:nvSpPr>
              <p:spPr bwMode="auto">
                <a:xfrm>
                  <a:off x="-2029" y="2259"/>
                  <a:ext cx="14" cy="1017"/>
                </a:xfrm>
                <a:custGeom>
                  <a:avLst/>
                  <a:gdLst/>
                  <a:ahLst/>
                  <a:cxnLst>
                    <a:cxn ang="0">
                      <a:pos x="5" y="343"/>
                    </a:cxn>
                    <a:cxn ang="0">
                      <a:pos x="3" y="343"/>
                    </a:cxn>
                    <a:cxn ang="0">
                      <a:pos x="2" y="429"/>
                    </a:cxn>
                    <a:cxn ang="0">
                      <a:pos x="4" y="429"/>
                    </a:cxn>
                    <a:cxn ang="0">
                      <a:pos x="5" y="343"/>
                    </a:cxn>
                    <a:cxn ang="0">
                      <a:pos x="4" y="339"/>
                    </a:cxn>
                    <a:cxn ang="0">
                      <a:pos x="4" y="339"/>
                    </a:cxn>
                    <a:cxn ang="0">
                      <a:pos x="3" y="233"/>
                    </a:cxn>
                    <a:cxn ang="0">
                      <a:pos x="1" y="233"/>
                    </a:cxn>
                    <a:cxn ang="0">
                      <a:pos x="1" y="254"/>
                    </a:cxn>
                    <a:cxn ang="0">
                      <a:pos x="2" y="254"/>
                    </a:cxn>
                    <a:cxn ang="0">
                      <a:pos x="2" y="255"/>
                    </a:cxn>
                    <a:cxn ang="0">
                      <a:pos x="1" y="255"/>
                    </a:cxn>
                    <a:cxn ang="0">
                      <a:pos x="3" y="339"/>
                    </a:cxn>
                    <a:cxn ang="0">
                      <a:pos x="3" y="342"/>
                    </a:cxn>
                    <a:cxn ang="0">
                      <a:pos x="5" y="342"/>
                    </a:cxn>
                    <a:cxn ang="0">
                      <a:pos x="5" y="339"/>
                    </a:cxn>
                    <a:cxn ang="0">
                      <a:pos x="5" y="339"/>
                    </a:cxn>
                    <a:cxn ang="0">
                      <a:pos x="4" y="327"/>
                    </a:cxn>
                    <a:cxn ang="0">
                      <a:pos x="3" y="233"/>
                    </a:cxn>
                    <a:cxn ang="0">
                      <a:pos x="3" y="102"/>
                    </a:cxn>
                    <a:cxn ang="0">
                      <a:pos x="1" y="102"/>
                    </a:cxn>
                    <a:cxn ang="0">
                      <a:pos x="0" y="184"/>
                    </a:cxn>
                    <a:cxn ang="0">
                      <a:pos x="1" y="232"/>
                    </a:cxn>
                    <a:cxn ang="0">
                      <a:pos x="3" y="232"/>
                    </a:cxn>
                    <a:cxn ang="0">
                      <a:pos x="2" y="184"/>
                    </a:cxn>
                    <a:cxn ang="0">
                      <a:pos x="3" y="102"/>
                    </a:cxn>
                    <a:cxn ang="0">
                      <a:pos x="6" y="0"/>
                    </a:cxn>
                    <a:cxn ang="0">
                      <a:pos x="4" y="0"/>
                    </a:cxn>
                    <a:cxn ang="0">
                      <a:pos x="1" y="101"/>
                    </a:cxn>
                    <a:cxn ang="0">
                      <a:pos x="3" y="101"/>
                    </a:cxn>
                    <a:cxn ang="0">
                      <a:pos x="6" y="0"/>
                    </a:cxn>
                  </a:cxnLst>
                  <a:rect l="0" t="0" r="r" b="b"/>
                  <a:pathLst>
                    <a:path w="6" h="429">
                      <a:moveTo>
                        <a:pt x="5" y="343"/>
                      </a:moveTo>
                      <a:cubicBezTo>
                        <a:pt x="3" y="343"/>
                        <a:pt x="3" y="343"/>
                        <a:pt x="3" y="343"/>
                      </a:cubicBezTo>
                      <a:cubicBezTo>
                        <a:pt x="2" y="429"/>
                        <a:pt x="2" y="429"/>
                        <a:pt x="2" y="429"/>
                      </a:cubicBezTo>
                      <a:cubicBezTo>
                        <a:pt x="4" y="429"/>
                        <a:pt x="4" y="429"/>
                        <a:pt x="4" y="429"/>
                      </a:cubicBezTo>
                      <a:cubicBezTo>
                        <a:pt x="5" y="343"/>
                        <a:pt x="5" y="343"/>
                        <a:pt x="5" y="343"/>
                      </a:cubicBezTo>
                      <a:moveTo>
                        <a:pt x="4" y="339"/>
                      </a:moveTo>
                      <a:cubicBezTo>
                        <a:pt x="4" y="339"/>
                        <a:pt x="4" y="339"/>
                        <a:pt x="4" y="339"/>
                      </a:cubicBezTo>
                      <a:moveTo>
                        <a:pt x="3" y="233"/>
                      </a:moveTo>
                      <a:cubicBezTo>
                        <a:pt x="1" y="233"/>
                        <a:pt x="1" y="233"/>
                        <a:pt x="1" y="233"/>
                      </a:cubicBezTo>
                      <a:cubicBezTo>
                        <a:pt x="1" y="240"/>
                        <a:pt x="1" y="247"/>
                        <a:pt x="1" y="254"/>
                      </a:cubicBezTo>
                      <a:cubicBezTo>
                        <a:pt x="2" y="254"/>
                        <a:pt x="2" y="254"/>
                        <a:pt x="2" y="254"/>
                      </a:cubicBezTo>
                      <a:cubicBezTo>
                        <a:pt x="2" y="255"/>
                        <a:pt x="2" y="255"/>
                        <a:pt x="2" y="255"/>
                      </a:cubicBezTo>
                      <a:cubicBezTo>
                        <a:pt x="1" y="255"/>
                        <a:pt x="1" y="255"/>
                        <a:pt x="1" y="255"/>
                      </a:cubicBezTo>
                      <a:cubicBezTo>
                        <a:pt x="2" y="306"/>
                        <a:pt x="3" y="338"/>
                        <a:pt x="3" y="339"/>
                      </a:cubicBezTo>
                      <a:cubicBezTo>
                        <a:pt x="3" y="342"/>
                        <a:pt x="3" y="342"/>
                        <a:pt x="3" y="342"/>
                      </a:cubicBezTo>
                      <a:cubicBezTo>
                        <a:pt x="5" y="342"/>
                        <a:pt x="5" y="342"/>
                        <a:pt x="5" y="342"/>
                      </a:cubicBezTo>
                      <a:cubicBezTo>
                        <a:pt x="5" y="339"/>
                        <a:pt x="5" y="339"/>
                        <a:pt x="5" y="339"/>
                      </a:cubicBezTo>
                      <a:cubicBezTo>
                        <a:pt x="5" y="339"/>
                        <a:pt x="5" y="339"/>
                        <a:pt x="5" y="339"/>
                      </a:cubicBezTo>
                      <a:cubicBezTo>
                        <a:pt x="5" y="339"/>
                        <a:pt x="5" y="335"/>
                        <a:pt x="4" y="327"/>
                      </a:cubicBezTo>
                      <a:cubicBezTo>
                        <a:pt x="4" y="310"/>
                        <a:pt x="3" y="277"/>
                        <a:pt x="3" y="233"/>
                      </a:cubicBezTo>
                      <a:moveTo>
                        <a:pt x="3" y="102"/>
                      </a:moveTo>
                      <a:cubicBezTo>
                        <a:pt x="1" y="102"/>
                        <a:pt x="1" y="102"/>
                        <a:pt x="1" y="102"/>
                      </a:cubicBezTo>
                      <a:cubicBezTo>
                        <a:pt x="1" y="130"/>
                        <a:pt x="0" y="158"/>
                        <a:pt x="0" y="184"/>
                      </a:cubicBezTo>
                      <a:cubicBezTo>
                        <a:pt x="0" y="201"/>
                        <a:pt x="0" y="217"/>
                        <a:pt x="1" y="232"/>
                      </a:cubicBezTo>
                      <a:cubicBezTo>
                        <a:pt x="3" y="232"/>
                        <a:pt x="3" y="232"/>
                        <a:pt x="3" y="232"/>
                      </a:cubicBezTo>
                      <a:cubicBezTo>
                        <a:pt x="2" y="217"/>
                        <a:pt x="2" y="201"/>
                        <a:pt x="2" y="184"/>
                      </a:cubicBezTo>
                      <a:cubicBezTo>
                        <a:pt x="2" y="158"/>
                        <a:pt x="3" y="130"/>
                        <a:pt x="3" y="102"/>
                      </a:cubicBezTo>
                      <a:moveTo>
                        <a:pt x="6" y="0"/>
                      </a:moveTo>
                      <a:cubicBezTo>
                        <a:pt x="4" y="0"/>
                        <a:pt x="4" y="0"/>
                        <a:pt x="4" y="0"/>
                      </a:cubicBezTo>
                      <a:cubicBezTo>
                        <a:pt x="3" y="33"/>
                        <a:pt x="2" y="68"/>
                        <a:pt x="1" y="101"/>
                      </a:cubicBezTo>
                      <a:cubicBezTo>
                        <a:pt x="3" y="101"/>
                        <a:pt x="3" y="101"/>
                        <a:pt x="3" y="101"/>
                      </a:cubicBezTo>
                      <a:cubicBezTo>
                        <a:pt x="4" y="68"/>
                        <a:pt x="5" y="33"/>
                        <a:pt x="6"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3" name="Freeform 53"/>
                <p:cNvSpPr>
                  <a:spLocks/>
                </p:cNvSpPr>
                <p:nvPr/>
              </p:nvSpPr>
              <p:spPr bwMode="auto">
                <a:xfrm>
                  <a:off x="-2022" y="3069"/>
                  <a:ext cx="5" cy="3"/>
                </a:xfrm>
                <a:custGeom>
                  <a:avLst/>
                  <a:gdLst/>
                  <a:ahLst/>
                  <a:cxnLst>
                    <a:cxn ang="0">
                      <a:pos x="5" y="0"/>
                    </a:cxn>
                    <a:cxn ang="0">
                      <a:pos x="0" y="0"/>
                    </a:cxn>
                    <a:cxn ang="0">
                      <a:pos x="0" y="3"/>
                    </a:cxn>
                    <a:cxn ang="0">
                      <a:pos x="5" y="3"/>
                    </a:cxn>
                    <a:cxn ang="0">
                      <a:pos x="5" y="0"/>
                    </a:cxn>
                    <a:cxn ang="0">
                      <a:pos x="5" y="0"/>
                    </a:cxn>
                  </a:cxnLst>
                  <a:rect l="0" t="0" r="r" b="b"/>
                  <a:pathLst>
                    <a:path w="5" h="3">
                      <a:moveTo>
                        <a:pt x="5" y="0"/>
                      </a:moveTo>
                      <a:lnTo>
                        <a:pt x="0" y="0"/>
                      </a:lnTo>
                      <a:lnTo>
                        <a:pt x="0" y="3"/>
                      </a:lnTo>
                      <a:lnTo>
                        <a:pt x="5" y="3"/>
                      </a:lnTo>
                      <a:lnTo>
                        <a:pt x="5" y="0"/>
                      </a:lnTo>
                      <a:lnTo>
                        <a:pt x="5"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4" name="Freeform 54"/>
                <p:cNvSpPr>
                  <a:spLocks/>
                </p:cNvSpPr>
                <p:nvPr/>
              </p:nvSpPr>
              <p:spPr bwMode="auto">
                <a:xfrm>
                  <a:off x="-2027" y="2861"/>
                  <a:ext cx="3" cy="2"/>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5" name="Freeform 55"/>
                <p:cNvSpPr>
                  <a:spLocks noEditPoints="1"/>
                </p:cNvSpPr>
                <p:nvPr/>
              </p:nvSpPr>
              <p:spPr bwMode="auto">
                <a:xfrm>
                  <a:off x="-2024" y="1522"/>
                  <a:ext cx="92" cy="1832"/>
                </a:xfrm>
                <a:custGeom>
                  <a:avLst/>
                  <a:gdLst/>
                  <a:ahLst/>
                  <a:cxnLst>
                    <a:cxn ang="0">
                      <a:pos x="2" y="741"/>
                    </a:cxn>
                    <a:cxn ang="0">
                      <a:pos x="0" y="741"/>
                    </a:cxn>
                    <a:cxn ang="0">
                      <a:pos x="0" y="773"/>
                    </a:cxn>
                    <a:cxn ang="0">
                      <a:pos x="2" y="773"/>
                    </a:cxn>
                    <a:cxn ang="0">
                      <a:pos x="2" y="741"/>
                    </a:cxn>
                    <a:cxn ang="0">
                      <a:pos x="19" y="99"/>
                    </a:cxn>
                    <a:cxn ang="0">
                      <a:pos x="17" y="99"/>
                    </a:cxn>
                    <a:cxn ang="0">
                      <a:pos x="16" y="123"/>
                    </a:cxn>
                    <a:cxn ang="0">
                      <a:pos x="16" y="123"/>
                    </a:cxn>
                    <a:cxn ang="0">
                      <a:pos x="11" y="195"/>
                    </a:cxn>
                    <a:cxn ang="0">
                      <a:pos x="13" y="195"/>
                    </a:cxn>
                    <a:cxn ang="0">
                      <a:pos x="18" y="123"/>
                    </a:cxn>
                    <a:cxn ang="0">
                      <a:pos x="18" y="123"/>
                    </a:cxn>
                    <a:cxn ang="0">
                      <a:pos x="19" y="99"/>
                    </a:cxn>
                    <a:cxn ang="0">
                      <a:pos x="38" y="0"/>
                    </a:cxn>
                    <a:cxn ang="0">
                      <a:pos x="37" y="0"/>
                    </a:cxn>
                    <a:cxn ang="0">
                      <a:pos x="17" y="98"/>
                    </a:cxn>
                    <a:cxn ang="0">
                      <a:pos x="19" y="98"/>
                    </a:cxn>
                    <a:cxn ang="0">
                      <a:pos x="29" y="32"/>
                    </a:cxn>
                    <a:cxn ang="0">
                      <a:pos x="36" y="9"/>
                    </a:cxn>
                    <a:cxn ang="0">
                      <a:pos x="38" y="3"/>
                    </a:cxn>
                    <a:cxn ang="0">
                      <a:pos x="39" y="1"/>
                    </a:cxn>
                    <a:cxn ang="0">
                      <a:pos x="38" y="0"/>
                    </a:cxn>
                  </a:cxnLst>
                  <a:rect l="0" t="0" r="r" b="b"/>
                  <a:pathLst>
                    <a:path w="39" h="773">
                      <a:moveTo>
                        <a:pt x="2" y="741"/>
                      </a:moveTo>
                      <a:cubicBezTo>
                        <a:pt x="0" y="741"/>
                        <a:pt x="0" y="741"/>
                        <a:pt x="0" y="741"/>
                      </a:cubicBezTo>
                      <a:cubicBezTo>
                        <a:pt x="0" y="773"/>
                        <a:pt x="0" y="773"/>
                        <a:pt x="0" y="773"/>
                      </a:cubicBezTo>
                      <a:cubicBezTo>
                        <a:pt x="2" y="773"/>
                        <a:pt x="2" y="773"/>
                        <a:pt x="2" y="773"/>
                      </a:cubicBezTo>
                      <a:cubicBezTo>
                        <a:pt x="2" y="741"/>
                        <a:pt x="2" y="741"/>
                        <a:pt x="2" y="741"/>
                      </a:cubicBezTo>
                      <a:moveTo>
                        <a:pt x="19" y="99"/>
                      </a:moveTo>
                      <a:cubicBezTo>
                        <a:pt x="17" y="99"/>
                        <a:pt x="17" y="99"/>
                        <a:pt x="17" y="99"/>
                      </a:cubicBezTo>
                      <a:cubicBezTo>
                        <a:pt x="17" y="107"/>
                        <a:pt x="16" y="114"/>
                        <a:pt x="16" y="123"/>
                      </a:cubicBezTo>
                      <a:cubicBezTo>
                        <a:pt x="16" y="123"/>
                        <a:pt x="16" y="123"/>
                        <a:pt x="16" y="123"/>
                      </a:cubicBezTo>
                      <a:cubicBezTo>
                        <a:pt x="11" y="195"/>
                        <a:pt x="11" y="195"/>
                        <a:pt x="11" y="195"/>
                      </a:cubicBezTo>
                      <a:cubicBezTo>
                        <a:pt x="13" y="195"/>
                        <a:pt x="13" y="195"/>
                        <a:pt x="13" y="195"/>
                      </a:cubicBezTo>
                      <a:cubicBezTo>
                        <a:pt x="18" y="123"/>
                        <a:pt x="18" y="123"/>
                        <a:pt x="18" y="123"/>
                      </a:cubicBezTo>
                      <a:cubicBezTo>
                        <a:pt x="18" y="123"/>
                        <a:pt x="18" y="123"/>
                        <a:pt x="18" y="123"/>
                      </a:cubicBezTo>
                      <a:cubicBezTo>
                        <a:pt x="18" y="115"/>
                        <a:pt x="19" y="107"/>
                        <a:pt x="19" y="99"/>
                      </a:cubicBezTo>
                      <a:moveTo>
                        <a:pt x="38" y="0"/>
                      </a:moveTo>
                      <a:cubicBezTo>
                        <a:pt x="37" y="0"/>
                        <a:pt x="37" y="0"/>
                        <a:pt x="37" y="0"/>
                      </a:cubicBezTo>
                      <a:cubicBezTo>
                        <a:pt x="36" y="3"/>
                        <a:pt x="21" y="37"/>
                        <a:pt x="17" y="98"/>
                      </a:cubicBezTo>
                      <a:cubicBezTo>
                        <a:pt x="19" y="98"/>
                        <a:pt x="19" y="98"/>
                        <a:pt x="19" y="98"/>
                      </a:cubicBezTo>
                      <a:cubicBezTo>
                        <a:pt x="21" y="70"/>
                        <a:pt x="25" y="48"/>
                        <a:pt x="29" y="32"/>
                      </a:cubicBezTo>
                      <a:cubicBezTo>
                        <a:pt x="32" y="22"/>
                        <a:pt x="34" y="14"/>
                        <a:pt x="36" y="9"/>
                      </a:cubicBezTo>
                      <a:cubicBezTo>
                        <a:pt x="37" y="6"/>
                        <a:pt x="38" y="4"/>
                        <a:pt x="38" y="3"/>
                      </a:cubicBezTo>
                      <a:cubicBezTo>
                        <a:pt x="39" y="1"/>
                        <a:pt x="39" y="1"/>
                        <a:pt x="39" y="1"/>
                      </a:cubicBezTo>
                      <a:cubicBezTo>
                        <a:pt x="38" y="0"/>
                        <a:pt x="38" y="0"/>
                        <a:pt x="38"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6" name="Freeform 56"/>
                <p:cNvSpPr>
                  <a:spLocks/>
                </p:cNvSpPr>
                <p:nvPr/>
              </p:nvSpPr>
              <p:spPr bwMode="auto">
                <a:xfrm>
                  <a:off x="-1984" y="1754"/>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7" name="Freeform 57"/>
                <p:cNvSpPr>
                  <a:spLocks/>
                </p:cNvSpPr>
                <p:nvPr/>
              </p:nvSpPr>
              <p:spPr bwMode="auto">
                <a:xfrm>
                  <a:off x="-2027" y="2809"/>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8" name="Freeform 58"/>
                <p:cNvSpPr>
                  <a:spLocks/>
                </p:cNvSpPr>
                <p:nvPr/>
              </p:nvSpPr>
              <p:spPr bwMode="auto">
                <a:xfrm>
                  <a:off x="-2024" y="3276"/>
                  <a:ext cx="4"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9" name="Freeform 59"/>
                <p:cNvSpPr>
                  <a:spLocks/>
                </p:cNvSpPr>
                <p:nvPr/>
              </p:nvSpPr>
              <p:spPr bwMode="auto">
                <a:xfrm>
                  <a:off x="-2027" y="3356"/>
                  <a:ext cx="7" cy="36"/>
                </a:xfrm>
                <a:custGeom>
                  <a:avLst/>
                  <a:gdLst/>
                  <a:ahLst/>
                  <a:cxnLst>
                    <a:cxn ang="0">
                      <a:pos x="7" y="0"/>
                    </a:cxn>
                    <a:cxn ang="0">
                      <a:pos x="3" y="0"/>
                    </a:cxn>
                    <a:cxn ang="0">
                      <a:pos x="0" y="36"/>
                    </a:cxn>
                    <a:cxn ang="0">
                      <a:pos x="5" y="36"/>
                    </a:cxn>
                    <a:cxn ang="0">
                      <a:pos x="7" y="0"/>
                    </a:cxn>
                    <a:cxn ang="0">
                      <a:pos x="7" y="0"/>
                    </a:cxn>
                  </a:cxnLst>
                  <a:rect l="0" t="0" r="r" b="b"/>
                  <a:pathLst>
                    <a:path w="7" h="36">
                      <a:moveTo>
                        <a:pt x="7" y="0"/>
                      </a:moveTo>
                      <a:lnTo>
                        <a:pt x="3" y="0"/>
                      </a:lnTo>
                      <a:lnTo>
                        <a:pt x="0" y="36"/>
                      </a:lnTo>
                      <a:lnTo>
                        <a:pt x="5" y="36"/>
                      </a:lnTo>
                      <a:lnTo>
                        <a:pt x="7" y="0"/>
                      </a:lnTo>
                      <a:lnTo>
                        <a:pt x="7"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90" name="Freeform 60"/>
                <p:cNvSpPr>
                  <a:spLocks/>
                </p:cNvSpPr>
                <p:nvPr/>
              </p:nvSpPr>
              <p:spPr bwMode="auto">
                <a:xfrm>
                  <a:off x="-2024" y="3354"/>
                  <a:ext cx="4"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91" name="Freeform 61"/>
                <p:cNvSpPr>
                  <a:spLocks/>
                </p:cNvSpPr>
                <p:nvPr/>
              </p:nvSpPr>
              <p:spPr bwMode="auto">
                <a:xfrm>
                  <a:off x="-2027"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92" name="Freeform 62"/>
                <p:cNvSpPr>
                  <a:spLocks/>
                </p:cNvSpPr>
                <p:nvPr/>
              </p:nvSpPr>
              <p:spPr bwMode="auto">
                <a:xfrm>
                  <a:off x="-2020"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93" name="Freeform 63"/>
                <p:cNvSpPr>
                  <a:spLocks/>
                </p:cNvSpPr>
                <p:nvPr/>
              </p:nvSpPr>
              <p:spPr bwMode="auto">
                <a:xfrm>
                  <a:off x="-1840" y="1986"/>
                  <a:ext cx="12" cy="270"/>
                </a:xfrm>
                <a:custGeom>
                  <a:avLst/>
                  <a:gdLst/>
                  <a:ahLst/>
                  <a:cxnLst>
                    <a:cxn ang="0">
                      <a:pos x="2" y="0"/>
                    </a:cxn>
                    <a:cxn ang="0">
                      <a:pos x="0" y="0"/>
                    </a:cxn>
                    <a:cxn ang="0">
                      <a:pos x="0" y="4"/>
                    </a:cxn>
                    <a:cxn ang="0">
                      <a:pos x="3" y="114"/>
                    </a:cxn>
                    <a:cxn ang="0">
                      <a:pos x="5" y="114"/>
                    </a:cxn>
                    <a:cxn ang="0">
                      <a:pos x="5" y="101"/>
                    </a:cxn>
                    <a:cxn ang="0">
                      <a:pos x="4" y="101"/>
                    </a:cxn>
                    <a:cxn ang="0">
                      <a:pos x="4" y="100"/>
                    </a:cxn>
                    <a:cxn ang="0">
                      <a:pos x="5" y="100"/>
                    </a:cxn>
                    <a:cxn ang="0">
                      <a:pos x="2" y="4"/>
                    </a:cxn>
                    <a:cxn ang="0">
                      <a:pos x="2" y="0"/>
                    </a:cxn>
                  </a:cxnLst>
                  <a:rect l="0" t="0" r="r" b="b"/>
                  <a:pathLst>
                    <a:path w="5" h="114">
                      <a:moveTo>
                        <a:pt x="2" y="0"/>
                      </a:moveTo>
                      <a:cubicBezTo>
                        <a:pt x="0" y="0"/>
                        <a:pt x="0" y="0"/>
                        <a:pt x="0" y="0"/>
                      </a:cubicBezTo>
                      <a:cubicBezTo>
                        <a:pt x="0" y="1"/>
                        <a:pt x="0" y="3"/>
                        <a:pt x="0" y="4"/>
                      </a:cubicBezTo>
                      <a:cubicBezTo>
                        <a:pt x="2" y="25"/>
                        <a:pt x="2" y="67"/>
                        <a:pt x="3" y="114"/>
                      </a:cubicBezTo>
                      <a:cubicBezTo>
                        <a:pt x="5" y="114"/>
                        <a:pt x="5" y="114"/>
                        <a:pt x="5" y="114"/>
                      </a:cubicBezTo>
                      <a:cubicBezTo>
                        <a:pt x="5" y="109"/>
                        <a:pt x="5" y="105"/>
                        <a:pt x="5" y="101"/>
                      </a:cubicBezTo>
                      <a:cubicBezTo>
                        <a:pt x="4" y="101"/>
                        <a:pt x="4" y="101"/>
                        <a:pt x="4" y="101"/>
                      </a:cubicBezTo>
                      <a:cubicBezTo>
                        <a:pt x="4" y="100"/>
                        <a:pt x="4" y="100"/>
                        <a:pt x="4" y="100"/>
                      </a:cubicBezTo>
                      <a:cubicBezTo>
                        <a:pt x="5" y="100"/>
                        <a:pt x="5" y="100"/>
                        <a:pt x="5" y="100"/>
                      </a:cubicBezTo>
                      <a:cubicBezTo>
                        <a:pt x="4" y="59"/>
                        <a:pt x="4" y="23"/>
                        <a:pt x="2" y="4"/>
                      </a:cubicBezTo>
                      <a:cubicBezTo>
                        <a:pt x="2" y="3"/>
                        <a:pt x="2" y="1"/>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94" name="Freeform 64"/>
                <p:cNvSpPr>
                  <a:spLocks/>
                </p:cNvSpPr>
                <p:nvPr/>
              </p:nvSpPr>
              <p:spPr bwMode="auto">
                <a:xfrm>
                  <a:off x="-1830" y="2223"/>
                  <a:ext cx="2" cy="3"/>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95" name="Freeform 65"/>
                <p:cNvSpPr>
                  <a:spLocks noEditPoints="1"/>
                </p:cNvSpPr>
                <p:nvPr/>
              </p:nvSpPr>
              <p:spPr bwMode="auto">
                <a:xfrm>
                  <a:off x="-1911" y="2259"/>
                  <a:ext cx="83" cy="1017"/>
                </a:xfrm>
                <a:custGeom>
                  <a:avLst/>
                  <a:gdLst/>
                  <a:ahLst/>
                  <a:cxnLst>
                    <a:cxn ang="0">
                      <a:pos x="15" y="343"/>
                    </a:cxn>
                    <a:cxn ang="0">
                      <a:pos x="13" y="343"/>
                    </a:cxn>
                    <a:cxn ang="0">
                      <a:pos x="0" y="429"/>
                    </a:cxn>
                    <a:cxn ang="0">
                      <a:pos x="2" y="429"/>
                    </a:cxn>
                    <a:cxn ang="0">
                      <a:pos x="15" y="343"/>
                    </a:cxn>
                    <a:cxn ang="0">
                      <a:pos x="31" y="233"/>
                    </a:cxn>
                    <a:cxn ang="0">
                      <a:pos x="29" y="233"/>
                    </a:cxn>
                    <a:cxn ang="0">
                      <a:pos x="22" y="285"/>
                    </a:cxn>
                    <a:cxn ang="0">
                      <a:pos x="16" y="323"/>
                    </a:cxn>
                    <a:cxn ang="0">
                      <a:pos x="13" y="339"/>
                    </a:cxn>
                    <a:cxn ang="0">
                      <a:pos x="13" y="339"/>
                    </a:cxn>
                    <a:cxn ang="0">
                      <a:pos x="13" y="339"/>
                    </a:cxn>
                    <a:cxn ang="0">
                      <a:pos x="13" y="342"/>
                    </a:cxn>
                    <a:cxn ang="0">
                      <a:pos x="15" y="342"/>
                    </a:cxn>
                    <a:cxn ang="0">
                      <a:pos x="15" y="339"/>
                    </a:cxn>
                    <a:cxn ang="0">
                      <a:pos x="15" y="339"/>
                    </a:cxn>
                    <a:cxn ang="0">
                      <a:pos x="31" y="233"/>
                    </a:cxn>
                    <a:cxn ang="0">
                      <a:pos x="35" y="102"/>
                    </a:cxn>
                    <a:cxn ang="0">
                      <a:pos x="33" y="102"/>
                    </a:cxn>
                    <a:cxn ang="0">
                      <a:pos x="33" y="111"/>
                    </a:cxn>
                    <a:cxn ang="0">
                      <a:pos x="33" y="176"/>
                    </a:cxn>
                    <a:cxn ang="0">
                      <a:pos x="33" y="195"/>
                    </a:cxn>
                    <a:cxn ang="0">
                      <a:pos x="33" y="202"/>
                    </a:cxn>
                    <a:cxn ang="0">
                      <a:pos x="29" y="232"/>
                    </a:cxn>
                    <a:cxn ang="0">
                      <a:pos x="31" y="232"/>
                    </a:cxn>
                    <a:cxn ang="0">
                      <a:pos x="35" y="202"/>
                    </a:cxn>
                    <a:cxn ang="0">
                      <a:pos x="35" y="202"/>
                    </a:cxn>
                    <a:cxn ang="0">
                      <a:pos x="35" y="202"/>
                    </a:cxn>
                    <a:cxn ang="0">
                      <a:pos x="35" y="111"/>
                    </a:cxn>
                    <a:cxn ang="0">
                      <a:pos x="35" y="102"/>
                    </a:cxn>
                    <a:cxn ang="0">
                      <a:pos x="35" y="0"/>
                    </a:cxn>
                    <a:cxn ang="0">
                      <a:pos x="33" y="0"/>
                    </a:cxn>
                    <a:cxn ang="0">
                      <a:pos x="33" y="101"/>
                    </a:cxn>
                    <a:cxn ang="0">
                      <a:pos x="35" y="101"/>
                    </a:cxn>
                    <a:cxn ang="0">
                      <a:pos x="35" y="0"/>
                    </a:cxn>
                  </a:cxnLst>
                  <a:rect l="0" t="0" r="r" b="b"/>
                  <a:pathLst>
                    <a:path w="35" h="429">
                      <a:moveTo>
                        <a:pt x="15" y="343"/>
                      </a:moveTo>
                      <a:cubicBezTo>
                        <a:pt x="13" y="343"/>
                        <a:pt x="13" y="343"/>
                        <a:pt x="13" y="343"/>
                      </a:cubicBezTo>
                      <a:cubicBezTo>
                        <a:pt x="11" y="377"/>
                        <a:pt x="6" y="406"/>
                        <a:pt x="0" y="429"/>
                      </a:cubicBezTo>
                      <a:cubicBezTo>
                        <a:pt x="2" y="429"/>
                        <a:pt x="2" y="429"/>
                        <a:pt x="2" y="429"/>
                      </a:cubicBezTo>
                      <a:cubicBezTo>
                        <a:pt x="8" y="406"/>
                        <a:pt x="13" y="377"/>
                        <a:pt x="15" y="343"/>
                      </a:cubicBezTo>
                      <a:moveTo>
                        <a:pt x="31" y="233"/>
                      </a:moveTo>
                      <a:cubicBezTo>
                        <a:pt x="29" y="233"/>
                        <a:pt x="29" y="233"/>
                        <a:pt x="29" y="233"/>
                      </a:cubicBezTo>
                      <a:cubicBezTo>
                        <a:pt x="27" y="250"/>
                        <a:pt x="24" y="268"/>
                        <a:pt x="22" y="285"/>
                      </a:cubicBezTo>
                      <a:cubicBezTo>
                        <a:pt x="20" y="300"/>
                        <a:pt x="17" y="313"/>
                        <a:pt x="16" y="323"/>
                      </a:cubicBezTo>
                      <a:cubicBezTo>
                        <a:pt x="14" y="333"/>
                        <a:pt x="13" y="339"/>
                        <a:pt x="13" y="339"/>
                      </a:cubicBezTo>
                      <a:cubicBezTo>
                        <a:pt x="13" y="339"/>
                        <a:pt x="13" y="339"/>
                        <a:pt x="13" y="339"/>
                      </a:cubicBezTo>
                      <a:cubicBezTo>
                        <a:pt x="13" y="339"/>
                        <a:pt x="13" y="339"/>
                        <a:pt x="13" y="339"/>
                      </a:cubicBezTo>
                      <a:cubicBezTo>
                        <a:pt x="13" y="340"/>
                        <a:pt x="13" y="341"/>
                        <a:pt x="13" y="342"/>
                      </a:cubicBezTo>
                      <a:cubicBezTo>
                        <a:pt x="15" y="342"/>
                        <a:pt x="15" y="342"/>
                        <a:pt x="15" y="342"/>
                      </a:cubicBezTo>
                      <a:cubicBezTo>
                        <a:pt x="15" y="341"/>
                        <a:pt x="15" y="340"/>
                        <a:pt x="15" y="339"/>
                      </a:cubicBezTo>
                      <a:cubicBezTo>
                        <a:pt x="15" y="339"/>
                        <a:pt x="15" y="339"/>
                        <a:pt x="15" y="339"/>
                      </a:cubicBezTo>
                      <a:cubicBezTo>
                        <a:pt x="15" y="339"/>
                        <a:pt x="25" y="279"/>
                        <a:pt x="31" y="233"/>
                      </a:cubicBezTo>
                      <a:moveTo>
                        <a:pt x="35" y="102"/>
                      </a:moveTo>
                      <a:cubicBezTo>
                        <a:pt x="33" y="102"/>
                        <a:pt x="33" y="102"/>
                        <a:pt x="33" y="102"/>
                      </a:cubicBezTo>
                      <a:cubicBezTo>
                        <a:pt x="33" y="105"/>
                        <a:pt x="33" y="108"/>
                        <a:pt x="33" y="111"/>
                      </a:cubicBezTo>
                      <a:cubicBezTo>
                        <a:pt x="33" y="137"/>
                        <a:pt x="33" y="160"/>
                        <a:pt x="33" y="176"/>
                      </a:cubicBezTo>
                      <a:cubicBezTo>
                        <a:pt x="33" y="184"/>
                        <a:pt x="33" y="190"/>
                        <a:pt x="33" y="195"/>
                      </a:cubicBezTo>
                      <a:cubicBezTo>
                        <a:pt x="33" y="199"/>
                        <a:pt x="33" y="201"/>
                        <a:pt x="33" y="202"/>
                      </a:cubicBezTo>
                      <a:cubicBezTo>
                        <a:pt x="32" y="210"/>
                        <a:pt x="31" y="220"/>
                        <a:pt x="29" y="232"/>
                      </a:cubicBezTo>
                      <a:cubicBezTo>
                        <a:pt x="31" y="232"/>
                        <a:pt x="31" y="232"/>
                        <a:pt x="31" y="232"/>
                      </a:cubicBezTo>
                      <a:cubicBezTo>
                        <a:pt x="33" y="220"/>
                        <a:pt x="34" y="210"/>
                        <a:pt x="35" y="202"/>
                      </a:cubicBezTo>
                      <a:cubicBezTo>
                        <a:pt x="35" y="202"/>
                        <a:pt x="35" y="202"/>
                        <a:pt x="35" y="202"/>
                      </a:cubicBezTo>
                      <a:cubicBezTo>
                        <a:pt x="35" y="202"/>
                        <a:pt x="35" y="202"/>
                        <a:pt x="35" y="202"/>
                      </a:cubicBezTo>
                      <a:cubicBezTo>
                        <a:pt x="35" y="202"/>
                        <a:pt x="35" y="163"/>
                        <a:pt x="35" y="111"/>
                      </a:cubicBezTo>
                      <a:cubicBezTo>
                        <a:pt x="35" y="108"/>
                        <a:pt x="35" y="105"/>
                        <a:pt x="35" y="102"/>
                      </a:cubicBezTo>
                      <a:moveTo>
                        <a:pt x="35" y="0"/>
                      </a:moveTo>
                      <a:cubicBezTo>
                        <a:pt x="33" y="0"/>
                        <a:pt x="33" y="0"/>
                        <a:pt x="33" y="0"/>
                      </a:cubicBezTo>
                      <a:cubicBezTo>
                        <a:pt x="33" y="33"/>
                        <a:pt x="33" y="69"/>
                        <a:pt x="33" y="101"/>
                      </a:cubicBezTo>
                      <a:cubicBezTo>
                        <a:pt x="35" y="101"/>
                        <a:pt x="35" y="101"/>
                        <a:pt x="35" y="101"/>
                      </a:cubicBezTo>
                      <a:cubicBezTo>
                        <a:pt x="35" y="69"/>
                        <a:pt x="35" y="33"/>
                        <a:pt x="35"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96" name="Freeform 66"/>
                <p:cNvSpPr>
                  <a:spLocks/>
                </p:cNvSpPr>
                <p:nvPr/>
              </p:nvSpPr>
              <p:spPr bwMode="auto">
                <a:xfrm>
                  <a:off x="-1880" y="3069"/>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97" name="Freeform 67"/>
                <p:cNvSpPr>
                  <a:spLocks noEditPoints="1"/>
                </p:cNvSpPr>
                <p:nvPr/>
              </p:nvSpPr>
              <p:spPr bwMode="auto">
                <a:xfrm>
                  <a:off x="-1935" y="1522"/>
                  <a:ext cx="100" cy="1832"/>
                </a:xfrm>
                <a:custGeom>
                  <a:avLst/>
                  <a:gdLst/>
                  <a:ahLst/>
                  <a:cxnLst>
                    <a:cxn ang="0">
                      <a:pos x="12" y="741"/>
                    </a:cxn>
                    <a:cxn ang="0">
                      <a:pos x="10" y="741"/>
                    </a:cxn>
                    <a:cxn ang="0">
                      <a:pos x="8" y="750"/>
                    </a:cxn>
                    <a:cxn ang="0">
                      <a:pos x="0" y="773"/>
                    </a:cxn>
                    <a:cxn ang="0">
                      <a:pos x="3" y="773"/>
                    </a:cxn>
                    <a:cxn ang="0">
                      <a:pos x="12" y="741"/>
                    </a:cxn>
                    <a:cxn ang="0">
                      <a:pos x="34" y="99"/>
                    </a:cxn>
                    <a:cxn ang="0">
                      <a:pos x="32" y="99"/>
                    </a:cxn>
                    <a:cxn ang="0">
                      <a:pos x="33" y="106"/>
                    </a:cxn>
                    <a:cxn ang="0">
                      <a:pos x="40" y="195"/>
                    </a:cxn>
                    <a:cxn ang="0">
                      <a:pos x="42" y="195"/>
                    </a:cxn>
                    <a:cxn ang="0">
                      <a:pos x="34" y="99"/>
                    </a:cxn>
                    <a:cxn ang="0">
                      <a:pos x="30" y="68"/>
                    </a:cxn>
                    <a:cxn ang="0">
                      <a:pos x="28" y="68"/>
                    </a:cxn>
                    <a:cxn ang="0">
                      <a:pos x="32" y="98"/>
                    </a:cxn>
                    <a:cxn ang="0">
                      <a:pos x="34" y="98"/>
                    </a:cxn>
                    <a:cxn ang="0">
                      <a:pos x="30" y="68"/>
                    </a:cxn>
                    <a:cxn ang="0">
                      <a:pos x="15" y="0"/>
                    </a:cxn>
                    <a:cxn ang="0">
                      <a:pos x="15" y="0"/>
                    </a:cxn>
                    <a:cxn ang="0">
                      <a:pos x="13" y="1"/>
                    </a:cxn>
                    <a:cxn ang="0">
                      <a:pos x="14" y="2"/>
                    </a:cxn>
                    <a:cxn ang="0">
                      <a:pos x="28" y="67"/>
                    </a:cxn>
                    <a:cxn ang="0">
                      <a:pos x="30" y="67"/>
                    </a:cxn>
                    <a:cxn ang="0">
                      <a:pos x="15" y="0"/>
                    </a:cxn>
                  </a:cxnLst>
                  <a:rect l="0" t="0" r="r" b="b"/>
                  <a:pathLst>
                    <a:path w="42" h="773">
                      <a:moveTo>
                        <a:pt x="12" y="741"/>
                      </a:moveTo>
                      <a:cubicBezTo>
                        <a:pt x="10" y="741"/>
                        <a:pt x="10" y="741"/>
                        <a:pt x="10" y="741"/>
                      </a:cubicBezTo>
                      <a:cubicBezTo>
                        <a:pt x="9" y="744"/>
                        <a:pt x="8" y="747"/>
                        <a:pt x="8" y="750"/>
                      </a:cubicBezTo>
                      <a:cubicBezTo>
                        <a:pt x="5" y="759"/>
                        <a:pt x="3" y="767"/>
                        <a:pt x="0" y="773"/>
                      </a:cubicBezTo>
                      <a:cubicBezTo>
                        <a:pt x="3" y="773"/>
                        <a:pt x="3" y="773"/>
                        <a:pt x="3" y="773"/>
                      </a:cubicBezTo>
                      <a:cubicBezTo>
                        <a:pt x="5" y="765"/>
                        <a:pt x="9" y="754"/>
                        <a:pt x="12" y="741"/>
                      </a:cubicBezTo>
                      <a:moveTo>
                        <a:pt x="34" y="99"/>
                      </a:moveTo>
                      <a:cubicBezTo>
                        <a:pt x="32" y="99"/>
                        <a:pt x="32" y="99"/>
                        <a:pt x="32" y="99"/>
                      </a:cubicBezTo>
                      <a:cubicBezTo>
                        <a:pt x="32" y="100"/>
                        <a:pt x="33" y="102"/>
                        <a:pt x="33" y="106"/>
                      </a:cubicBezTo>
                      <a:cubicBezTo>
                        <a:pt x="34" y="120"/>
                        <a:pt x="37" y="152"/>
                        <a:pt x="40" y="195"/>
                      </a:cubicBezTo>
                      <a:cubicBezTo>
                        <a:pt x="42" y="195"/>
                        <a:pt x="42" y="195"/>
                        <a:pt x="42" y="195"/>
                      </a:cubicBezTo>
                      <a:cubicBezTo>
                        <a:pt x="39" y="142"/>
                        <a:pt x="35" y="105"/>
                        <a:pt x="34" y="99"/>
                      </a:cubicBezTo>
                      <a:moveTo>
                        <a:pt x="30" y="68"/>
                      </a:moveTo>
                      <a:cubicBezTo>
                        <a:pt x="28" y="68"/>
                        <a:pt x="28" y="68"/>
                        <a:pt x="28" y="68"/>
                      </a:cubicBezTo>
                      <a:cubicBezTo>
                        <a:pt x="30" y="77"/>
                        <a:pt x="31" y="87"/>
                        <a:pt x="32" y="98"/>
                      </a:cubicBezTo>
                      <a:cubicBezTo>
                        <a:pt x="34" y="98"/>
                        <a:pt x="34" y="98"/>
                        <a:pt x="34" y="98"/>
                      </a:cubicBezTo>
                      <a:cubicBezTo>
                        <a:pt x="33" y="87"/>
                        <a:pt x="32" y="77"/>
                        <a:pt x="30" y="68"/>
                      </a:cubicBezTo>
                      <a:moveTo>
                        <a:pt x="15" y="0"/>
                      </a:moveTo>
                      <a:cubicBezTo>
                        <a:pt x="15" y="0"/>
                        <a:pt x="15" y="0"/>
                        <a:pt x="15" y="0"/>
                      </a:cubicBezTo>
                      <a:cubicBezTo>
                        <a:pt x="13" y="1"/>
                        <a:pt x="13" y="1"/>
                        <a:pt x="13" y="1"/>
                      </a:cubicBezTo>
                      <a:cubicBezTo>
                        <a:pt x="13" y="1"/>
                        <a:pt x="13" y="1"/>
                        <a:pt x="14" y="2"/>
                      </a:cubicBezTo>
                      <a:cubicBezTo>
                        <a:pt x="16" y="8"/>
                        <a:pt x="23" y="31"/>
                        <a:pt x="28" y="67"/>
                      </a:cubicBezTo>
                      <a:cubicBezTo>
                        <a:pt x="30" y="67"/>
                        <a:pt x="30" y="67"/>
                        <a:pt x="30" y="67"/>
                      </a:cubicBezTo>
                      <a:cubicBezTo>
                        <a:pt x="24" y="26"/>
                        <a:pt x="16" y="3"/>
                        <a:pt x="15"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98" name="Freeform 68"/>
                <p:cNvSpPr>
                  <a:spLocks/>
                </p:cNvSpPr>
                <p:nvPr/>
              </p:nvSpPr>
              <p:spPr bwMode="auto">
                <a:xfrm>
                  <a:off x="-1859" y="1754"/>
                  <a:ext cx="5" cy="2"/>
                </a:xfrm>
                <a:custGeom>
                  <a:avLst/>
                  <a:gdLst/>
                  <a:ahLst/>
                  <a:cxnLst>
                    <a:cxn ang="0">
                      <a:pos x="2" y="0"/>
                    </a:cxn>
                    <a:cxn ang="0">
                      <a:pos x="2" y="0"/>
                    </a:cxn>
                    <a:cxn ang="0">
                      <a:pos x="1" y="0"/>
                    </a:cxn>
                    <a:cxn ang="0">
                      <a:pos x="2" y="0"/>
                    </a:cxn>
                    <a:cxn ang="0">
                      <a:pos x="0" y="0"/>
                    </a:cxn>
                    <a:cxn ang="0">
                      <a:pos x="0" y="0"/>
                    </a:cxn>
                    <a:cxn ang="0">
                      <a:pos x="0" y="1"/>
                    </a:cxn>
                    <a:cxn ang="0">
                      <a:pos x="2" y="1"/>
                    </a:cxn>
                    <a:cxn ang="0">
                      <a:pos x="2" y="0"/>
                    </a:cxn>
                  </a:cxnLst>
                  <a:rect l="0" t="0" r="r" b="b"/>
                  <a:pathLst>
                    <a:path w="2" h="1">
                      <a:moveTo>
                        <a:pt x="2" y="0"/>
                      </a:moveTo>
                      <a:cubicBezTo>
                        <a:pt x="2" y="0"/>
                        <a:pt x="2" y="0"/>
                        <a:pt x="2" y="0"/>
                      </a:cubicBezTo>
                      <a:cubicBezTo>
                        <a:pt x="1" y="0"/>
                        <a:pt x="1" y="0"/>
                        <a:pt x="1" y="0"/>
                      </a:cubicBezTo>
                      <a:cubicBezTo>
                        <a:pt x="2" y="0"/>
                        <a:pt x="2" y="0"/>
                        <a:pt x="2" y="0"/>
                      </a:cubicBezTo>
                      <a:cubicBezTo>
                        <a:pt x="0" y="0"/>
                        <a:pt x="0" y="0"/>
                        <a:pt x="0" y="0"/>
                      </a:cubicBez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99" name="Freeform 69"/>
                <p:cNvSpPr>
                  <a:spLocks/>
                </p:cNvSpPr>
                <p:nvPr/>
              </p:nvSpPr>
              <p:spPr bwMode="auto">
                <a:xfrm>
                  <a:off x="-1868" y="1681"/>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00" name="Freeform 70"/>
                <p:cNvSpPr>
                  <a:spLocks/>
                </p:cNvSpPr>
                <p:nvPr/>
              </p:nvSpPr>
              <p:spPr bwMode="auto">
                <a:xfrm>
                  <a:off x="-1842" y="2809"/>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01" name="Freeform 71"/>
                <p:cNvSpPr>
                  <a:spLocks/>
                </p:cNvSpPr>
                <p:nvPr/>
              </p:nvSpPr>
              <p:spPr bwMode="auto">
                <a:xfrm>
                  <a:off x="-1911"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02" name="Freeform 72"/>
                <p:cNvSpPr>
                  <a:spLocks/>
                </p:cNvSpPr>
                <p:nvPr/>
              </p:nvSpPr>
              <p:spPr bwMode="auto">
                <a:xfrm>
                  <a:off x="-1946" y="3354"/>
                  <a:ext cx="16" cy="38"/>
                </a:xfrm>
                <a:custGeom>
                  <a:avLst/>
                  <a:gdLst/>
                  <a:ahLst/>
                  <a:cxnLst>
                    <a:cxn ang="0">
                      <a:pos x="5" y="0"/>
                    </a:cxn>
                    <a:cxn ang="0">
                      <a:pos x="4" y="5"/>
                    </a:cxn>
                    <a:cxn ang="0">
                      <a:pos x="1" y="12"/>
                    </a:cxn>
                    <a:cxn ang="0">
                      <a:pos x="0" y="15"/>
                    </a:cxn>
                    <a:cxn ang="0">
                      <a:pos x="2" y="16"/>
                    </a:cxn>
                    <a:cxn ang="0">
                      <a:pos x="7" y="1"/>
                    </a:cxn>
                    <a:cxn ang="0">
                      <a:pos x="5" y="1"/>
                    </a:cxn>
                    <a:cxn ang="0">
                      <a:pos x="5" y="0"/>
                    </a:cxn>
                  </a:cxnLst>
                  <a:rect l="0" t="0" r="r" b="b"/>
                  <a:pathLst>
                    <a:path w="7" h="16">
                      <a:moveTo>
                        <a:pt x="5" y="0"/>
                      </a:moveTo>
                      <a:cubicBezTo>
                        <a:pt x="5" y="2"/>
                        <a:pt x="4" y="4"/>
                        <a:pt x="4" y="5"/>
                      </a:cubicBezTo>
                      <a:cubicBezTo>
                        <a:pt x="3" y="8"/>
                        <a:pt x="2" y="11"/>
                        <a:pt x="1" y="12"/>
                      </a:cubicBezTo>
                      <a:cubicBezTo>
                        <a:pt x="0" y="14"/>
                        <a:pt x="0" y="15"/>
                        <a:pt x="0" y="15"/>
                      </a:cubicBezTo>
                      <a:cubicBezTo>
                        <a:pt x="2" y="16"/>
                        <a:pt x="2" y="16"/>
                        <a:pt x="2" y="16"/>
                      </a:cubicBezTo>
                      <a:cubicBezTo>
                        <a:pt x="2" y="16"/>
                        <a:pt x="4" y="11"/>
                        <a:pt x="7" y="1"/>
                      </a:cubicBezTo>
                      <a:cubicBezTo>
                        <a:pt x="5" y="1"/>
                        <a:pt x="5" y="1"/>
                        <a:pt x="5" y="1"/>
                      </a:cubicBezTo>
                      <a:cubicBezTo>
                        <a:pt x="5" y="0"/>
                        <a:pt x="5" y="0"/>
                        <a:pt x="5"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03" name="Freeform 73"/>
                <p:cNvSpPr>
                  <a:spLocks/>
                </p:cNvSpPr>
                <p:nvPr/>
              </p:nvSpPr>
              <p:spPr bwMode="auto">
                <a:xfrm>
                  <a:off x="-1935" y="3354"/>
                  <a:ext cx="8" cy="2"/>
                </a:xfrm>
                <a:custGeom>
                  <a:avLst/>
                  <a:gdLst/>
                  <a:ahLst/>
                  <a:cxnLst>
                    <a:cxn ang="0">
                      <a:pos x="3" y="0"/>
                    </a:cxn>
                    <a:cxn ang="0">
                      <a:pos x="0" y="0"/>
                    </a:cxn>
                    <a:cxn ang="0">
                      <a:pos x="0" y="0"/>
                    </a:cxn>
                    <a:cxn ang="0">
                      <a:pos x="0" y="1"/>
                    </a:cxn>
                    <a:cxn ang="0">
                      <a:pos x="2" y="1"/>
                    </a:cxn>
                    <a:cxn ang="0">
                      <a:pos x="3" y="0"/>
                    </a:cxn>
                  </a:cxnLst>
                  <a:rect l="0" t="0" r="r" b="b"/>
                  <a:pathLst>
                    <a:path w="3" h="1">
                      <a:moveTo>
                        <a:pt x="3" y="0"/>
                      </a:moveTo>
                      <a:cubicBezTo>
                        <a:pt x="0" y="0"/>
                        <a:pt x="0" y="0"/>
                        <a:pt x="0" y="0"/>
                      </a:cubicBezTo>
                      <a:cubicBezTo>
                        <a:pt x="0" y="0"/>
                        <a:pt x="0" y="0"/>
                        <a:pt x="0" y="0"/>
                      </a:cubicBezTo>
                      <a:cubicBezTo>
                        <a:pt x="0" y="1"/>
                        <a:pt x="0" y="1"/>
                        <a:pt x="0" y="1"/>
                      </a:cubicBezTo>
                      <a:cubicBezTo>
                        <a:pt x="2" y="1"/>
                        <a:pt x="2" y="1"/>
                        <a:pt x="2" y="1"/>
                      </a:cubicBezTo>
                      <a:cubicBezTo>
                        <a:pt x="2" y="1"/>
                        <a:pt x="2" y="1"/>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04" name="Freeform 74"/>
                <p:cNvSpPr>
                  <a:spLocks/>
                </p:cNvSpPr>
                <p:nvPr/>
              </p:nvSpPr>
              <p:spPr bwMode="auto">
                <a:xfrm>
                  <a:off x="-1833"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05" name="Freeform 75"/>
                <p:cNvSpPr>
                  <a:spLocks/>
                </p:cNvSpPr>
                <p:nvPr/>
              </p:nvSpPr>
              <p:spPr bwMode="auto">
                <a:xfrm>
                  <a:off x="-1833"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06" name="Freeform 76"/>
                <p:cNvSpPr>
                  <a:spLocks noEditPoints="1"/>
                </p:cNvSpPr>
                <p:nvPr/>
              </p:nvSpPr>
              <p:spPr bwMode="auto">
                <a:xfrm>
                  <a:off x="-1665" y="1683"/>
                  <a:ext cx="237" cy="865"/>
                </a:xfrm>
                <a:custGeom>
                  <a:avLst/>
                  <a:gdLst/>
                  <a:ahLst/>
                  <a:cxnLst>
                    <a:cxn ang="0">
                      <a:pos x="100" y="345"/>
                    </a:cxn>
                    <a:cxn ang="0">
                      <a:pos x="99" y="345"/>
                    </a:cxn>
                    <a:cxn ang="0">
                      <a:pos x="99" y="365"/>
                    </a:cxn>
                    <a:cxn ang="0">
                      <a:pos x="99" y="365"/>
                    </a:cxn>
                    <a:cxn ang="0">
                      <a:pos x="100" y="365"/>
                    </a:cxn>
                    <a:cxn ang="0">
                      <a:pos x="100" y="365"/>
                    </a:cxn>
                    <a:cxn ang="0">
                      <a:pos x="100" y="345"/>
                    </a:cxn>
                    <a:cxn ang="0">
                      <a:pos x="88" y="243"/>
                    </a:cxn>
                    <a:cxn ang="0">
                      <a:pos x="87" y="243"/>
                    </a:cxn>
                    <a:cxn ang="0">
                      <a:pos x="99" y="344"/>
                    </a:cxn>
                    <a:cxn ang="0">
                      <a:pos x="100" y="344"/>
                    </a:cxn>
                    <a:cxn ang="0">
                      <a:pos x="88" y="243"/>
                    </a:cxn>
                    <a:cxn ang="0">
                      <a:pos x="66" y="128"/>
                    </a:cxn>
                    <a:cxn ang="0">
                      <a:pos x="65" y="128"/>
                    </a:cxn>
                    <a:cxn ang="0">
                      <a:pos x="66" y="131"/>
                    </a:cxn>
                    <a:cxn ang="0">
                      <a:pos x="66" y="131"/>
                    </a:cxn>
                    <a:cxn ang="0">
                      <a:pos x="68" y="138"/>
                    </a:cxn>
                    <a:cxn ang="0">
                      <a:pos x="87" y="242"/>
                    </a:cxn>
                    <a:cxn ang="0">
                      <a:pos x="88" y="242"/>
                    </a:cxn>
                    <a:cxn ang="0">
                      <a:pos x="67" y="131"/>
                    </a:cxn>
                    <a:cxn ang="0">
                      <a:pos x="67" y="131"/>
                    </a:cxn>
                    <a:cxn ang="0">
                      <a:pos x="67" y="131"/>
                    </a:cxn>
                    <a:cxn ang="0">
                      <a:pos x="66" y="128"/>
                    </a:cxn>
                    <a:cxn ang="0">
                      <a:pos x="1" y="0"/>
                    </a:cxn>
                    <a:cxn ang="0">
                      <a:pos x="0" y="0"/>
                    </a:cxn>
                    <a:cxn ang="0">
                      <a:pos x="21" y="30"/>
                    </a:cxn>
                    <a:cxn ang="0">
                      <a:pos x="22" y="30"/>
                    </a:cxn>
                    <a:cxn ang="0">
                      <a:pos x="1" y="0"/>
                    </a:cxn>
                  </a:cxnLst>
                  <a:rect l="0" t="0" r="r" b="b"/>
                  <a:pathLst>
                    <a:path w="100" h="365">
                      <a:moveTo>
                        <a:pt x="100" y="345"/>
                      </a:moveTo>
                      <a:cubicBezTo>
                        <a:pt x="99" y="345"/>
                        <a:pt x="99" y="345"/>
                        <a:pt x="99" y="345"/>
                      </a:cubicBezTo>
                      <a:cubicBezTo>
                        <a:pt x="99" y="352"/>
                        <a:pt x="99" y="358"/>
                        <a:pt x="99" y="365"/>
                      </a:cubicBezTo>
                      <a:cubicBezTo>
                        <a:pt x="99" y="365"/>
                        <a:pt x="99" y="365"/>
                        <a:pt x="99" y="365"/>
                      </a:cubicBezTo>
                      <a:cubicBezTo>
                        <a:pt x="100" y="365"/>
                        <a:pt x="100" y="365"/>
                        <a:pt x="100" y="365"/>
                      </a:cubicBezTo>
                      <a:cubicBezTo>
                        <a:pt x="100" y="365"/>
                        <a:pt x="100" y="365"/>
                        <a:pt x="100" y="365"/>
                      </a:cubicBezTo>
                      <a:cubicBezTo>
                        <a:pt x="100" y="358"/>
                        <a:pt x="100" y="352"/>
                        <a:pt x="100" y="345"/>
                      </a:cubicBezTo>
                      <a:moveTo>
                        <a:pt x="88" y="243"/>
                      </a:moveTo>
                      <a:cubicBezTo>
                        <a:pt x="87" y="243"/>
                        <a:pt x="87" y="243"/>
                        <a:pt x="87" y="243"/>
                      </a:cubicBezTo>
                      <a:cubicBezTo>
                        <a:pt x="92" y="277"/>
                        <a:pt x="97" y="314"/>
                        <a:pt x="99" y="344"/>
                      </a:cubicBezTo>
                      <a:cubicBezTo>
                        <a:pt x="100" y="344"/>
                        <a:pt x="100" y="344"/>
                        <a:pt x="100" y="344"/>
                      </a:cubicBezTo>
                      <a:cubicBezTo>
                        <a:pt x="98" y="314"/>
                        <a:pt x="93" y="277"/>
                        <a:pt x="88" y="243"/>
                      </a:cubicBezTo>
                      <a:moveTo>
                        <a:pt x="66" y="128"/>
                      </a:moveTo>
                      <a:cubicBezTo>
                        <a:pt x="65" y="128"/>
                        <a:pt x="65" y="128"/>
                        <a:pt x="65" y="128"/>
                      </a:cubicBezTo>
                      <a:cubicBezTo>
                        <a:pt x="66" y="129"/>
                        <a:pt x="66" y="130"/>
                        <a:pt x="66" y="131"/>
                      </a:cubicBezTo>
                      <a:cubicBezTo>
                        <a:pt x="66" y="131"/>
                        <a:pt x="66" y="131"/>
                        <a:pt x="66" y="131"/>
                      </a:cubicBezTo>
                      <a:cubicBezTo>
                        <a:pt x="67" y="132"/>
                        <a:pt x="67" y="134"/>
                        <a:pt x="68" y="138"/>
                      </a:cubicBezTo>
                      <a:cubicBezTo>
                        <a:pt x="71" y="154"/>
                        <a:pt x="79" y="195"/>
                        <a:pt x="87" y="242"/>
                      </a:cubicBezTo>
                      <a:cubicBezTo>
                        <a:pt x="88" y="242"/>
                        <a:pt x="88" y="242"/>
                        <a:pt x="88" y="242"/>
                      </a:cubicBezTo>
                      <a:cubicBezTo>
                        <a:pt x="78" y="183"/>
                        <a:pt x="67" y="131"/>
                        <a:pt x="67" y="131"/>
                      </a:cubicBezTo>
                      <a:cubicBezTo>
                        <a:pt x="67" y="131"/>
                        <a:pt x="67" y="131"/>
                        <a:pt x="67" y="131"/>
                      </a:cubicBezTo>
                      <a:cubicBezTo>
                        <a:pt x="67" y="131"/>
                        <a:pt x="67" y="131"/>
                        <a:pt x="67" y="131"/>
                      </a:cubicBezTo>
                      <a:cubicBezTo>
                        <a:pt x="67" y="130"/>
                        <a:pt x="67" y="129"/>
                        <a:pt x="66" y="128"/>
                      </a:cubicBezTo>
                      <a:moveTo>
                        <a:pt x="1" y="0"/>
                      </a:moveTo>
                      <a:cubicBezTo>
                        <a:pt x="0" y="0"/>
                        <a:pt x="0" y="0"/>
                        <a:pt x="0" y="0"/>
                      </a:cubicBezTo>
                      <a:cubicBezTo>
                        <a:pt x="7" y="9"/>
                        <a:pt x="14" y="19"/>
                        <a:pt x="21" y="30"/>
                      </a:cubicBezTo>
                      <a:cubicBezTo>
                        <a:pt x="22" y="30"/>
                        <a:pt x="22" y="30"/>
                        <a:pt x="22" y="30"/>
                      </a:cubicBezTo>
                      <a:cubicBezTo>
                        <a:pt x="15" y="19"/>
                        <a:pt x="8" y="9"/>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07" name="Freeform 77"/>
                <p:cNvSpPr>
                  <a:spLocks/>
                </p:cNvSpPr>
                <p:nvPr/>
              </p:nvSpPr>
              <p:spPr bwMode="auto">
                <a:xfrm>
                  <a:off x="-1615" y="1754"/>
                  <a:ext cx="5" cy="2"/>
                </a:xfrm>
                <a:custGeom>
                  <a:avLst/>
                  <a:gdLst/>
                  <a:ahLst/>
                  <a:cxnLst>
                    <a:cxn ang="0">
                      <a:pos x="1" y="0"/>
                    </a:cxn>
                    <a:cxn ang="0">
                      <a:pos x="0" y="0"/>
                    </a:cxn>
                    <a:cxn ang="0">
                      <a:pos x="1" y="1"/>
                    </a:cxn>
                    <a:cxn ang="0">
                      <a:pos x="2" y="1"/>
                    </a:cxn>
                    <a:cxn ang="0">
                      <a:pos x="1" y="0"/>
                    </a:cxn>
                  </a:cxnLst>
                  <a:rect l="0" t="0" r="r" b="b"/>
                  <a:pathLst>
                    <a:path w="2" h="1">
                      <a:moveTo>
                        <a:pt x="1" y="0"/>
                      </a:moveTo>
                      <a:cubicBezTo>
                        <a:pt x="0" y="0"/>
                        <a:pt x="0" y="0"/>
                        <a:pt x="0" y="0"/>
                      </a:cubicBezTo>
                      <a:cubicBezTo>
                        <a:pt x="0" y="0"/>
                        <a:pt x="0" y="1"/>
                        <a:pt x="1" y="1"/>
                      </a:cubicBezTo>
                      <a:cubicBezTo>
                        <a:pt x="2" y="1"/>
                        <a:pt x="2" y="1"/>
                        <a:pt x="2" y="1"/>
                      </a:cubicBezTo>
                      <a:cubicBezTo>
                        <a:pt x="1" y="0"/>
                        <a:pt x="1"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08" name="Freeform 78"/>
                <p:cNvSpPr>
                  <a:spLocks/>
                </p:cNvSpPr>
                <p:nvPr/>
              </p:nvSpPr>
              <p:spPr bwMode="auto">
                <a:xfrm>
                  <a:off x="-1667" y="1681"/>
                  <a:ext cx="5" cy="2"/>
                </a:xfrm>
                <a:custGeom>
                  <a:avLst/>
                  <a:gdLst/>
                  <a:ahLst/>
                  <a:cxnLst>
                    <a:cxn ang="0">
                      <a:pos x="2" y="0"/>
                    </a:cxn>
                    <a:cxn ang="0">
                      <a:pos x="0" y="0"/>
                    </a:cxn>
                    <a:cxn ang="0">
                      <a:pos x="1" y="1"/>
                    </a:cxn>
                    <a:cxn ang="0">
                      <a:pos x="2" y="1"/>
                    </a:cxn>
                    <a:cxn ang="0">
                      <a:pos x="2" y="0"/>
                    </a:cxn>
                  </a:cxnLst>
                  <a:rect l="0" t="0" r="r" b="b"/>
                  <a:pathLst>
                    <a:path w="2" h="1">
                      <a:moveTo>
                        <a:pt x="2" y="0"/>
                      </a:moveTo>
                      <a:cubicBezTo>
                        <a:pt x="0" y="0"/>
                        <a:pt x="0" y="0"/>
                        <a:pt x="0" y="0"/>
                      </a:cubicBezTo>
                      <a:cubicBezTo>
                        <a:pt x="1" y="1"/>
                        <a:pt x="1" y="1"/>
                        <a:pt x="1" y="1"/>
                      </a:cubicBezTo>
                      <a:cubicBezTo>
                        <a:pt x="2" y="1"/>
                        <a:pt x="2" y="1"/>
                        <a:pt x="2" y="1"/>
                      </a:cubicBezTo>
                      <a:cubicBezTo>
                        <a:pt x="2" y="1"/>
                        <a:pt x="2" y="1"/>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09" name="Freeform 79"/>
                <p:cNvSpPr>
                  <a:spLocks/>
                </p:cNvSpPr>
                <p:nvPr/>
              </p:nvSpPr>
              <p:spPr bwMode="auto">
                <a:xfrm>
                  <a:off x="-1430" y="2498"/>
                  <a:ext cx="2" cy="3"/>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0" name="Freeform 80"/>
                <p:cNvSpPr>
                  <a:spLocks/>
                </p:cNvSpPr>
                <p:nvPr/>
              </p:nvSpPr>
              <p:spPr bwMode="auto">
                <a:xfrm>
                  <a:off x="-1459" y="2256"/>
                  <a:ext cx="3" cy="3"/>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0"/>
                        <a:pt x="0" y="0"/>
                        <a:pt x="0" y="1"/>
                      </a:cubicBezTo>
                      <a:cubicBezTo>
                        <a:pt x="1" y="1"/>
                        <a:pt x="1" y="1"/>
                        <a:pt x="1" y="1"/>
                      </a:cubicBezTo>
                      <a:cubicBezTo>
                        <a:pt x="1" y="0"/>
                        <a:pt x="1"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1" name="Freeform 81"/>
                <p:cNvSpPr>
                  <a:spLocks/>
                </p:cNvSpPr>
                <p:nvPr/>
              </p:nvSpPr>
              <p:spPr bwMode="auto">
                <a:xfrm>
                  <a:off x="-1376" y="1986"/>
                  <a:ext cx="99" cy="270"/>
                </a:xfrm>
                <a:custGeom>
                  <a:avLst/>
                  <a:gdLst/>
                  <a:ahLst/>
                  <a:cxnLst>
                    <a:cxn ang="0">
                      <a:pos x="2" y="0"/>
                    </a:cxn>
                    <a:cxn ang="0">
                      <a:pos x="0" y="0"/>
                    </a:cxn>
                    <a:cxn ang="0">
                      <a:pos x="1" y="1"/>
                    </a:cxn>
                    <a:cxn ang="0">
                      <a:pos x="32" y="84"/>
                    </a:cxn>
                    <a:cxn ang="0">
                      <a:pos x="39" y="109"/>
                    </a:cxn>
                    <a:cxn ang="0">
                      <a:pos x="40" y="114"/>
                    </a:cxn>
                    <a:cxn ang="0">
                      <a:pos x="42" y="114"/>
                    </a:cxn>
                    <a:cxn ang="0">
                      <a:pos x="39" y="101"/>
                    </a:cxn>
                    <a:cxn ang="0">
                      <a:pos x="37" y="101"/>
                    </a:cxn>
                    <a:cxn ang="0">
                      <a:pos x="37" y="100"/>
                    </a:cxn>
                    <a:cxn ang="0">
                      <a:pos x="39" y="100"/>
                    </a:cxn>
                    <a:cxn ang="0">
                      <a:pos x="2" y="0"/>
                    </a:cxn>
                  </a:cxnLst>
                  <a:rect l="0" t="0" r="r" b="b"/>
                  <a:pathLst>
                    <a:path w="42" h="114">
                      <a:moveTo>
                        <a:pt x="2" y="0"/>
                      </a:moveTo>
                      <a:cubicBezTo>
                        <a:pt x="0" y="0"/>
                        <a:pt x="0" y="0"/>
                        <a:pt x="0" y="0"/>
                      </a:cubicBezTo>
                      <a:cubicBezTo>
                        <a:pt x="0" y="0"/>
                        <a:pt x="0" y="1"/>
                        <a:pt x="1" y="1"/>
                      </a:cubicBezTo>
                      <a:cubicBezTo>
                        <a:pt x="16" y="34"/>
                        <a:pt x="26" y="63"/>
                        <a:pt x="32" y="84"/>
                      </a:cubicBezTo>
                      <a:cubicBezTo>
                        <a:pt x="36" y="94"/>
                        <a:pt x="38" y="103"/>
                        <a:pt x="39" y="109"/>
                      </a:cubicBezTo>
                      <a:cubicBezTo>
                        <a:pt x="40" y="111"/>
                        <a:pt x="40" y="112"/>
                        <a:pt x="40" y="114"/>
                      </a:cubicBezTo>
                      <a:cubicBezTo>
                        <a:pt x="42" y="114"/>
                        <a:pt x="42" y="114"/>
                        <a:pt x="42" y="114"/>
                      </a:cubicBezTo>
                      <a:cubicBezTo>
                        <a:pt x="42" y="111"/>
                        <a:pt x="41" y="106"/>
                        <a:pt x="39" y="101"/>
                      </a:cubicBezTo>
                      <a:cubicBezTo>
                        <a:pt x="37" y="101"/>
                        <a:pt x="37" y="101"/>
                        <a:pt x="37" y="101"/>
                      </a:cubicBezTo>
                      <a:cubicBezTo>
                        <a:pt x="37" y="100"/>
                        <a:pt x="37" y="100"/>
                        <a:pt x="37" y="100"/>
                      </a:cubicBezTo>
                      <a:cubicBezTo>
                        <a:pt x="39" y="100"/>
                        <a:pt x="39" y="100"/>
                        <a:pt x="39" y="100"/>
                      </a:cubicBezTo>
                      <a:cubicBezTo>
                        <a:pt x="34" y="79"/>
                        <a:pt x="22" y="42"/>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2" name="Freeform 82"/>
                <p:cNvSpPr>
                  <a:spLocks/>
                </p:cNvSpPr>
                <p:nvPr/>
              </p:nvSpPr>
              <p:spPr bwMode="auto">
                <a:xfrm>
                  <a:off x="-1288" y="2223"/>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3" name="Freeform 83"/>
                <p:cNvSpPr>
                  <a:spLocks noEditPoints="1"/>
                </p:cNvSpPr>
                <p:nvPr/>
              </p:nvSpPr>
              <p:spPr bwMode="auto">
                <a:xfrm>
                  <a:off x="-1281" y="2259"/>
                  <a:ext cx="232" cy="1017"/>
                </a:xfrm>
                <a:custGeom>
                  <a:avLst/>
                  <a:gdLst/>
                  <a:ahLst/>
                  <a:cxnLst>
                    <a:cxn ang="0">
                      <a:pos x="70" y="343"/>
                    </a:cxn>
                    <a:cxn ang="0">
                      <a:pos x="68" y="343"/>
                    </a:cxn>
                    <a:cxn ang="0">
                      <a:pos x="95" y="429"/>
                    </a:cxn>
                    <a:cxn ang="0">
                      <a:pos x="98" y="429"/>
                    </a:cxn>
                    <a:cxn ang="0">
                      <a:pos x="70" y="343"/>
                    </a:cxn>
                    <a:cxn ang="0">
                      <a:pos x="39" y="255"/>
                    </a:cxn>
                    <a:cxn ang="0">
                      <a:pos x="36" y="255"/>
                    </a:cxn>
                    <a:cxn ang="0">
                      <a:pos x="68" y="342"/>
                    </a:cxn>
                    <a:cxn ang="0">
                      <a:pos x="70" y="342"/>
                    </a:cxn>
                    <a:cxn ang="0">
                      <a:pos x="70" y="342"/>
                    </a:cxn>
                    <a:cxn ang="0">
                      <a:pos x="70" y="342"/>
                    </a:cxn>
                    <a:cxn ang="0">
                      <a:pos x="70" y="342"/>
                    </a:cxn>
                    <a:cxn ang="0">
                      <a:pos x="68" y="337"/>
                    </a:cxn>
                    <a:cxn ang="0">
                      <a:pos x="39" y="255"/>
                    </a:cxn>
                    <a:cxn ang="0">
                      <a:pos x="32" y="233"/>
                    </a:cxn>
                    <a:cxn ang="0">
                      <a:pos x="30" y="233"/>
                    </a:cxn>
                    <a:cxn ang="0">
                      <a:pos x="36" y="254"/>
                    </a:cxn>
                    <a:cxn ang="0">
                      <a:pos x="38" y="254"/>
                    </a:cxn>
                    <a:cxn ang="0">
                      <a:pos x="32" y="233"/>
                    </a:cxn>
                    <a:cxn ang="0">
                      <a:pos x="17" y="102"/>
                    </a:cxn>
                    <a:cxn ang="0">
                      <a:pos x="15" y="102"/>
                    </a:cxn>
                    <a:cxn ang="0">
                      <a:pos x="17" y="117"/>
                    </a:cxn>
                    <a:cxn ang="0">
                      <a:pos x="16" y="137"/>
                    </a:cxn>
                    <a:cxn ang="0">
                      <a:pos x="30" y="232"/>
                    </a:cxn>
                    <a:cxn ang="0">
                      <a:pos x="32" y="232"/>
                    </a:cxn>
                    <a:cxn ang="0">
                      <a:pos x="18" y="137"/>
                    </a:cxn>
                    <a:cxn ang="0">
                      <a:pos x="19" y="117"/>
                    </a:cxn>
                    <a:cxn ang="0">
                      <a:pos x="19" y="117"/>
                    </a:cxn>
                    <a:cxn ang="0">
                      <a:pos x="17" y="102"/>
                    </a:cxn>
                    <a:cxn ang="0">
                      <a:pos x="2" y="0"/>
                    </a:cxn>
                    <a:cxn ang="0">
                      <a:pos x="0" y="0"/>
                    </a:cxn>
                    <a:cxn ang="0">
                      <a:pos x="1" y="1"/>
                    </a:cxn>
                    <a:cxn ang="0">
                      <a:pos x="1" y="3"/>
                    </a:cxn>
                    <a:cxn ang="0">
                      <a:pos x="1" y="3"/>
                    </a:cxn>
                    <a:cxn ang="0">
                      <a:pos x="15" y="101"/>
                    </a:cxn>
                    <a:cxn ang="0">
                      <a:pos x="17" y="101"/>
                    </a:cxn>
                    <a:cxn ang="0">
                      <a:pos x="3" y="3"/>
                    </a:cxn>
                    <a:cxn ang="0">
                      <a:pos x="2" y="0"/>
                    </a:cxn>
                  </a:cxnLst>
                  <a:rect l="0" t="0" r="r" b="b"/>
                  <a:pathLst>
                    <a:path w="98" h="429">
                      <a:moveTo>
                        <a:pt x="70" y="343"/>
                      </a:moveTo>
                      <a:cubicBezTo>
                        <a:pt x="68" y="343"/>
                        <a:pt x="68" y="343"/>
                        <a:pt x="68" y="343"/>
                      </a:cubicBezTo>
                      <a:cubicBezTo>
                        <a:pt x="73" y="375"/>
                        <a:pt x="85" y="405"/>
                        <a:pt x="95" y="429"/>
                      </a:cubicBezTo>
                      <a:cubicBezTo>
                        <a:pt x="98" y="429"/>
                        <a:pt x="98" y="429"/>
                        <a:pt x="98" y="429"/>
                      </a:cubicBezTo>
                      <a:cubicBezTo>
                        <a:pt x="87" y="405"/>
                        <a:pt x="75" y="375"/>
                        <a:pt x="70" y="343"/>
                      </a:cubicBezTo>
                      <a:moveTo>
                        <a:pt x="39" y="255"/>
                      </a:moveTo>
                      <a:cubicBezTo>
                        <a:pt x="36" y="255"/>
                        <a:pt x="36" y="255"/>
                        <a:pt x="36" y="255"/>
                      </a:cubicBezTo>
                      <a:cubicBezTo>
                        <a:pt x="50" y="301"/>
                        <a:pt x="66" y="337"/>
                        <a:pt x="68" y="342"/>
                      </a:cubicBezTo>
                      <a:cubicBezTo>
                        <a:pt x="70" y="342"/>
                        <a:pt x="70" y="342"/>
                        <a:pt x="70" y="342"/>
                      </a:cubicBezTo>
                      <a:cubicBezTo>
                        <a:pt x="70" y="342"/>
                        <a:pt x="70" y="342"/>
                        <a:pt x="70" y="342"/>
                      </a:cubicBezTo>
                      <a:cubicBezTo>
                        <a:pt x="70" y="342"/>
                        <a:pt x="70" y="342"/>
                        <a:pt x="70" y="342"/>
                      </a:cubicBezTo>
                      <a:cubicBezTo>
                        <a:pt x="70" y="342"/>
                        <a:pt x="70" y="342"/>
                        <a:pt x="70" y="342"/>
                      </a:cubicBezTo>
                      <a:cubicBezTo>
                        <a:pt x="70" y="342"/>
                        <a:pt x="69" y="340"/>
                        <a:pt x="68" y="337"/>
                      </a:cubicBezTo>
                      <a:cubicBezTo>
                        <a:pt x="63" y="325"/>
                        <a:pt x="50" y="293"/>
                        <a:pt x="39" y="255"/>
                      </a:cubicBezTo>
                      <a:moveTo>
                        <a:pt x="32" y="233"/>
                      </a:moveTo>
                      <a:cubicBezTo>
                        <a:pt x="30" y="233"/>
                        <a:pt x="30" y="233"/>
                        <a:pt x="30" y="233"/>
                      </a:cubicBezTo>
                      <a:cubicBezTo>
                        <a:pt x="32" y="240"/>
                        <a:pt x="34" y="247"/>
                        <a:pt x="36" y="254"/>
                      </a:cubicBezTo>
                      <a:cubicBezTo>
                        <a:pt x="38" y="254"/>
                        <a:pt x="38" y="254"/>
                        <a:pt x="38" y="254"/>
                      </a:cubicBezTo>
                      <a:cubicBezTo>
                        <a:pt x="36" y="247"/>
                        <a:pt x="34" y="240"/>
                        <a:pt x="32" y="233"/>
                      </a:cubicBezTo>
                      <a:moveTo>
                        <a:pt x="17" y="102"/>
                      </a:moveTo>
                      <a:cubicBezTo>
                        <a:pt x="15" y="102"/>
                        <a:pt x="15" y="102"/>
                        <a:pt x="15" y="102"/>
                      </a:cubicBezTo>
                      <a:cubicBezTo>
                        <a:pt x="17" y="117"/>
                        <a:pt x="17" y="117"/>
                        <a:pt x="17" y="117"/>
                      </a:cubicBezTo>
                      <a:cubicBezTo>
                        <a:pt x="16" y="123"/>
                        <a:pt x="16" y="130"/>
                        <a:pt x="16" y="137"/>
                      </a:cubicBezTo>
                      <a:cubicBezTo>
                        <a:pt x="16" y="167"/>
                        <a:pt x="22" y="201"/>
                        <a:pt x="30" y="232"/>
                      </a:cubicBezTo>
                      <a:cubicBezTo>
                        <a:pt x="32" y="232"/>
                        <a:pt x="32" y="232"/>
                        <a:pt x="32" y="232"/>
                      </a:cubicBezTo>
                      <a:cubicBezTo>
                        <a:pt x="24" y="201"/>
                        <a:pt x="18" y="167"/>
                        <a:pt x="18" y="137"/>
                      </a:cubicBezTo>
                      <a:cubicBezTo>
                        <a:pt x="18" y="130"/>
                        <a:pt x="18" y="123"/>
                        <a:pt x="19" y="117"/>
                      </a:cubicBezTo>
                      <a:cubicBezTo>
                        <a:pt x="19" y="117"/>
                        <a:pt x="19" y="117"/>
                        <a:pt x="19" y="117"/>
                      </a:cubicBezTo>
                      <a:cubicBezTo>
                        <a:pt x="17" y="102"/>
                        <a:pt x="17" y="102"/>
                        <a:pt x="17" y="102"/>
                      </a:cubicBezTo>
                      <a:moveTo>
                        <a:pt x="2" y="0"/>
                      </a:moveTo>
                      <a:cubicBezTo>
                        <a:pt x="0" y="0"/>
                        <a:pt x="0" y="0"/>
                        <a:pt x="0" y="0"/>
                      </a:cubicBezTo>
                      <a:cubicBezTo>
                        <a:pt x="0" y="0"/>
                        <a:pt x="1" y="0"/>
                        <a:pt x="1" y="1"/>
                      </a:cubicBezTo>
                      <a:cubicBezTo>
                        <a:pt x="1" y="2"/>
                        <a:pt x="1" y="3"/>
                        <a:pt x="1" y="3"/>
                      </a:cubicBezTo>
                      <a:cubicBezTo>
                        <a:pt x="1" y="3"/>
                        <a:pt x="1" y="3"/>
                        <a:pt x="1" y="3"/>
                      </a:cubicBezTo>
                      <a:cubicBezTo>
                        <a:pt x="15" y="101"/>
                        <a:pt x="15" y="101"/>
                        <a:pt x="15" y="101"/>
                      </a:cubicBezTo>
                      <a:cubicBezTo>
                        <a:pt x="17" y="101"/>
                        <a:pt x="17" y="101"/>
                        <a:pt x="17" y="101"/>
                      </a:cubicBezTo>
                      <a:cubicBezTo>
                        <a:pt x="3" y="3"/>
                        <a:pt x="3" y="3"/>
                        <a:pt x="3" y="3"/>
                      </a:cubicBezTo>
                      <a:cubicBezTo>
                        <a:pt x="3" y="3"/>
                        <a:pt x="3" y="1"/>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4" name="Freeform 84"/>
                <p:cNvSpPr>
                  <a:spLocks/>
                </p:cNvSpPr>
                <p:nvPr/>
              </p:nvSpPr>
              <p:spPr bwMode="auto">
                <a:xfrm>
                  <a:off x="-1120" y="3069"/>
                  <a:ext cx="4" cy="3"/>
                </a:xfrm>
                <a:custGeom>
                  <a:avLst/>
                  <a:gdLst/>
                  <a:ahLst/>
                  <a:cxnLst>
                    <a:cxn ang="0">
                      <a:pos x="2" y="0"/>
                    </a:cxn>
                    <a:cxn ang="0">
                      <a:pos x="0"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5" name="Freeform 85"/>
                <p:cNvSpPr>
                  <a:spLocks/>
                </p:cNvSpPr>
                <p:nvPr/>
              </p:nvSpPr>
              <p:spPr bwMode="auto">
                <a:xfrm>
                  <a:off x="-1196" y="2861"/>
                  <a:ext cx="7" cy="2"/>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1"/>
                        <a:pt x="0" y="1"/>
                        <a:pt x="0" y="1"/>
                      </a:cubicBezTo>
                      <a:cubicBezTo>
                        <a:pt x="3" y="1"/>
                        <a:pt x="3" y="1"/>
                        <a:pt x="3" y="1"/>
                      </a:cubicBezTo>
                      <a:cubicBezTo>
                        <a:pt x="2" y="1"/>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6" name="Freeform 86"/>
                <p:cNvSpPr>
                  <a:spLocks noEditPoints="1"/>
                </p:cNvSpPr>
                <p:nvPr/>
              </p:nvSpPr>
              <p:spPr bwMode="auto">
                <a:xfrm>
                  <a:off x="-1774" y="1524"/>
                  <a:ext cx="765" cy="1830"/>
                </a:xfrm>
                <a:custGeom>
                  <a:avLst/>
                  <a:gdLst/>
                  <a:ahLst/>
                  <a:cxnLst>
                    <a:cxn ang="0">
                      <a:pos x="306" y="740"/>
                    </a:cxn>
                    <a:cxn ang="0">
                      <a:pos x="304" y="740"/>
                    </a:cxn>
                    <a:cxn ang="0">
                      <a:pos x="321" y="772"/>
                    </a:cxn>
                    <a:cxn ang="0">
                      <a:pos x="323" y="772"/>
                    </a:cxn>
                    <a:cxn ang="0">
                      <a:pos x="306" y="740"/>
                    </a:cxn>
                    <a:cxn ang="0">
                      <a:pos x="111" y="98"/>
                    </a:cxn>
                    <a:cxn ang="0">
                      <a:pos x="108" y="98"/>
                    </a:cxn>
                    <a:cxn ang="0">
                      <a:pos x="167" y="194"/>
                    </a:cxn>
                    <a:cxn ang="0">
                      <a:pos x="170" y="194"/>
                    </a:cxn>
                    <a:cxn ang="0">
                      <a:pos x="111" y="98"/>
                    </a:cxn>
                    <a:cxn ang="0">
                      <a:pos x="1" y="0"/>
                    </a:cxn>
                    <a:cxn ang="0">
                      <a:pos x="0" y="1"/>
                    </a:cxn>
                    <a:cxn ang="0">
                      <a:pos x="107" y="97"/>
                    </a:cxn>
                    <a:cxn ang="0">
                      <a:pos x="110" y="97"/>
                    </a:cxn>
                    <a:cxn ang="0">
                      <a:pos x="84" y="67"/>
                    </a:cxn>
                    <a:cxn ang="0">
                      <a:pos x="84" y="67"/>
                    </a:cxn>
                    <a:cxn ang="0">
                      <a:pos x="84" y="67"/>
                    </a:cxn>
                    <a:cxn ang="0">
                      <a:pos x="1" y="0"/>
                    </a:cxn>
                  </a:cxnLst>
                  <a:rect l="0" t="0" r="r" b="b"/>
                  <a:pathLst>
                    <a:path w="323" h="772">
                      <a:moveTo>
                        <a:pt x="306" y="740"/>
                      </a:moveTo>
                      <a:cubicBezTo>
                        <a:pt x="304" y="740"/>
                        <a:pt x="304" y="740"/>
                        <a:pt x="304" y="740"/>
                      </a:cubicBezTo>
                      <a:cubicBezTo>
                        <a:pt x="310" y="753"/>
                        <a:pt x="316" y="765"/>
                        <a:pt x="321" y="772"/>
                      </a:cubicBezTo>
                      <a:cubicBezTo>
                        <a:pt x="323" y="772"/>
                        <a:pt x="323" y="772"/>
                        <a:pt x="323" y="772"/>
                      </a:cubicBezTo>
                      <a:cubicBezTo>
                        <a:pt x="319" y="765"/>
                        <a:pt x="312" y="754"/>
                        <a:pt x="306" y="740"/>
                      </a:cubicBezTo>
                      <a:moveTo>
                        <a:pt x="111" y="98"/>
                      </a:moveTo>
                      <a:cubicBezTo>
                        <a:pt x="108" y="98"/>
                        <a:pt x="108" y="98"/>
                        <a:pt x="108" y="98"/>
                      </a:cubicBezTo>
                      <a:cubicBezTo>
                        <a:pt x="133" y="130"/>
                        <a:pt x="153" y="163"/>
                        <a:pt x="167" y="194"/>
                      </a:cubicBezTo>
                      <a:cubicBezTo>
                        <a:pt x="170" y="194"/>
                        <a:pt x="170" y="194"/>
                        <a:pt x="170" y="194"/>
                      </a:cubicBezTo>
                      <a:cubicBezTo>
                        <a:pt x="155" y="163"/>
                        <a:pt x="136" y="130"/>
                        <a:pt x="111" y="98"/>
                      </a:cubicBezTo>
                      <a:moveTo>
                        <a:pt x="1" y="0"/>
                      </a:moveTo>
                      <a:cubicBezTo>
                        <a:pt x="0" y="1"/>
                        <a:pt x="0" y="1"/>
                        <a:pt x="0" y="1"/>
                      </a:cubicBezTo>
                      <a:cubicBezTo>
                        <a:pt x="44" y="28"/>
                        <a:pt x="79" y="62"/>
                        <a:pt x="107" y="97"/>
                      </a:cubicBezTo>
                      <a:cubicBezTo>
                        <a:pt x="110" y="97"/>
                        <a:pt x="110" y="97"/>
                        <a:pt x="110" y="97"/>
                      </a:cubicBezTo>
                      <a:cubicBezTo>
                        <a:pt x="102" y="87"/>
                        <a:pt x="93" y="77"/>
                        <a:pt x="84" y="67"/>
                      </a:cubicBezTo>
                      <a:cubicBezTo>
                        <a:pt x="84" y="67"/>
                        <a:pt x="84" y="67"/>
                        <a:pt x="84" y="67"/>
                      </a:cubicBezTo>
                      <a:cubicBezTo>
                        <a:pt x="84" y="67"/>
                        <a:pt x="84" y="67"/>
                        <a:pt x="84" y="67"/>
                      </a:cubicBezTo>
                      <a:cubicBezTo>
                        <a:pt x="61" y="42"/>
                        <a:pt x="33" y="19"/>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7" name="Freeform 87"/>
                <p:cNvSpPr>
                  <a:spLocks/>
                </p:cNvSpPr>
                <p:nvPr/>
              </p:nvSpPr>
              <p:spPr bwMode="auto">
                <a:xfrm>
                  <a:off x="-1520" y="1754"/>
                  <a:ext cx="9" cy="2"/>
                </a:xfrm>
                <a:custGeom>
                  <a:avLst/>
                  <a:gdLst/>
                  <a:ahLst/>
                  <a:cxnLst>
                    <a:cxn ang="0">
                      <a:pos x="3" y="0"/>
                    </a:cxn>
                    <a:cxn ang="0">
                      <a:pos x="0" y="0"/>
                    </a:cxn>
                    <a:cxn ang="0">
                      <a:pos x="1" y="1"/>
                    </a:cxn>
                    <a:cxn ang="0">
                      <a:pos x="4" y="1"/>
                    </a:cxn>
                    <a:cxn ang="0">
                      <a:pos x="3" y="0"/>
                    </a:cxn>
                  </a:cxnLst>
                  <a:rect l="0" t="0" r="r" b="b"/>
                  <a:pathLst>
                    <a:path w="4" h="1">
                      <a:moveTo>
                        <a:pt x="3" y="0"/>
                      </a:moveTo>
                      <a:cubicBezTo>
                        <a:pt x="0" y="0"/>
                        <a:pt x="0" y="0"/>
                        <a:pt x="0" y="0"/>
                      </a:cubicBezTo>
                      <a:cubicBezTo>
                        <a:pt x="1" y="0"/>
                        <a:pt x="1" y="1"/>
                        <a:pt x="1" y="1"/>
                      </a:cubicBezTo>
                      <a:cubicBezTo>
                        <a:pt x="4" y="1"/>
                        <a:pt x="4" y="1"/>
                        <a:pt x="4" y="1"/>
                      </a:cubicBezTo>
                      <a:cubicBezTo>
                        <a:pt x="3" y="1"/>
                        <a:pt x="3"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8" name="Rectangle 88"/>
                <p:cNvSpPr>
                  <a:spLocks noChangeArrowheads="1"/>
                </p:cNvSpPr>
                <p:nvPr/>
              </p:nvSpPr>
              <p:spPr bwMode="auto">
                <a:xfrm>
                  <a:off x="-1575" y="1683"/>
                  <a:ext cx="1" cy="1"/>
                </a:xfrm>
                <a:prstGeom prst="rect">
                  <a:avLst/>
                </a:prstGeom>
                <a:solidFill>
                  <a:srgbClr val="FFFFFF"/>
                </a:solidFill>
                <a:ln w="3175">
                  <a:solidFill>
                    <a:srgbClr val="92D050"/>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9" name="Freeform 89"/>
                <p:cNvSpPr>
                  <a:spLocks/>
                </p:cNvSpPr>
                <p:nvPr/>
              </p:nvSpPr>
              <p:spPr bwMode="auto">
                <a:xfrm>
                  <a:off x="-1575" y="1683"/>
                  <a:ext cx="1" cy="1"/>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20" name="Freeform 90"/>
                <p:cNvSpPr>
                  <a:spLocks/>
                </p:cNvSpPr>
                <p:nvPr/>
              </p:nvSpPr>
              <p:spPr bwMode="auto">
                <a:xfrm>
                  <a:off x="-1210" y="2809"/>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21" name="Freeform 91"/>
                <p:cNvSpPr>
                  <a:spLocks/>
                </p:cNvSpPr>
                <p:nvPr/>
              </p:nvSpPr>
              <p:spPr bwMode="auto">
                <a:xfrm>
                  <a:off x="-1056" y="3276"/>
                  <a:ext cx="7" cy="2"/>
                </a:xfrm>
                <a:custGeom>
                  <a:avLst/>
                  <a:gdLst/>
                  <a:ahLst/>
                  <a:cxnLst>
                    <a:cxn ang="0">
                      <a:pos x="3" y="0"/>
                    </a:cxn>
                    <a:cxn ang="0">
                      <a:pos x="0" y="0"/>
                    </a:cxn>
                    <a:cxn ang="0">
                      <a:pos x="1" y="1"/>
                    </a:cxn>
                    <a:cxn ang="0">
                      <a:pos x="3" y="1"/>
                    </a:cxn>
                    <a:cxn ang="0">
                      <a:pos x="3" y="0"/>
                    </a:cxn>
                  </a:cxnLst>
                  <a:rect l="0" t="0" r="r" b="b"/>
                  <a:pathLst>
                    <a:path w="3" h="1">
                      <a:moveTo>
                        <a:pt x="3" y="0"/>
                      </a:moveTo>
                      <a:cubicBezTo>
                        <a:pt x="0" y="0"/>
                        <a:pt x="0" y="0"/>
                        <a:pt x="0" y="0"/>
                      </a:cubicBezTo>
                      <a:cubicBezTo>
                        <a:pt x="1" y="0"/>
                        <a:pt x="1" y="1"/>
                        <a:pt x="1" y="1"/>
                      </a:cubicBezTo>
                      <a:cubicBezTo>
                        <a:pt x="3" y="1"/>
                        <a:pt x="3" y="1"/>
                        <a:pt x="3" y="1"/>
                      </a:cubicBezTo>
                      <a:cubicBezTo>
                        <a:pt x="3" y="0"/>
                        <a:pt x="3"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22" name="Freeform 92"/>
                <p:cNvSpPr>
                  <a:spLocks/>
                </p:cNvSpPr>
                <p:nvPr/>
              </p:nvSpPr>
              <p:spPr bwMode="auto">
                <a:xfrm>
                  <a:off x="-1014" y="3356"/>
                  <a:ext cx="21" cy="31"/>
                </a:xfrm>
                <a:custGeom>
                  <a:avLst/>
                  <a:gdLst/>
                  <a:ahLst/>
                  <a:cxnLst>
                    <a:cxn ang="0">
                      <a:pos x="3" y="0"/>
                    </a:cxn>
                    <a:cxn ang="0">
                      <a:pos x="0" y="0"/>
                    </a:cxn>
                    <a:cxn ang="0">
                      <a:pos x="8" y="13"/>
                    </a:cxn>
                    <a:cxn ang="0">
                      <a:pos x="9" y="12"/>
                    </a:cxn>
                    <a:cxn ang="0">
                      <a:pos x="8" y="9"/>
                    </a:cxn>
                    <a:cxn ang="0">
                      <a:pos x="3" y="0"/>
                    </a:cxn>
                  </a:cxnLst>
                  <a:rect l="0" t="0" r="r" b="b"/>
                  <a:pathLst>
                    <a:path w="9" h="13">
                      <a:moveTo>
                        <a:pt x="3" y="0"/>
                      </a:moveTo>
                      <a:cubicBezTo>
                        <a:pt x="0" y="0"/>
                        <a:pt x="0" y="0"/>
                        <a:pt x="0" y="0"/>
                      </a:cubicBezTo>
                      <a:cubicBezTo>
                        <a:pt x="5" y="8"/>
                        <a:pt x="8" y="13"/>
                        <a:pt x="8" y="13"/>
                      </a:cubicBezTo>
                      <a:cubicBezTo>
                        <a:pt x="9" y="12"/>
                        <a:pt x="9" y="12"/>
                        <a:pt x="9" y="12"/>
                      </a:cubicBezTo>
                      <a:cubicBezTo>
                        <a:pt x="9" y="12"/>
                        <a:pt x="9" y="11"/>
                        <a:pt x="8" y="9"/>
                      </a:cubicBezTo>
                      <a:cubicBezTo>
                        <a:pt x="6" y="7"/>
                        <a:pt x="5" y="4"/>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23" name="Freeform 93"/>
                <p:cNvSpPr>
                  <a:spLocks/>
                </p:cNvSpPr>
                <p:nvPr/>
              </p:nvSpPr>
              <p:spPr bwMode="auto">
                <a:xfrm>
                  <a:off x="-1014" y="3354"/>
                  <a:ext cx="7" cy="2"/>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1"/>
                        <a:pt x="0" y="1"/>
                        <a:pt x="0" y="1"/>
                      </a:cubicBezTo>
                      <a:cubicBezTo>
                        <a:pt x="3" y="1"/>
                        <a:pt x="3" y="1"/>
                        <a:pt x="3" y="1"/>
                      </a:cubicBezTo>
                      <a:cubicBezTo>
                        <a:pt x="2" y="1"/>
                        <a:pt x="2" y="1"/>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24" name="Freeform 94"/>
                <p:cNvSpPr>
                  <a:spLocks/>
                </p:cNvSpPr>
                <p:nvPr/>
              </p:nvSpPr>
              <p:spPr bwMode="auto">
                <a:xfrm>
                  <a:off x="-1246" y="2498"/>
                  <a:ext cx="5" cy="3"/>
                </a:xfrm>
                <a:custGeom>
                  <a:avLst/>
                  <a:gdLst/>
                  <a:ahLst/>
                  <a:cxnLst>
                    <a:cxn ang="0">
                      <a:pos x="5" y="0"/>
                    </a:cxn>
                    <a:cxn ang="0">
                      <a:pos x="0" y="0"/>
                    </a:cxn>
                    <a:cxn ang="0">
                      <a:pos x="0" y="3"/>
                    </a:cxn>
                    <a:cxn ang="0">
                      <a:pos x="5" y="3"/>
                    </a:cxn>
                    <a:cxn ang="0">
                      <a:pos x="5" y="0"/>
                    </a:cxn>
                    <a:cxn ang="0">
                      <a:pos x="5" y="0"/>
                    </a:cxn>
                  </a:cxnLst>
                  <a:rect l="0" t="0" r="r" b="b"/>
                  <a:pathLst>
                    <a:path w="5" h="3">
                      <a:moveTo>
                        <a:pt x="5" y="0"/>
                      </a:moveTo>
                      <a:lnTo>
                        <a:pt x="0" y="0"/>
                      </a:lnTo>
                      <a:lnTo>
                        <a:pt x="0" y="3"/>
                      </a:lnTo>
                      <a:lnTo>
                        <a:pt x="5" y="3"/>
                      </a:lnTo>
                      <a:lnTo>
                        <a:pt x="5" y="0"/>
                      </a:lnTo>
                      <a:lnTo>
                        <a:pt x="5"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25" name="Freeform 95"/>
                <p:cNvSpPr>
                  <a:spLocks/>
                </p:cNvSpPr>
                <p:nvPr/>
              </p:nvSpPr>
              <p:spPr bwMode="auto">
                <a:xfrm>
                  <a:off x="-1281" y="2256"/>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26" name="Freeform 96"/>
                <p:cNvSpPr>
                  <a:spLocks noEditPoints="1"/>
                </p:cNvSpPr>
                <p:nvPr/>
              </p:nvSpPr>
              <p:spPr bwMode="auto">
                <a:xfrm>
                  <a:off x="-1636" y="1524"/>
                  <a:ext cx="819" cy="458"/>
                </a:xfrm>
                <a:custGeom>
                  <a:avLst/>
                  <a:gdLst/>
                  <a:ahLst/>
                  <a:cxnLst>
                    <a:cxn ang="0">
                      <a:pos x="243" y="98"/>
                    </a:cxn>
                    <a:cxn ang="0">
                      <a:pos x="241" y="98"/>
                    </a:cxn>
                    <a:cxn ang="0">
                      <a:pos x="345" y="193"/>
                    </a:cxn>
                    <a:cxn ang="0">
                      <a:pos x="346" y="193"/>
                    </a:cxn>
                    <a:cxn ang="0">
                      <a:pos x="243" y="98"/>
                    </a:cxn>
                    <a:cxn ang="0">
                      <a:pos x="186" y="67"/>
                    </a:cxn>
                    <a:cxn ang="0">
                      <a:pos x="184" y="67"/>
                    </a:cxn>
                    <a:cxn ang="0">
                      <a:pos x="239" y="97"/>
                    </a:cxn>
                    <a:cxn ang="0">
                      <a:pos x="241" y="97"/>
                    </a:cxn>
                    <a:cxn ang="0">
                      <a:pos x="186" y="67"/>
                    </a:cxn>
                    <a:cxn ang="0">
                      <a:pos x="0" y="0"/>
                    </a:cxn>
                    <a:cxn ang="0">
                      <a:pos x="0" y="1"/>
                    </a:cxn>
                    <a:cxn ang="0">
                      <a:pos x="11" y="4"/>
                    </a:cxn>
                    <a:cxn ang="0">
                      <a:pos x="182" y="66"/>
                    </a:cxn>
                    <a:cxn ang="0">
                      <a:pos x="185" y="66"/>
                    </a:cxn>
                    <a:cxn ang="0">
                      <a:pos x="0" y="0"/>
                    </a:cxn>
                  </a:cxnLst>
                  <a:rect l="0" t="0" r="r" b="b"/>
                  <a:pathLst>
                    <a:path w="346" h="193">
                      <a:moveTo>
                        <a:pt x="243" y="98"/>
                      </a:moveTo>
                      <a:cubicBezTo>
                        <a:pt x="241" y="98"/>
                        <a:pt x="241" y="98"/>
                        <a:pt x="241" y="98"/>
                      </a:cubicBezTo>
                      <a:cubicBezTo>
                        <a:pt x="283" y="124"/>
                        <a:pt x="322" y="156"/>
                        <a:pt x="345" y="193"/>
                      </a:cubicBezTo>
                      <a:cubicBezTo>
                        <a:pt x="346" y="193"/>
                        <a:pt x="346" y="193"/>
                        <a:pt x="346" y="193"/>
                      </a:cubicBezTo>
                      <a:cubicBezTo>
                        <a:pt x="323" y="156"/>
                        <a:pt x="285" y="124"/>
                        <a:pt x="243" y="98"/>
                      </a:cubicBezTo>
                      <a:moveTo>
                        <a:pt x="186" y="67"/>
                      </a:moveTo>
                      <a:cubicBezTo>
                        <a:pt x="184" y="67"/>
                        <a:pt x="184" y="67"/>
                        <a:pt x="184" y="67"/>
                      </a:cubicBezTo>
                      <a:cubicBezTo>
                        <a:pt x="203" y="76"/>
                        <a:pt x="221" y="86"/>
                        <a:pt x="239" y="97"/>
                      </a:cubicBezTo>
                      <a:cubicBezTo>
                        <a:pt x="241" y="97"/>
                        <a:pt x="241" y="97"/>
                        <a:pt x="241" y="97"/>
                      </a:cubicBezTo>
                      <a:cubicBezTo>
                        <a:pt x="223" y="86"/>
                        <a:pt x="205" y="76"/>
                        <a:pt x="186" y="67"/>
                      </a:cubicBezTo>
                      <a:moveTo>
                        <a:pt x="0" y="0"/>
                      </a:moveTo>
                      <a:cubicBezTo>
                        <a:pt x="0" y="1"/>
                        <a:pt x="0" y="1"/>
                        <a:pt x="0" y="1"/>
                      </a:cubicBezTo>
                      <a:cubicBezTo>
                        <a:pt x="0" y="1"/>
                        <a:pt x="4" y="2"/>
                        <a:pt x="11" y="4"/>
                      </a:cubicBezTo>
                      <a:cubicBezTo>
                        <a:pt x="38" y="11"/>
                        <a:pt x="110" y="32"/>
                        <a:pt x="182" y="66"/>
                      </a:cubicBezTo>
                      <a:cubicBezTo>
                        <a:pt x="185" y="66"/>
                        <a:pt x="185" y="66"/>
                        <a:pt x="185" y="66"/>
                      </a:cubicBezTo>
                      <a:cubicBezTo>
                        <a:pt x="92" y="22"/>
                        <a:pt x="0" y="0"/>
                        <a:pt x="0"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27" name="Freeform 97"/>
                <p:cNvSpPr>
                  <a:spLocks/>
                </p:cNvSpPr>
                <p:nvPr/>
              </p:nvSpPr>
              <p:spPr bwMode="auto">
                <a:xfrm>
                  <a:off x="-1071" y="1754"/>
                  <a:ext cx="10" cy="2"/>
                </a:xfrm>
                <a:custGeom>
                  <a:avLst/>
                  <a:gdLst/>
                  <a:ahLst/>
                  <a:cxnLst>
                    <a:cxn ang="0">
                      <a:pos x="2" y="0"/>
                    </a:cxn>
                    <a:cxn ang="0">
                      <a:pos x="0" y="0"/>
                    </a:cxn>
                    <a:cxn ang="0">
                      <a:pos x="2" y="1"/>
                    </a:cxn>
                    <a:cxn ang="0">
                      <a:pos x="4" y="1"/>
                    </a:cxn>
                    <a:cxn ang="0">
                      <a:pos x="2" y="0"/>
                    </a:cxn>
                  </a:cxnLst>
                  <a:rect l="0" t="0" r="r" b="b"/>
                  <a:pathLst>
                    <a:path w="4" h="1">
                      <a:moveTo>
                        <a:pt x="2" y="0"/>
                      </a:moveTo>
                      <a:cubicBezTo>
                        <a:pt x="0" y="0"/>
                        <a:pt x="0" y="0"/>
                        <a:pt x="0" y="0"/>
                      </a:cubicBezTo>
                      <a:cubicBezTo>
                        <a:pt x="1" y="0"/>
                        <a:pt x="1" y="1"/>
                        <a:pt x="2" y="1"/>
                      </a:cubicBezTo>
                      <a:cubicBezTo>
                        <a:pt x="4" y="1"/>
                        <a:pt x="4" y="1"/>
                        <a:pt x="4" y="1"/>
                      </a:cubicBezTo>
                      <a:cubicBezTo>
                        <a:pt x="3" y="1"/>
                        <a:pt x="3"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28" name="Freeform 98"/>
                <p:cNvSpPr>
                  <a:spLocks/>
                </p:cNvSpPr>
                <p:nvPr/>
              </p:nvSpPr>
              <p:spPr bwMode="auto">
                <a:xfrm>
                  <a:off x="-1206" y="1681"/>
                  <a:ext cx="10" cy="2"/>
                </a:xfrm>
                <a:custGeom>
                  <a:avLst/>
                  <a:gdLst/>
                  <a:ahLst/>
                  <a:cxnLst>
                    <a:cxn ang="0">
                      <a:pos x="3" y="0"/>
                    </a:cxn>
                    <a:cxn ang="0">
                      <a:pos x="0" y="0"/>
                    </a:cxn>
                    <a:cxn ang="0">
                      <a:pos x="2" y="1"/>
                    </a:cxn>
                    <a:cxn ang="0">
                      <a:pos x="4" y="1"/>
                    </a:cxn>
                    <a:cxn ang="0">
                      <a:pos x="3" y="0"/>
                    </a:cxn>
                  </a:cxnLst>
                  <a:rect l="0" t="0" r="r" b="b"/>
                  <a:pathLst>
                    <a:path w="4" h="1">
                      <a:moveTo>
                        <a:pt x="3" y="0"/>
                      </a:moveTo>
                      <a:cubicBezTo>
                        <a:pt x="0" y="0"/>
                        <a:pt x="0" y="0"/>
                        <a:pt x="0" y="0"/>
                      </a:cubicBezTo>
                      <a:cubicBezTo>
                        <a:pt x="1" y="1"/>
                        <a:pt x="2" y="1"/>
                        <a:pt x="2" y="1"/>
                      </a:cubicBezTo>
                      <a:cubicBezTo>
                        <a:pt x="4" y="1"/>
                        <a:pt x="4" y="1"/>
                        <a:pt x="4" y="1"/>
                      </a:cubicBezTo>
                      <a:cubicBezTo>
                        <a:pt x="4" y="1"/>
                        <a:pt x="3" y="1"/>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29" name="Freeform 99"/>
                <p:cNvSpPr>
                  <a:spLocks/>
                </p:cNvSpPr>
                <p:nvPr/>
              </p:nvSpPr>
              <p:spPr bwMode="auto">
                <a:xfrm>
                  <a:off x="-955" y="1986"/>
                  <a:ext cx="216" cy="270"/>
                </a:xfrm>
                <a:custGeom>
                  <a:avLst/>
                  <a:gdLst/>
                  <a:ahLst/>
                  <a:cxnLst>
                    <a:cxn ang="0">
                      <a:pos x="3" y="0"/>
                    </a:cxn>
                    <a:cxn ang="0">
                      <a:pos x="0" y="0"/>
                    </a:cxn>
                    <a:cxn ang="0">
                      <a:pos x="0" y="0"/>
                    </a:cxn>
                    <a:cxn ang="0">
                      <a:pos x="0" y="0"/>
                    </a:cxn>
                    <a:cxn ang="0">
                      <a:pos x="1" y="0"/>
                    </a:cxn>
                    <a:cxn ang="0">
                      <a:pos x="2" y="1"/>
                    </a:cxn>
                    <a:cxn ang="0">
                      <a:pos x="82" y="100"/>
                    </a:cxn>
                    <a:cxn ang="0">
                      <a:pos x="83" y="100"/>
                    </a:cxn>
                    <a:cxn ang="0">
                      <a:pos x="83" y="101"/>
                    </a:cxn>
                    <a:cxn ang="0">
                      <a:pos x="83" y="101"/>
                    </a:cxn>
                    <a:cxn ang="0">
                      <a:pos x="89" y="114"/>
                    </a:cxn>
                    <a:cxn ang="0">
                      <a:pos x="91" y="114"/>
                    </a:cxn>
                    <a:cxn ang="0">
                      <a:pos x="3" y="0"/>
                    </a:cxn>
                  </a:cxnLst>
                  <a:rect l="0" t="0" r="r" b="b"/>
                  <a:pathLst>
                    <a:path w="91" h="114">
                      <a:moveTo>
                        <a:pt x="3" y="0"/>
                      </a:moveTo>
                      <a:cubicBezTo>
                        <a:pt x="0" y="0"/>
                        <a:pt x="0" y="0"/>
                        <a:pt x="0" y="0"/>
                      </a:cubicBezTo>
                      <a:cubicBezTo>
                        <a:pt x="0" y="0"/>
                        <a:pt x="0" y="0"/>
                        <a:pt x="0" y="0"/>
                      </a:cubicBezTo>
                      <a:cubicBezTo>
                        <a:pt x="0" y="0"/>
                        <a:pt x="0" y="0"/>
                        <a:pt x="0" y="0"/>
                      </a:cubicBezTo>
                      <a:cubicBezTo>
                        <a:pt x="1" y="0"/>
                        <a:pt x="1" y="0"/>
                        <a:pt x="1" y="0"/>
                      </a:cubicBezTo>
                      <a:cubicBezTo>
                        <a:pt x="1" y="0"/>
                        <a:pt x="1" y="0"/>
                        <a:pt x="2" y="1"/>
                      </a:cubicBezTo>
                      <a:cubicBezTo>
                        <a:pt x="9" y="6"/>
                        <a:pt x="49" y="37"/>
                        <a:pt x="82" y="100"/>
                      </a:cubicBezTo>
                      <a:cubicBezTo>
                        <a:pt x="83" y="100"/>
                        <a:pt x="83" y="100"/>
                        <a:pt x="83" y="100"/>
                      </a:cubicBezTo>
                      <a:cubicBezTo>
                        <a:pt x="83" y="101"/>
                        <a:pt x="83" y="101"/>
                        <a:pt x="83" y="101"/>
                      </a:cubicBezTo>
                      <a:cubicBezTo>
                        <a:pt x="83" y="101"/>
                        <a:pt x="83" y="101"/>
                        <a:pt x="83" y="101"/>
                      </a:cubicBezTo>
                      <a:cubicBezTo>
                        <a:pt x="85" y="105"/>
                        <a:pt x="87" y="109"/>
                        <a:pt x="89" y="114"/>
                      </a:cubicBezTo>
                      <a:cubicBezTo>
                        <a:pt x="91" y="114"/>
                        <a:pt x="91" y="114"/>
                        <a:pt x="91" y="114"/>
                      </a:cubicBezTo>
                      <a:cubicBezTo>
                        <a:pt x="57" y="42"/>
                        <a:pt x="12" y="6"/>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30" name="Freeform 100"/>
                <p:cNvSpPr>
                  <a:spLocks/>
                </p:cNvSpPr>
                <p:nvPr/>
              </p:nvSpPr>
              <p:spPr bwMode="auto">
                <a:xfrm>
                  <a:off x="-761" y="2223"/>
                  <a:ext cx="3" cy="3"/>
                </a:xfrm>
                <a:custGeom>
                  <a:avLst/>
                  <a:gdLst/>
                  <a:ahLst/>
                  <a:cxnLst>
                    <a:cxn ang="0">
                      <a:pos x="1" y="0"/>
                    </a:cxn>
                    <a:cxn ang="0">
                      <a:pos x="0" y="0"/>
                    </a:cxn>
                    <a:cxn ang="0">
                      <a:pos x="1" y="1"/>
                    </a:cxn>
                    <a:cxn ang="0">
                      <a:pos x="1" y="1"/>
                    </a:cxn>
                    <a:cxn ang="0">
                      <a:pos x="1" y="0"/>
                    </a:cxn>
                  </a:cxnLst>
                  <a:rect l="0" t="0" r="r" b="b"/>
                  <a:pathLst>
                    <a:path w="1" h="1">
                      <a:moveTo>
                        <a:pt x="1" y="0"/>
                      </a:moveTo>
                      <a:cubicBezTo>
                        <a:pt x="0" y="0"/>
                        <a:pt x="0" y="0"/>
                        <a:pt x="0" y="0"/>
                      </a:cubicBezTo>
                      <a:cubicBezTo>
                        <a:pt x="0" y="0"/>
                        <a:pt x="1" y="0"/>
                        <a:pt x="1" y="1"/>
                      </a:cubicBezTo>
                      <a:cubicBezTo>
                        <a:pt x="1" y="1"/>
                        <a:pt x="1" y="1"/>
                        <a:pt x="1" y="1"/>
                      </a:cubicBezTo>
                      <a:cubicBezTo>
                        <a:pt x="1" y="0"/>
                        <a:pt x="1"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31" name="Freeform 101"/>
                <p:cNvSpPr>
                  <a:spLocks noEditPoints="1"/>
                </p:cNvSpPr>
                <p:nvPr/>
              </p:nvSpPr>
              <p:spPr bwMode="auto">
                <a:xfrm>
                  <a:off x="-742" y="2259"/>
                  <a:ext cx="90" cy="1017"/>
                </a:xfrm>
                <a:custGeom>
                  <a:avLst/>
                  <a:gdLst/>
                  <a:ahLst/>
                  <a:cxnLst>
                    <a:cxn ang="0">
                      <a:pos x="26" y="343"/>
                    </a:cxn>
                    <a:cxn ang="0">
                      <a:pos x="24" y="343"/>
                    </a:cxn>
                    <a:cxn ang="0">
                      <a:pos x="24" y="352"/>
                    </a:cxn>
                    <a:cxn ang="0">
                      <a:pos x="20" y="417"/>
                    </a:cxn>
                    <a:cxn ang="0">
                      <a:pos x="19" y="429"/>
                    </a:cxn>
                    <a:cxn ang="0">
                      <a:pos x="21" y="429"/>
                    </a:cxn>
                    <a:cxn ang="0">
                      <a:pos x="24" y="393"/>
                    </a:cxn>
                    <a:cxn ang="0">
                      <a:pos x="26" y="343"/>
                    </a:cxn>
                    <a:cxn ang="0">
                      <a:pos x="38" y="233"/>
                    </a:cxn>
                    <a:cxn ang="0">
                      <a:pos x="36" y="233"/>
                    </a:cxn>
                    <a:cxn ang="0">
                      <a:pos x="24" y="334"/>
                    </a:cxn>
                    <a:cxn ang="0">
                      <a:pos x="24" y="335"/>
                    </a:cxn>
                    <a:cxn ang="0">
                      <a:pos x="24" y="335"/>
                    </a:cxn>
                    <a:cxn ang="0">
                      <a:pos x="24" y="342"/>
                    </a:cxn>
                    <a:cxn ang="0">
                      <a:pos x="26" y="342"/>
                    </a:cxn>
                    <a:cxn ang="0">
                      <a:pos x="26" y="335"/>
                    </a:cxn>
                    <a:cxn ang="0">
                      <a:pos x="37" y="255"/>
                    </a:cxn>
                    <a:cxn ang="0">
                      <a:pos x="35" y="255"/>
                    </a:cxn>
                    <a:cxn ang="0">
                      <a:pos x="35" y="254"/>
                    </a:cxn>
                    <a:cxn ang="0">
                      <a:pos x="37" y="254"/>
                    </a:cxn>
                    <a:cxn ang="0">
                      <a:pos x="38" y="233"/>
                    </a:cxn>
                    <a:cxn ang="0">
                      <a:pos x="35" y="102"/>
                    </a:cxn>
                    <a:cxn ang="0">
                      <a:pos x="33" y="102"/>
                    </a:cxn>
                    <a:cxn ang="0">
                      <a:pos x="35" y="115"/>
                    </a:cxn>
                    <a:cxn ang="0">
                      <a:pos x="35" y="115"/>
                    </a:cxn>
                    <a:cxn ang="0">
                      <a:pos x="35" y="120"/>
                    </a:cxn>
                    <a:cxn ang="0">
                      <a:pos x="37" y="187"/>
                    </a:cxn>
                    <a:cxn ang="0">
                      <a:pos x="36" y="232"/>
                    </a:cxn>
                    <a:cxn ang="0">
                      <a:pos x="38" y="232"/>
                    </a:cxn>
                    <a:cxn ang="0">
                      <a:pos x="38" y="224"/>
                    </a:cxn>
                    <a:cxn ang="0">
                      <a:pos x="38" y="149"/>
                    </a:cxn>
                    <a:cxn ang="0">
                      <a:pos x="37" y="115"/>
                    </a:cxn>
                    <a:cxn ang="0">
                      <a:pos x="37" y="115"/>
                    </a:cxn>
                    <a:cxn ang="0">
                      <a:pos x="37" y="115"/>
                    </a:cxn>
                    <a:cxn ang="0">
                      <a:pos x="35" y="102"/>
                    </a:cxn>
                    <a:cxn ang="0">
                      <a:pos x="2" y="0"/>
                    </a:cxn>
                    <a:cxn ang="0">
                      <a:pos x="0" y="0"/>
                    </a:cxn>
                    <a:cxn ang="0">
                      <a:pos x="33" y="101"/>
                    </a:cxn>
                    <a:cxn ang="0">
                      <a:pos x="35" y="101"/>
                    </a:cxn>
                    <a:cxn ang="0">
                      <a:pos x="2" y="0"/>
                    </a:cxn>
                  </a:cxnLst>
                  <a:rect l="0" t="0" r="r" b="b"/>
                  <a:pathLst>
                    <a:path w="38" h="429">
                      <a:moveTo>
                        <a:pt x="26" y="343"/>
                      </a:moveTo>
                      <a:cubicBezTo>
                        <a:pt x="24" y="343"/>
                        <a:pt x="24" y="343"/>
                        <a:pt x="24" y="343"/>
                      </a:cubicBezTo>
                      <a:cubicBezTo>
                        <a:pt x="24" y="345"/>
                        <a:pt x="24" y="348"/>
                        <a:pt x="24" y="352"/>
                      </a:cubicBezTo>
                      <a:cubicBezTo>
                        <a:pt x="24" y="368"/>
                        <a:pt x="23" y="392"/>
                        <a:pt x="20" y="417"/>
                      </a:cubicBezTo>
                      <a:cubicBezTo>
                        <a:pt x="20" y="421"/>
                        <a:pt x="20" y="425"/>
                        <a:pt x="19" y="429"/>
                      </a:cubicBezTo>
                      <a:cubicBezTo>
                        <a:pt x="21" y="429"/>
                        <a:pt x="21" y="429"/>
                        <a:pt x="21" y="429"/>
                      </a:cubicBezTo>
                      <a:cubicBezTo>
                        <a:pt x="22" y="417"/>
                        <a:pt x="23" y="405"/>
                        <a:pt x="24" y="393"/>
                      </a:cubicBezTo>
                      <a:cubicBezTo>
                        <a:pt x="26" y="372"/>
                        <a:pt x="26" y="353"/>
                        <a:pt x="26" y="343"/>
                      </a:cubicBezTo>
                      <a:moveTo>
                        <a:pt x="38" y="233"/>
                      </a:moveTo>
                      <a:cubicBezTo>
                        <a:pt x="36" y="233"/>
                        <a:pt x="36" y="233"/>
                        <a:pt x="36" y="233"/>
                      </a:cubicBezTo>
                      <a:cubicBezTo>
                        <a:pt x="35" y="268"/>
                        <a:pt x="31" y="304"/>
                        <a:pt x="24" y="334"/>
                      </a:cubicBezTo>
                      <a:cubicBezTo>
                        <a:pt x="24" y="335"/>
                        <a:pt x="24" y="335"/>
                        <a:pt x="24" y="335"/>
                      </a:cubicBezTo>
                      <a:cubicBezTo>
                        <a:pt x="24" y="335"/>
                        <a:pt x="24" y="335"/>
                        <a:pt x="24" y="335"/>
                      </a:cubicBezTo>
                      <a:cubicBezTo>
                        <a:pt x="24" y="335"/>
                        <a:pt x="24" y="337"/>
                        <a:pt x="24" y="342"/>
                      </a:cubicBezTo>
                      <a:cubicBezTo>
                        <a:pt x="26" y="342"/>
                        <a:pt x="26" y="342"/>
                        <a:pt x="26" y="342"/>
                      </a:cubicBezTo>
                      <a:cubicBezTo>
                        <a:pt x="26" y="338"/>
                        <a:pt x="26" y="335"/>
                        <a:pt x="26" y="335"/>
                      </a:cubicBezTo>
                      <a:cubicBezTo>
                        <a:pt x="32" y="311"/>
                        <a:pt x="35" y="283"/>
                        <a:pt x="37" y="255"/>
                      </a:cubicBezTo>
                      <a:cubicBezTo>
                        <a:pt x="35" y="255"/>
                        <a:pt x="35" y="255"/>
                        <a:pt x="35" y="255"/>
                      </a:cubicBezTo>
                      <a:cubicBezTo>
                        <a:pt x="35" y="254"/>
                        <a:pt x="35" y="254"/>
                        <a:pt x="35" y="254"/>
                      </a:cubicBezTo>
                      <a:cubicBezTo>
                        <a:pt x="37" y="254"/>
                        <a:pt x="37" y="254"/>
                        <a:pt x="37" y="254"/>
                      </a:cubicBezTo>
                      <a:cubicBezTo>
                        <a:pt x="37" y="247"/>
                        <a:pt x="38" y="240"/>
                        <a:pt x="38" y="233"/>
                      </a:cubicBezTo>
                      <a:moveTo>
                        <a:pt x="35" y="102"/>
                      </a:moveTo>
                      <a:cubicBezTo>
                        <a:pt x="33" y="102"/>
                        <a:pt x="33" y="102"/>
                        <a:pt x="33" y="102"/>
                      </a:cubicBezTo>
                      <a:cubicBezTo>
                        <a:pt x="34" y="106"/>
                        <a:pt x="34" y="111"/>
                        <a:pt x="35" y="115"/>
                      </a:cubicBezTo>
                      <a:cubicBezTo>
                        <a:pt x="35" y="115"/>
                        <a:pt x="35" y="115"/>
                        <a:pt x="35" y="115"/>
                      </a:cubicBezTo>
                      <a:cubicBezTo>
                        <a:pt x="35" y="115"/>
                        <a:pt x="35" y="117"/>
                        <a:pt x="35" y="120"/>
                      </a:cubicBezTo>
                      <a:cubicBezTo>
                        <a:pt x="36" y="131"/>
                        <a:pt x="37" y="156"/>
                        <a:pt x="37" y="187"/>
                      </a:cubicBezTo>
                      <a:cubicBezTo>
                        <a:pt x="37" y="201"/>
                        <a:pt x="37" y="216"/>
                        <a:pt x="36" y="232"/>
                      </a:cubicBezTo>
                      <a:cubicBezTo>
                        <a:pt x="38" y="232"/>
                        <a:pt x="38" y="232"/>
                        <a:pt x="38" y="232"/>
                      </a:cubicBezTo>
                      <a:cubicBezTo>
                        <a:pt x="38" y="229"/>
                        <a:pt x="38" y="226"/>
                        <a:pt x="38" y="224"/>
                      </a:cubicBezTo>
                      <a:cubicBezTo>
                        <a:pt x="38" y="149"/>
                        <a:pt x="38" y="149"/>
                        <a:pt x="38" y="149"/>
                      </a:cubicBezTo>
                      <a:cubicBezTo>
                        <a:pt x="38" y="128"/>
                        <a:pt x="37" y="115"/>
                        <a:pt x="37" y="115"/>
                      </a:cubicBezTo>
                      <a:cubicBezTo>
                        <a:pt x="37" y="115"/>
                        <a:pt x="37" y="115"/>
                        <a:pt x="37" y="115"/>
                      </a:cubicBezTo>
                      <a:cubicBezTo>
                        <a:pt x="37" y="115"/>
                        <a:pt x="37" y="115"/>
                        <a:pt x="37" y="115"/>
                      </a:cubicBezTo>
                      <a:cubicBezTo>
                        <a:pt x="36" y="110"/>
                        <a:pt x="36" y="106"/>
                        <a:pt x="35" y="102"/>
                      </a:cubicBezTo>
                      <a:moveTo>
                        <a:pt x="2" y="0"/>
                      </a:moveTo>
                      <a:cubicBezTo>
                        <a:pt x="0" y="0"/>
                        <a:pt x="0" y="0"/>
                        <a:pt x="0" y="0"/>
                      </a:cubicBezTo>
                      <a:cubicBezTo>
                        <a:pt x="13" y="28"/>
                        <a:pt x="25" y="61"/>
                        <a:pt x="33" y="101"/>
                      </a:cubicBezTo>
                      <a:cubicBezTo>
                        <a:pt x="35" y="101"/>
                        <a:pt x="35" y="101"/>
                        <a:pt x="35" y="101"/>
                      </a:cubicBezTo>
                      <a:cubicBezTo>
                        <a:pt x="27" y="61"/>
                        <a:pt x="15" y="28"/>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32" name="Freeform 102"/>
                <p:cNvSpPr>
                  <a:spLocks/>
                </p:cNvSpPr>
                <p:nvPr/>
              </p:nvSpPr>
              <p:spPr bwMode="auto">
                <a:xfrm>
                  <a:off x="-685" y="3069"/>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33" name="Freeform 103"/>
                <p:cNvSpPr>
                  <a:spLocks/>
                </p:cNvSpPr>
                <p:nvPr/>
              </p:nvSpPr>
              <p:spPr bwMode="auto">
                <a:xfrm>
                  <a:off x="-659" y="2861"/>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34" name="Freeform 104"/>
                <p:cNvSpPr>
                  <a:spLocks noEditPoints="1"/>
                </p:cNvSpPr>
                <p:nvPr/>
              </p:nvSpPr>
              <p:spPr bwMode="auto">
                <a:xfrm>
                  <a:off x="-1681" y="1524"/>
                  <a:ext cx="989" cy="1875"/>
                </a:xfrm>
                <a:custGeom>
                  <a:avLst/>
                  <a:gdLst/>
                  <a:ahLst/>
                  <a:cxnLst>
                    <a:cxn ang="0">
                      <a:pos x="418" y="740"/>
                    </a:cxn>
                    <a:cxn ang="0">
                      <a:pos x="416" y="740"/>
                    </a:cxn>
                    <a:cxn ang="0">
                      <a:pos x="411" y="772"/>
                    </a:cxn>
                    <a:cxn ang="0">
                      <a:pos x="411" y="772"/>
                    </a:cxn>
                    <a:cxn ang="0">
                      <a:pos x="411" y="773"/>
                    </a:cxn>
                    <a:cxn ang="0">
                      <a:pos x="410" y="773"/>
                    </a:cxn>
                    <a:cxn ang="0">
                      <a:pos x="406" y="790"/>
                    </a:cxn>
                    <a:cxn ang="0">
                      <a:pos x="407" y="791"/>
                    </a:cxn>
                    <a:cxn ang="0">
                      <a:pos x="418" y="740"/>
                    </a:cxn>
                    <a:cxn ang="0">
                      <a:pos x="215" y="98"/>
                    </a:cxn>
                    <a:cxn ang="0">
                      <a:pos x="211" y="98"/>
                    </a:cxn>
                    <a:cxn ang="0">
                      <a:pos x="307" y="194"/>
                    </a:cxn>
                    <a:cxn ang="0">
                      <a:pos x="309" y="194"/>
                    </a:cxn>
                    <a:cxn ang="0">
                      <a:pos x="309" y="194"/>
                    </a:cxn>
                    <a:cxn ang="0">
                      <a:pos x="215" y="98"/>
                    </a:cxn>
                    <a:cxn ang="0">
                      <a:pos x="1" y="0"/>
                    </a:cxn>
                    <a:cxn ang="0">
                      <a:pos x="0" y="2"/>
                    </a:cxn>
                    <a:cxn ang="0">
                      <a:pos x="9" y="4"/>
                    </a:cxn>
                    <a:cxn ang="0">
                      <a:pos x="162" y="66"/>
                    </a:cxn>
                    <a:cxn ang="0">
                      <a:pos x="165" y="66"/>
                    </a:cxn>
                    <a:cxn ang="0">
                      <a:pos x="165" y="67"/>
                    </a:cxn>
                    <a:cxn ang="0">
                      <a:pos x="163" y="67"/>
                    </a:cxn>
                    <a:cxn ang="0">
                      <a:pos x="210" y="97"/>
                    </a:cxn>
                    <a:cxn ang="0">
                      <a:pos x="213" y="97"/>
                    </a:cxn>
                    <a:cxn ang="0">
                      <a:pos x="1" y="0"/>
                    </a:cxn>
                  </a:cxnLst>
                  <a:rect l="0" t="0" r="r" b="b"/>
                  <a:pathLst>
                    <a:path w="418" h="791">
                      <a:moveTo>
                        <a:pt x="418" y="740"/>
                      </a:moveTo>
                      <a:cubicBezTo>
                        <a:pt x="416" y="740"/>
                        <a:pt x="416" y="740"/>
                        <a:pt x="416" y="740"/>
                      </a:cubicBezTo>
                      <a:cubicBezTo>
                        <a:pt x="415" y="752"/>
                        <a:pt x="413" y="763"/>
                        <a:pt x="411" y="772"/>
                      </a:cubicBezTo>
                      <a:cubicBezTo>
                        <a:pt x="411" y="772"/>
                        <a:pt x="411" y="772"/>
                        <a:pt x="411" y="772"/>
                      </a:cubicBezTo>
                      <a:cubicBezTo>
                        <a:pt x="411" y="773"/>
                        <a:pt x="411" y="773"/>
                        <a:pt x="411" y="773"/>
                      </a:cubicBezTo>
                      <a:cubicBezTo>
                        <a:pt x="410" y="773"/>
                        <a:pt x="410" y="773"/>
                        <a:pt x="410" y="773"/>
                      </a:cubicBezTo>
                      <a:cubicBezTo>
                        <a:pt x="409" y="780"/>
                        <a:pt x="407" y="786"/>
                        <a:pt x="406" y="790"/>
                      </a:cubicBezTo>
                      <a:cubicBezTo>
                        <a:pt x="407" y="791"/>
                        <a:pt x="407" y="791"/>
                        <a:pt x="407" y="791"/>
                      </a:cubicBezTo>
                      <a:cubicBezTo>
                        <a:pt x="412" y="779"/>
                        <a:pt x="416" y="760"/>
                        <a:pt x="418" y="740"/>
                      </a:cubicBezTo>
                      <a:moveTo>
                        <a:pt x="215" y="98"/>
                      </a:moveTo>
                      <a:cubicBezTo>
                        <a:pt x="211" y="98"/>
                        <a:pt x="211" y="98"/>
                        <a:pt x="211" y="98"/>
                      </a:cubicBezTo>
                      <a:cubicBezTo>
                        <a:pt x="247" y="124"/>
                        <a:pt x="281" y="155"/>
                        <a:pt x="307" y="194"/>
                      </a:cubicBezTo>
                      <a:cubicBezTo>
                        <a:pt x="309" y="194"/>
                        <a:pt x="309" y="194"/>
                        <a:pt x="309" y="194"/>
                      </a:cubicBezTo>
                      <a:cubicBezTo>
                        <a:pt x="309" y="194"/>
                        <a:pt x="309" y="194"/>
                        <a:pt x="309" y="194"/>
                      </a:cubicBezTo>
                      <a:cubicBezTo>
                        <a:pt x="283" y="155"/>
                        <a:pt x="250" y="124"/>
                        <a:pt x="215" y="98"/>
                      </a:cubicBezTo>
                      <a:moveTo>
                        <a:pt x="1" y="0"/>
                      </a:moveTo>
                      <a:cubicBezTo>
                        <a:pt x="0" y="2"/>
                        <a:pt x="0" y="2"/>
                        <a:pt x="0" y="2"/>
                      </a:cubicBezTo>
                      <a:cubicBezTo>
                        <a:pt x="0" y="2"/>
                        <a:pt x="3" y="3"/>
                        <a:pt x="9" y="4"/>
                      </a:cubicBezTo>
                      <a:cubicBezTo>
                        <a:pt x="32" y="10"/>
                        <a:pt x="96" y="29"/>
                        <a:pt x="162" y="66"/>
                      </a:cubicBezTo>
                      <a:cubicBezTo>
                        <a:pt x="165" y="66"/>
                        <a:pt x="165" y="66"/>
                        <a:pt x="165" y="66"/>
                      </a:cubicBezTo>
                      <a:cubicBezTo>
                        <a:pt x="165" y="67"/>
                        <a:pt x="165" y="67"/>
                        <a:pt x="165" y="67"/>
                      </a:cubicBezTo>
                      <a:cubicBezTo>
                        <a:pt x="163" y="67"/>
                        <a:pt x="163" y="67"/>
                        <a:pt x="163" y="67"/>
                      </a:cubicBezTo>
                      <a:cubicBezTo>
                        <a:pt x="179" y="76"/>
                        <a:pt x="195" y="86"/>
                        <a:pt x="210" y="97"/>
                      </a:cubicBezTo>
                      <a:cubicBezTo>
                        <a:pt x="213" y="97"/>
                        <a:pt x="213" y="97"/>
                        <a:pt x="213" y="97"/>
                      </a:cubicBezTo>
                      <a:cubicBezTo>
                        <a:pt x="114" y="25"/>
                        <a:pt x="1"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35" name="Freeform 105"/>
                <p:cNvSpPr>
                  <a:spLocks/>
                </p:cNvSpPr>
                <p:nvPr/>
              </p:nvSpPr>
              <p:spPr bwMode="auto">
                <a:xfrm>
                  <a:off x="-1184" y="1754"/>
                  <a:ext cx="12" cy="2"/>
                </a:xfrm>
                <a:custGeom>
                  <a:avLst/>
                  <a:gdLst/>
                  <a:ahLst/>
                  <a:cxnLst>
                    <a:cxn ang="0">
                      <a:pos x="3" y="0"/>
                    </a:cxn>
                    <a:cxn ang="0">
                      <a:pos x="0" y="0"/>
                    </a:cxn>
                    <a:cxn ang="0">
                      <a:pos x="1" y="1"/>
                    </a:cxn>
                    <a:cxn ang="0">
                      <a:pos x="5" y="1"/>
                    </a:cxn>
                    <a:cxn ang="0">
                      <a:pos x="3" y="0"/>
                    </a:cxn>
                  </a:cxnLst>
                  <a:rect l="0" t="0" r="r" b="b"/>
                  <a:pathLst>
                    <a:path w="5" h="1">
                      <a:moveTo>
                        <a:pt x="3" y="0"/>
                      </a:moveTo>
                      <a:cubicBezTo>
                        <a:pt x="0" y="0"/>
                        <a:pt x="0" y="0"/>
                        <a:pt x="0" y="0"/>
                      </a:cubicBezTo>
                      <a:cubicBezTo>
                        <a:pt x="1" y="0"/>
                        <a:pt x="1" y="1"/>
                        <a:pt x="1" y="1"/>
                      </a:cubicBezTo>
                      <a:cubicBezTo>
                        <a:pt x="5" y="1"/>
                        <a:pt x="5" y="1"/>
                        <a:pt x="5" y="1"/>
                      </a:cubicBezTo>
                      <a:cubicBezTo>
                        <a:pt x="4" y="1"/>
                        <a:pt x="4"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36" name="Freeform 106"/>
                <p:cNvSpPr>
                  <a:spLocks/>
                </p:cNvSpPr>
                <p:nvPr/>
              </p:nvSpPr>
              <p:spPr bwMode="auto">
                <a:xfrm>
                  <a:off x="-1298" y="1681"/>
                  <a:ext cx="7" cy="2"/>
                </a:xfrm>
                <a:custGeom>
                  <a:avLst/>
                  <a:gdLst/>
                  <a:ahLst/>
                  <a:cxnLst>
                    <a:cxn ang="0">
                      <a:pos x="3" y="0"/>
                    </a:cxn>
                    <a:cxn ang="0">
                      <a:pos x="0" y="0"/>
                    </a:cxn>
                    <a:cxn ang="0">
                      <a:pos x="1" y="1"/>
                    </a:cxn>
                    <a:cxn ang="0">
                      <a:pos x="3" y="1"/>
                    </a:cxn>
                    <a:cxn ang="0">
                      <a:pos x="3" y="0"/>
                    </a:cxn>
                  </a:cxnLst>
                  <a:rect l="0" t="0" r="r" b="b"/>
                  <a:pathLst>
                    <a:path w="3" h="1">
                      <a:moveTo>
                        <a:pt x="3" y="0"/>
                      </a:moveTo>
                      <a:cubicBezTo>
                        <a:pt x="0" y="0"/>
                        <a:pt x="0" y="0"/>
                        <a:pt x="0" y="0"/>
                      </a:cubicBezTo>
                      <a:cubicBezTo>
                        <a:pt x="0" y="1"/>
                        <a:pt x="1" y="1"/>
                        <a:pt x="1" y="1"/>
                      </a:cubicBezTo>
                      <a:cubicBezTo>
                        <a:pt x="3" y="1"/>
                        <a:pt x="3" y="1"/>
                        <a:pt x="3" y="1"/>
                      </a:cubicBezTo>
                      <a:cubicBezTo>
                        <a:pt x="3" y="0"/>
                        <a:pt x="3"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37" name="Freeform 107"/>
                <p:cNvSpPr>
                  <a:spLocks/>
                </p:cNvSpPr>
                <p:nvPr/>
              </p:nvSpPr>
              <p:spPr bwMode="auto">
                <a:xfrm>
                  <a:off x="-656" y="2809"/>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38" name="Freeform 108"/>
                <p:cNvSpPr>
                  <a:spLocks/>
                </p:cNvSpPr>
                <p:nvPr/>
              </p:nvSpPr>
              <p:spPr bwMode="auto">
                <a:xfrm>
                  <a:off x="-697"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39" name="Freeform 109"/>
                <p:cNvSpPr>
                  <a:spLocks/>
                </p:cNvSpPr>
                <p:nvPr/>
              </p:nvSpPr>
              <p:spPr bwMode="auto">
                <a:xfrm>
                  <a:off x="-711" y="3354"/>
                  <a:ext cx="3" cy="2"/>
                </a:xfrm>
                <a:custGeom>
                  <a:avLst/>
                  <a:gdLst/>
                  <a:ahLst/>
                  <a:cxnLst>
                    <a:cxn ang="0">
                      <a:pos x="1" y="0"/>
                    </a:cxn>
                    <a:cxn ang="0">
                      <a:pos x="1" y="0"/>
                    </a:cxn>
                    <a:cxn ang="0">
                      <a:pos x="0" y="1"/>
                    </a:cxn>
                    <a:cxn ang="0">
                      <a:pos x="1" y="1"/>
                    </a:cxn>
                    <a:cxn ang="0">
                      <a:pos x="1" y="0"/>
                    </a:cxn>
                  </a:cxnLst>
                  <a:rect l="0" t="0" r="r" b="b"/>
                  <a:pathLst>
                    <a:path w="1" h="1">
                      <a:moveTo>
                        <a:pt x="1" y="0"/>
                      </a:moveTo>
                      <a:cubicBezTo>
                        <a:pt x="1" y="0"/>
                        <a:pt x="1" y="0"/>
                        <a:pt x="1" y="0"/>
                      </a:cubicBezTo>
                      <a:cubicBezTo>
                        <a:pt x="1" y="1"/>
                        <a:pt x="1" y="1"/>
                        <a:pt x="0" y="1"/>
                      </a:cubicBezTo>
                      <a:cubicBezTo>
                        <a:pt x="1" y="1"/>
                        <a:pt x="1" y="1"/>
                        <a:pt x="1" y="1"/>
                      </a:cubicBezTo>
                      <a:cubicBezTo>
                        <a:pt x="1" y="0"/>
                        <a:pt x="1"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0" name="Freeform 110"/>
                <p:cNvSpPr>
                  <a:spLocks/>
                </p:cNvSpPr>
                <p:nvPr/>
              </p:nvSpPr>
              <p:spPr bwMode="auto">
                <a:xfrm>
                  <a:off x="-664"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1" name="Freeform 111"/>
                <p:cNvSpPr>
                  <a:spLocks/>
                </p:cNvSpPr>
                <p:nvPr/>
              </p:nvSpPr>
              <p:spPr bwMode="auto">
                <a:xfrm>
                  <a:off x="-744" y="2256"/>
                  <a:ext cx="7" cy="3"/>
                </a:xfrm>
                <a:custGeom>
                  <a:avLst/>
                  <a:gdLst/>
                  <a:ahLst/>
                  <a:cxnLst>
                    <a:cxn ang="0">
                      <a:pos x="2" y="0"/>
                    </a:cxn>
                    <a:cxn ang="0">
                      <a:pos x="0" y="0"/>
                    </a:cxn>
                    <a:cxn ang="0">
                      <a:pos x="1" y="1"/>
                    </a:cxn>
                    <a:cxn ang="0">
                      <a:pos x="3" y="1"/>
                    </a:cxn>
                    <a:cxn ang="0">
                      <a:pos x="2" y="0"/>
                    </a:cxn>
                  </a:cxnLst>
                  <a:rect l="0" t="0" r="r" b="b"/>
                  <a:pathLst>
                    <a:path w="3" h="1">
                      <a:moveTo>
                        <a:pt x="2" y="0"/>
                      </a:moveTo>
                      <a:cubicBezTo>
                        <a:pt x="0" y="0"/>
                        <a:pt x="0" y="0"/>
                        <a:pt x="0" y="0"/>
                      </a:cubicBezTo>
                      <a:cubicBezTo>
                        <a:pt x="0" y="0"/>
                        <a:pt x="1" y="0"/>
                        <a:pt x="1" y="1"/>
                      </a:cubicBezTo>
                      <a:cubicBezTo>
                        <a:pt x="3" y="1"/>
                        <a:pt x="3" y="1"/>
                        <a:pt x="3" y="1"/>
                      </a:cubicBezTo>
                      <a:cubicBezTo>
                        <a:pt x="3" y="0"/>
                        <a:pt x="3"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2" name="Freeform 112"/>
                <p:cNvSpPr>
                  <a:spLocks noEditPoints="1"/>
                </p:cNvSpPr>
                <p:nvPr/>
              </p:nvSpPr>
              <p:spPr bwMode="auto">
                <a:xfrm>
                  <a:off x="-1099" y="1986"/>
                  <a:ext cx="180" cy="270"/>
                </a:xfrm>
                <a:custGeom>
                  <a:avLst/>
                  <a:gdLst/>
                  <a:ahLst/>
                  <a:cxnLst>
                    <a:cxn ang="0">
                      <a:pos x="69" y="101"/>
                    </a:cxn>
                    <a:cxn ang="0">
                      <a:pos x="67" y="101"/>
                    </a:cxn>
                    <a:cxn ang="0">
                      <a:pos x="74" y="114"/>
                    </a:cxn>
                    <a:cxn ang="0">
                      <a:pos x="76" y="114"/>
                    </a:cxn>
                    <a:cxn ang="0">
                      <a:pos x="69" y="101"/>
                    </a:cxn>
                    <a:cxn ang="0">
                      <a:pos x="2" y="0"/>
                    </a:cxn>
                    <a:cxn ang="0">
                      <a:pos x="0" y="0"/>
                    </a:cxn>
                    <a:cxn ang="0">
                      <a:pos x="8" y="11"/>
                    </a:cxn>
                    <a:cxn ang="0">
                      <a:pos x="66" y="100"/>
                    </a:cxn>
                    <a:cxn ang="0">
                      <a:pos x="68" y="100"/>
                    </a:cxn>
                    <a:cxn ang="0">
                      <a:pos x="10" y="10"/>
                    </a:cxn>
                    <a:cxn ang="0">
                      <a:pos x="2" y="0"/>
                    </a:cxn>
                  </a:cxnLst>
                  <a:rect l="0" t="0" r="r" b="b"/>
                  <a:pathLst>
                    <a:path w="76" h="114">
                      <a:moveTo>
                        <a:pt x="69" y="101"/>
                      </a:moveTo>
                      <a:cubicBezTo>
                        <a:pt x="67" y="101"/>
                        <a:pt x="67" y="101"/>
                        <a:pt x="67" y="101"/>
                      </a:cubicBezTo>
                      <a:cubicBezTo>
                        <a:pt x="69" y="106"/>
                        <a:pt x="72" y="110"/>
                        <a:pt x="74" y="114"/>
                      </a:cubicBezTo>
                      <a:cubicBezTo>
                        <a:pt x="76" y="114"/>
                        <a:pt x="76" y="114"/>
                        <a:pt x="76" y="114"/>
                      </a:cubicBezTo>
                      <a:cubicBezTo>
                        <a:pt x="74" y="110"/>
                        <a:pt x="72" y="106"/>
                        <a:pt x="69" y="101"/>
                      </a:cubicBezTo>
                      <a:moveTo>
                        <a:pt x="2" y="0"/>
                      </a:moveTo>
                      <a:cubicBezTo>
                        <a:pt x="0" y="0"/>
                        <a:pt x="0" y="0"/>
                        <a:pt x="0" y="0"/>
                      </a:cubicBezTo>
                      <a:cubicBezTo>
                        <a:pt x="3" y="3"/>
                        <a:pt x="5" y="7"/>
                        <a:pt x="8" y="11"/>
                      </a:cubicBezTo>
                      <a:cubicBezTo>
                        <a:pt x="31" y="44"/>
                        <a:pt x="53" y="77"/>
                        <a:pt x="66" y="100"/>
                      </a:cubicBezTo>
                      <a:cubicBezTo>
                        <a:pt x="68" y="100"/>
                        <a:pt x="68" y="100"/>
                        <a:pt x="68" y="100"/>
                      </a:cubicBezTo>
                      <a:cubicBezTo>
                        <a:pt x="55" y="77"/>
                        <a:pt x="33" y="43"/>
                        <a:pt x="10" y="10"/>
                      </a:cubicBezTo>
                      <a:cubicBezTo>
                        <a:pt x="7" y="7"/>
                        <a:pt x="5" y="3"/>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3" name="Freeform 113"/>
                <p:cNvSpPr>
                  <a:spLocks/>
                </p:cNvSpPr>
                <p:nvPr/>
              </p:nvSpPr>
              <p:spPr bwMode="auto">
                <a:xfrm>
                  <a:off x="-943" y="2223"/>
                  <a:ext cx="7" cy="3"/>
                </a:xfrm>
                <a:custGeom>
                  <a:avLst/>
                  <a:gdLst/>
                  <a:ahLst/>
                  <a:cxnLst>
                    <a:cxn ang="0">
                      <a:pos x="2" y="0"/>
                    </a:cxn>
                    <a:cxn ang="0">
                      <a:pos x="0" y="0"/>
                    </a:cxn>
                    <a:cxn ang="0">
                      <a:pos x="1" y="1"/>
                    </a:cxn>
                    <a:cxn ang="0">
                      <a:pos x="3" y="1"/>
                    </a:cxn>
                    <a:cxn ang="0">
                      <a:pos x="2" y="0"/>
                    </a:cxn>
                  </a:cxnLst>
                  <a:rect l="0" t="0" r="r" b="b"/>
                  <a:pathLst>
                    <a:path w="3" h="1">
                      <a:moveTo>
                        <a:pt x="2" y="0"/>
                      </a:moveTo>
                      <a:cubicBezTo>
                        <a:pt x="0" y="0"/>
                        <a:pt x="0" y="0"/>
                        <a:pt x="0" y="0"/>
                      </a:cubicBezTo>
                      <a:cubicBezTo>
                        <a:pt x="0" y="0"/>
                        <a:pt x="0" y="0"/>
                        <a:pt x="1" y="1"/>
                      </a:cubicBezTo>
                      <a:cubicBezTo>
                        <a:pt x="3" y="1"/>
                        <a:pt x="3" y="1"/>
                        <a:pt x="3" y="1"/>
                      </a:cubicBezTo>
                      <a:cubicBezTo>
                        <a:pt x="3" y="0"/>
                        <a:pt x="3"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4" name="Freeform 114"/>
                <p:cNvSpPr>
                  <a:spLocks noEditPoints="1"/>
                </p:cNvSpPr>
                <p:nvPr/>
              </p:nvSpPr>
              <p:spPr bwMode="auto">
                <a:xfrm>
                  <a:off x="-924" y="2259"/>
                  <a:ext cx="109" cy="1017"/>
                </a:xfrm>
                <a:custGeom>
                  <a:avLst/>
                  <a:gdLst/>
                  <a:ahLst/>
                  <a:cxnLst>
                    <a:cxn ang="0">
                      <a:pos x="39" y="343"/>
                    </a:cxn>
                    <a:cxn ang="0">
                      <a:pos x="37" y="343"/>
                    </a:cxn>
                    <a:cxn ang="0">
                      <a:pos x="44" y="429"/>
                    </a:cxn>
                    <a:cxn ang="0">
                      <a:pos x="46" y="429"/>
                    </a:cxn>
                    <a:cxn ang="0">
                      <a:pos x="39" y="343"/>
                    </a:cxn>
                    <a:cxn ang="0">
                      <a:pos x="36" y="233"/>
                    </a:cxn>
                    <a:cxn ang="0">
                      <a:pos x="34" y="233"/>
                    </a:cxn>
                    <a:cxn ang="0">
                      <a:pos x="37" y="335"/>
                    </a:cxn>
                    <a:cxn ang="0">
                      <a:pos x="37" y="335"/>
                    </a:cxn>
                    <a:cxn ang="0">
                      <a:pos x="37" y="337"/>
                    </a:cxn>
                    <a:cxn ang="0">
                      <a:pos x="37" y="342"/>
                    </a:cxn>
                    <a:cxn ang="0">
                      <a:pos x="39" y="342"/>
                    </a:cxn>
                    <a:cxn ang="0">
                      <a:pos x="39" y="337"/>
                    </a:cxn>
                    <a:cxn ang="0">
                      <a:pos x="39" y="335"/>
                    </a:cxn>
                    <a:cxn ang="0">
                      <a:pos x="39" y="335"/>
                    </a:cxn>
                    <a:cxn ang="0">
                      <a:pos x="39" y="335"/>
                    </a:cxn>
                    <a:cxn ang="0">
                      <a:pos x="36" y="233"/>
                    </a:cxn>
                    <a:cxn ang="0">
                      <a:pos x="30" y="102"/>
                    </a:cxn>
                    <a:cxn ang="0">
                      <a:pos x="28" y="102"/>
                    </a:cxn>
                    <a:cxn ang="0">
                      <a:pos x="30" y="113"/>
                    </a:cxn>
                    <a:cxn ang="0">
                      <a:pos x="34" y="229"/>
                    </a:cxn>
                    <a:cxn ang="0">
                      <a:pos x="34" y="232"/>
                    </a:cxn>
                    <a:cxn ang="0">
                      <a:pos x="36" y="232"/>
                    </a:cxn>
                    <a:cxn ang="0">
                      <a:pos x="32" y="113"/>
                    </a:cxn>
                    <a:cxn ang="0">
                      <a:pos x="30" y="102"/>
                    </a:cxn>
                    <a:cxn ang="0">
                      <a:pos x="3" y="0"/>
                    </a:cxn>
                    <a:cxn ang="0">
                      <a:pos x="0" y="0"/>
                    </a:cxn>
                    <a:cxn ang="0">
                      <a:pos x="2" y="2"/>
                    </a:cxn>
                    <a:cxn ang="0">
                      <a:pos x="28" y="101"/>
                    </a:cxn>
                    <a:cxn ang="0">
                      <a:pos x="30" y="101"/>
                    </a:cxn>
                    <a:cxn ang="0">
                      <a:pos x="4" y="2"/>
                    </a:cxn>
                    <a:cxn ang="0">
                      <a:pos x="3" y="0"/>
                    </a:cxn>
                  </a:cxnLst>
                  <a:rect l="0" t="0" r="r" b="b"/>
                  <a:pathLst>
                    <a:path w="46" h="429">
                      <a:moveTo>
                        <a:pt x="39" y="343"/>
                      </a:moveTo>
                      <a:cubicBezTo>
                        <a:pt x="37" y="343"/>
                        <a:pt x="37" y="343"/>
                        <a:pt x="37" y="343"/>
                      </a:cubicBezTo>
                      <a:cubicBezTo>
                        <a:pt x="38" y="370"/>
                        <a:pt x="41" y="404"/>
                        <a:pt x="44" y="429"/>
                      </a:cubicBezTo>
                      <a:cubicBezTo>
                        <a:pt x="46" y="429"/>
                        <a:pt x="46" y="429"/>
                        <a:pt x="46" y="429"/>
                      </a:cubicBezTo>
                      <a:cubicBezTo>
                        <a:pt x="43" y="404"/>
                        <a:pt x="40" y="370"/>
                        <a:pt x="39" y="343"/>
                      </a:cubicBezTo>
                      <a:moveTo>
                        <a:pt x="36" y="233"/>
                      </a:moveTo>
                      <a:cubicBezTo>
                        <a:pt x="34" y="233"/>
                        <a:pt x="34" y="233"/>
                        <a:pt x="34" y="233"/>
                      </a:cubicBezTo>
                      <a:cubicBezTo>
                        <a:pt x="36" y="286"/>
                        <a:pt x="37" y="335"/>
                        <a:pt x="37" y="335"/>
                      </a:cubicBezTo>
                      <a:cubicBezTo>
                        <a:pt x="37" y="335"/>
                        <a:pt x="37" y="335"/>
                        <a:pt x="37" y="335"/>
                      </a:cubicBezTo>
                      <a:cubicBezTo>
                        <a:pt x="37" y="336"/>
                        <a:pt x="37" y="336"/>
                        <a:pt x="37" y="337"/>
                      </a:cubicBezTo>
                      <a:cubicBezTo>
                        <a:pt x="37" y="338"/>
                        <a:pt x="37" y="340"/>
                        <a:pt x="37" y="342"/>
                      </a:cubicBezTo>
                      <a:cubicBezTo>
                        <a:pt x="39" y="342"/>
                        <a:pt x="39" y="342"/>
                        <a:pt x="39" y="342"/>
                      </a:cubicBezTo>
                      <a:cubicBezTo>
                        <a:pt x="39" y="340"/>
                        <a:pt x="39" y="338"/>
                        <a:pt x="39" y="337"/>
                      </a:cubicBezTo>
                      <a:cubicBezTo>
                        <a:pt x="39" y="336"/>
                        <a:pt x="39" y="336"/>
                        <a:pt x="39" y="335"/>
                      </a:cubicBezTo>
                      <a:cubicBezTo>
                        <a:pt x="39" y="335"/>
                        <a:pt x="39" y="335"/>
                        <a:pt x="39" y="335"/>
                      </a:cubicBezTo>
                      <a:cubicBezTo>
                        <a:pt x="39" y="335"/>
                        <a:pt x="39" y="335"/>
                        <a:pt x="39" y="335"/>
                      </a:cubicBezTo>
                      <a:cubicBezTo>
                        <a:pt x="39" y="335"/>
                        <a:pt x="38" y="286"/>
                        <a:pt x="36" y="233"/>
                      </a:cubicBezTo>
                      <a:moveTo>
                        <a:pt x="30" y="102"/>
                      </a:moveTo>
                      <a:cubicBezTo>
                        <a:pt x="28" y="102"/>
                        <a:pt x="28" y="102"/>
                        <a:pt x="28" y="102"/>
                      </a:cubicBezTo>
                      <a:cubicBezTo>
                        <a:pt x="29" y="107"/>
                        <a:pt x="29" y="111"/>
                        <a:pt x="30" y="113"/>
                      </a:cubicBezTo>
                      <a:cubicBezTo>
                        <a:pt x="30" y="119"/>
                        <a:pt x="32" y="175"/>
                        <a:pt x="34" y="229"/>
                      </a:cubicBezTo>
                      <a:cubicBezTo>
                        <a:pt x="34" y="230"/>
                        <a:pt x="34" y="231"/>
                        <a:pt x="34" y="232"/>
                      </a:cubicBezTo>
                      <a:cubicBezTo>
                        <a:pt x="36" y="232"/>
                        <a:pt x="36" y="232"/>
                        <a:pt x="36" y="232"/>
                      </a:cubicBezTo>
                      <a:cubicBezTo>
                        <a:pt x="34" y="177"/>
                        <a:pt x="32" y="119"/>
                        <a:pt x="32" y="113"/>
                      </a:cubicBezTo>
                      <a:cubicBezTo>
                        <a:pt x="31" y="111"/>
                        <a:pt x="31" y="107"/>
                        <a:pt x="30" y="102"/>
                      </a:cubicBezTo>
                      <a:moveTo>
                        <a:pt x="3" y="0"/>
                      </a:moveTo>
                      <a:cubicBezTo>
                        <a:pt x="0" y="0"/>
                        <a:pt x="0" y="0"/>
                        <a:pt x="0" y="0"/>
                      </a:cubicBezTo>
                      <a:cubicBezTo>
                        <a:pt x="1" y="1"/>
                        <a:pt x="1" y="2"/>
                        <a:pt x="2" y="2"/>
                      </a:cubicBezTo>
                      <a:cubicBezTo>
                        <a:pt x="14" y="28"/>
                        <a:pt x="24" y="77"/>
                        <a:pt x="28" y="101"/>
                      </a:cubicBezTo>
                      <a:cubicBezTo>
                        <a:pt x="30" y="101"/>
                        <a:pt x="30" y="101"/>
                        <a:pt x="30" y="101"/>
                      </a:cubicBezTo>
                      <a:cubicBezTo>
                        <a:pt x="26" y="77"/>
                        <a:pt x="16" y="28"/>
                        <a:pt x="4" y="2"/>
                      </a:cubicBezTo>
                      <a:cubicBezTo>
                        <a:pt x="3" y="1"/>
                        <a:pt x="3"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5" name="Freeform 115"/>
                <p:cNvSpPr>
                  <a:spLocks/>
                </p:cNvSpPr>
                <p:nvPr/>
              </p:nvSpPr>
              <p:spPr bwMode="auto">
                <a:xfrm>
                  <a:off x="-836" y="3069"/>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6" name="Freeform 116"/>
                <p:cNvSpPr>
                  <a:spLocks noEditPoints="1"/>
                </p:cNvSpPr>
                <p:nvPr/>
              </p:nvSpPr>
              <p:spPr bwMode="auto">
                <a:xfrm>
                  <a:off x="-1712" y="1524"/>
                  <a:ext cx="906" cy="1832"/>
                </a:xfrm>
                <a:custGeom>
                  <a:avLst/>
                  <a:gdLst/>
                  <a:ahLst/>
                  <a:cxnLst>
                    <a:cxn ang="0">
                      <a:pos x="379" y="740"/>
                    </a:cxn>
                    <a:cxn ang="0">
                      <a:pos x="377" y="740"/>
                    </a:cxn>
                    <a:cxn ang="0">
                      <a:pos x="381" y="772"/>
                    </a:cxn>
                    <a:cxn ang="0">
                      <a:pos x="383" y="772"/>
                    </a:cxn>
                    <a:cxn ang="0">
                      <a:pos x="383" y="773"/>
                    </a:cxn>
                    <a:cxn ang="0">
                      <a:pos x="383" y="773"/>
                    </a:cxn>
                    <a:cxn ang="0">
                      <a:pos x="382" y="760"/>
                    </a:cxn>
                    <a:cxn ang="0">
                      <a:pos x="379" y="740"/>
                    </a:cxn>
                    <a:cxn ang="0">
                      <a:pos x="179" y="98"/>
                    </a:cxn>
                    <a:cxn ang="0">
                      <a:pos x="176" y="98"/>
                    </a:cxn>
                    <a:cxn ang="0">
                      <a:pos x="189" y="109"/>
                    </a:cxn>
                    <a:cxn ang="0">
                      <a:pos x="258" y="194"/>
                    </a:cxn>
                    <a:cxn ang="0">
                      <a:pos x="261" y="194"/>
                    </a:cxn>
                    <a:cxn ang="0">
                      <a:pos x="190" y="107"/>
                    </a:cxn>
                    <a:cxn ang="0">
                      <a:pos x="179" y="98"/>
                    </a:cxn>
                    <a:cxn ang="0">
                      <a:pos x="1" y="0"/>
                    </a:cxn>
                    <a:cxn ang="0">
                      <a:pos x="0" y="2"/>
                    </a:cxn>
                    <a:cxn ang="0">
                      <a:pos x="175" y="97"/>
                    </a:cxn>
                    <a:cxn ang="0">
                      <a:pos x="178" y="97"/>
                    </a:cxn>
                    <a:cxn ang="0">
                      <a:pos x="1" y="0"/>
                    </a:cxn>
                  </a:cxnLst>
                  <a:rect l="0" t="0" r="r" b="b"/>
                  <a:pathLst>
                    <a:path w="383" h="773">
                      <a:moveTo>
                        <a:pt x="379" y="740"/>
                      </a:moveTo>
                      <a:cubicBezTo>
                        <a:pt x="377" y="740"/>
                        <a:pt x="377" y="740"/>
                        <a:pt x="377" y="740"/>
                      </a:cubicBezTo>
                      <a:cubicBezTo>
                        <a:pt x="379" y="757"/>
                        <a:pt x="381" y="769"/>
                        <a:pt x="381" y="772"/>
                      </a:cubicBezTo>
                      <a:cubicBezTo>
                        <a:pt x="383" y="772"/>
                        <a:pt x="383" y="772"/>
                        <a:pt x="383" y="772"/>
                      </a:cubicBezTo>
                      <a:cubicBezTo>
                        <a:pt x="383" y="773"/>
                        <a:pt x="383" y="773"/>
                        <a:pt x="383" y="773"/>
                      </a:cubicBezTo>
                      <a:cubicBezTo>
                        <a:pt x="383" y="773"/>
                        <a:pt x="383" y="773"/>
                        <a:pt x="383" y="773"/>
                      </a:cubicBezTo>
                      <a:cubicBezTo>
                        <a:pt x="383" y="773"/>
                        <a:pt x="383" y="768"/>
                        <a:pt x="382" y="760"/>
                      </a:cubicBezTo>
                      <a:cubicBezTo>
                        <a:pt x="381" y="755"/>
                        <a:pt x="380" y="748"/>
                        <a:pt x="379" y="740"/>
                      </a:cubicBezTo>
                      <a:moveTo>
                        <a:pt x="179" y="98"/>
                      </a:moveTo>
                      <a:cubicBezTo>
                        <a:pt x="176" y="98"/>
                        <a:pt x="176" y="98"/>
                        <a:pt x="176" y="98"/>
                      </a:cubicBezTo>
                      <a:cubicBezTo>
                        <a:pt x="181" y="102"/>
                        <a:pt x="185" y="106"/>
                        <a:pt x="189" y="109"/>
                      </a:cubicBezTo>
                      <a:cubicBezTo>
                        <a:pt x="204" y="122"/>
                        <a:pt x="231" y="156"/>
                        <a:pt x="258" y="194"/>
                      </a:cubicBezTo>
                      <a:cubicBezTo>
                        <a:pt x="261" y="194"/>
                        <a:pt x="261" y="194"/>
                        <a:pt x="261" y="194"/>
                      </a:cubicBezTo>
                      <a:cubicBezTo>
                        <a:pt x="233" y="156"/>
                        <a:pt x="206" y="121"/>
                        <a:pt x="190" y="107"/>
                      </a:cubicBezTo>
                      <a:cubicBezTo>
                        <a:pt x="187" y="104"/>
                        <a:pt x="183" y="101"/>
                        <a:pt x="179" y="98"/>
                      </a:cubicBezTo>
                      <a:moveTo>
                        <a:pt x="1" y="0"/>
                      </a:moveTo>
                      <a:cubicBezTo>
                        <a:pt x="0" y="2"/>
                        <a:pt x="0" y="2"/>
                        <a:pt x="0" y="2"/>
                      </a:cubicBezTo>
                      <a:cubicBezTo>
                        <a:pt x="82" y="22"/>
                        <a:pt x="139" y="66"/>
                        <a:pt x="175" y="97"/>
                      </a:cubicBezTo>
                      <a:cubicBezTo>
                        <a:pt x="178" y="97"/>
                        <a:pt x="178" y="97"/>
                        <a:pt x="178" y="97"/>
                      </a:cubicBezTo>
                      <a:cubicBezTo>
                        <a:pt x="142" y="66"/>
                        <a:pt x="84" y="2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7" name="Freeform 117"/>
                <p:cNvSpPr>
                  <a:spLocks/>
                </p:cNvSpPr>
                <p:nvPr/>
              </p:nvSpPr>
              <p:spPr bwMode="auto">
                <a:xfrm>
                  <a:off x="-1298" y="1754"/>
                  <a:ext cx="10" cy="2"/>
                </a:xfrm>
                <a:custGeom>
                  <a:avLst/>
                  <a:gdLst/>
                  <a:ahLst/>
                  <a:cxnLst>
                    <a:cxn ang="0">
                      <a:pos x="3" y="0"/>
                    </a:cxn>
                    <a:cxn ang="0">
                      <a:pos x="0" y="0"/>
                    </a:cxn>
                    <a:cxn ang="0">
                      <a:pos x="1" y="1"/>
                    </a:cxn>
                    <a:cxn ang="0">
                      <a:pos x="4" y="1"/>
                    </a:cxn>
                    <a:cxn ang="0">
                      <a:pos x="3" y="0"/>
                    </a:cxn>
                  </a:cxnLst>
                  <a:rect l="0" t="0" r="r" b="b"/>
                  <a:pathLst>
                    <a:path w="4" h="1">
                      <a:moveTo>
                        <a:pt x="3" y="0"/>
                      </a:moveTo>
                      <a:cubicBezTo>
                        <a:pt x="0" y="0"/>
                        <a:pt x="0" y="0"/>
                        <a:pt x="0" y="0"/>
                      </a:cubicBezTo>
                      <a:cubicBezTo>
                        <a:pt x="1" y="1"/>
                        <a:pt x="1" y="1"/>
                        <a:pt x="1" y="1"/>
                      </a:cubicBezTo>
                      <a:cubicBezTo>
                        <a:pt x="4" y="1"/>
                        <a:pt x="4" y="1"/>
                        <a:pt x="4" y="1"/>
                      </a:cubicBezTo>
                      <a:cubicBezTo>
                        <a:pt x="3" y="0"/>
                        <a:pt x="3"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8" name="Freeform 118"/>
                <p:cNvSpPr>
                  <a:spLocks/>
                </p:cNvSpPr>
                <p:nvPr/>
              </p:nvSpPr>
              <p:spPr bwMode="auto">
                <a:xfrm>
                  <a:off x="-843" y="2809"/>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9" name="Freeform 119"/>
                <p:cNvSpPr>
                  <a:spLocks/>
                </p:cNvSpPr>
                <p:nvPr/>
              </p:nvSpPr>
              <p:spPr bwMode="auto">
                <a:xfrm>
                  <a:off x="-820"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0" name="Freeform 120"/>
                <p:cNvSpPr>
                  <a:spLocks/>
                </p:cNvSpPr>
                <p:nvPr/>
              </p:nvSpPr>
              <p:spPr bwMode="auto">
                <a:xfrm>
                  <a:off x="-810" y="3356"/>
                  <a:ext cx="2" cy="1"/>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1" y="0"/>
                        <a:pt x="1"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1" name="Freeform 121"/>
                <p:cNvSpPr>
                  <a:spLocks/>
                </p:cNvSpPr>
                <p:nvPr/>
              </p:nvSpPr>
              <p:spPr bwMode="auto">
                <a:xfrm>
                  <a:off x="-810" y="3354"/>
                  <a:ext cx="4" cy="2"/>
                </a:xfrm>
                <a:custGeom>
                  <a:avLst/>
                  <a:gdLst/>
                  <a:ahLst/>
                  <a:cxnLst>
                    <a:cxn ang="0">
                      <a:pos x="2" y="0"/>
                    </a:cxn>
                    <a:cxn ang="0">
                      <a:pos x="0" y="0"/>
                    </a:cxn>
                    <a:cxn ang="0">
                      <a:pos x="0" y="1"/>
                    </a:cxn>
                    <a:cxn ang="0">
                      <a:pos x="1" y="1"/>
                    </a:cxn>
                    <a:cxn ang="0">
                      <a:pos x="2" y="1"/>
                    </a:cxn>
                    <a:cxn ang="0">
                      <a:pos x="2" y="0"/>
                    </a:cxn>
                  </a:cxnLst>
                  <a:rect l="0" t="0" r="r" b="b"/>
                  <a:pathLst>
                    <a:path w="2" h="1">
                      <a:moveTo>
                        <a:pt x="2" y="0"/>
                      </a:moveTo>
                      <a:cubicBezTo>
                        <a:pt x="0" y="0"/>
                        <a:pt x="0" y="0"/>
                        <a:pt x="0" y="0"/>
                      </a:cubicBezTo>
                      <a:cubicBezTo>
                        <a:pt x="0" y="1"/>
                        <a:pt x="0" y="1"/>
                        <a:pt x="0" y="1"/>
                      </a:cubicBezTo>
                      <a:cubicBezTo>
                        <a:pt x="1" y="1"/>
                        <a:pt x="1" y="1"/>
                        <a:pt x="1"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2" name="Freeform 122"/>
                <p:cNvSpPr>
                  <a:spLocks/>
                </p:cNvSpPr>
                <p:nvPr/>
              </p:nvSpPr>
              <p:spPr bwMode="auto">
                <a:xfrm>
                  <a:off x="-858"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3" name="Freeform 123"/>
                <p:cNvSpPr>
                  <a:spLocks/>
                </p:cNvSpPr>
                <p:nvPr/>
              </p:nvSpPr>
              <p:spPr bwMode="auto">
                <a:xfrm>
                  <a:off x="-924" y="2256"/>
                  <a:ext cx="7" cy="3"/>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0"/>
                        <a:pt x="0" y="0"/>
                        <a:pt x="0" y="1"/>
                      </a:cubicBezTo>
                      <a:cubicBezTo>
                        <a:pt x="3" y="1"/>
                        <a:pt x="3" y="1"/>
                        <a:pt x="3"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4" name="Freeform 124"/>
                <p:cNvSpPr>
                  <a:spLocks noEditPoints="1"/>
                </p:cNvSpPr>
                <p:nvPr/>
              </p:nvSpPr>
              <p:spPr bwMode="auto">
                <a:xfrm>
                  <a:off x="-2699" y="2451"/>
                  <a:ext cx="106" cy="825"/>
                </a:xfrm>
                <a:custGeom>
                  <a:avLst/>
                  <a:gdLst/>
                  <a:ahLst/>
                  <a:cxnLst>
                    <a:cxn ang="0">
                      <a:pos x="16" y="262"/>
                    </a:cxn>
                    <a:cxn ang="0">
                      <a:pos x="14" y="262"/>
                    </a:cxn>
                    <a:cxn ang="0">
                      <a:pos x="14" y="266"/>
                    </a:cxn>
                    <a:cxn ang="0">
                      <a:pos x="0" y="348"/>
                    </a:cxn>
                    <a:cxn ang="0">
                      <a:pos x="2" y="348"/>
                    </a:cxn>
                    <a:cxn ang="0">
                      <a:pos x="16" y="262"/>
                    </a:cxn>
                    <a:cxn ang="0">
                      <a:pos x="34" y="152"/>
                    </a:cxn>
                    <a:cxn ang="0">
                      <a:pos x="32" y="152"/>
                    </a:cxn>
                    <a:cxn ang="0">
                      <a:pos x="20" y="239"/>
                    </a:cxn>
                    <a:cxn ang="0">
                      <a:pos x="16" y="256"/>
                    </a:cxn>
                    <a:cxn ang="0">
                      <a:pos x="15" y="260"/>
                    </a:cxn>
                    <a:cxn ang="0">
                      <a:pos x="15" y="260"/>
                    </a:cxn>
                    <a:cxn ang="0">
                      <a:pos x="15" y="261"/>
                    </a:cxn>
                    <a:cxn ang="0">
                      <a:pos x="15" y="261"/>
                    </a:cxn>
                    <a:cxn ang="0">
                      <a:pos x="15" y="261"/>
                    </a:cxn>
                    <a:cxn ang="0">
                      <a:pos x="17" y="261"/>
                    </a:cxn>
                    <a:cxn ang="0">
                      <a:pos x="34" y="152"/>
                    </a:cxn>
                    <a:cxn ang="0">
                      <a:pos x="43" y="21"/>
                    </a:cxn>
                    <a:cxn ang="0">
                      <a:pos x="41" y="21"/>
                    </a:cxn>
                    <a:cxn ang="0">
                      <a:pos x="43" y="52"/>
                    </a:cxn>
                    <a:cxn ang="0">
                      <a:pos x="43" y="55"/>
                    </a:cxn>
                    <a:cxn ang="0">
                      <a:pos x="43" y="55"/>
                    </a:cxn>
                    <a:cxn ang="0">
                      <a:pos x="42" y="66"/>
                    </a:cxn>
                    <a:cxn ang="0">
                      <a:pos x="32" y="151"/>
                    </a:cxn>
                    <a:cxn ang="0">
                      <a:pos x="34" y="151"/>
                    </a:cxn>
                    <a:cxn ang="0">
                      <a:pos x="45" y="55"/>
                    </a:cxn>
                    <a:cxn ang="0">
                      <a:pos x="45" y="55"/>
                    </a:cxn>
                    <a:cxn ang="0">
                      <a:pos x="45" y="52"/>
                    </a:cxn>
                    <a:cxn ang="0">
                      <a:pos x="43" y="21"/>
                    </a:cxn>
                    <a:cxn ang="0">
                      <a:pos x="41" y="0"/>
                    </a:cxn>
                    <a:cxn ang="0">
                      <a:pos x="41" y="1"/>
                    </a:cxn>
                    <a:cxn ang="0">
                      <a:pos x="39" y="1"/>
                    </a:cxn>
                    <a:cxn ang="0">
                      <a:pos x="39" y="1"/>
                    </a:cxn>
                    <a:cxn ang="0">
                      <a:pos x="41" y="20"/>
                    </a:cxn>
                    <a:cxn ang="0">
                      <a:pos x="43" y="20"/>
                    </a:cxn>
                    <a:cxn ang="0">
                      <a:pos x="41" y="0"/>
                    </a:cxn>
                  </a:cxnLst>
                  <a:rect l="0" t="0" r="r" b="b"/>
                  <a:pathLst>
                    <a:path w="45" h="348">
                      <a:moveTo>
                        <a:pt x="16" y="262"/>
                      </a:moveTo>
                      <a:cubicBezTo>
                        <a:pt x="14" y="262"/>
                        <a:pt x="14" y="262"/>
                        <a:pt x="14" y="262"/>
                      </a:cubicBezTo>
                      <a:cubicBezTo>
                        <a:pt x="14" y="263"/>
                        <a:pt x="14" y="264"/>
                        <a:pt x="14" y="266"/>
                      </a:cubicBezTo>
                      <a:cubicBezTo>
                        <a:pt x="13" y="278"/>
                        <a:pt x="9" y="309"/>
                        <a:pt x="0" y="348"/>
                      </a:cubicBezTo>
                      <a:cubicBezTo>
                        <a:pt x="2" y="348"/>
                        <a:pt x="2" y="348"/>
                        <a:pt x="2" y="348"/>
                      </a:cubicBezTo>
                      <a:cubicBezTo>
                        <a:pt x="13" y="303"/>
                        <a:pt x="16" y="268"/>
                        <a:pt x="16" y="262"/>
                      </a:cubicBezTo>
                      <a:moveTo>
                        <a:pt x="34" y="152"/>
                      </a:moveTo>
                      <a:cubicBezTo>
                        <a:pt x="32" y="152"/>
                        <a:pt x="32" y="152"/>
                        <a:pt x="32" y="152"/>
                      </a:cubicBezTo>
                      <a:cubicBezTo>
                        <a:pt x="28" y="195"/>
                        <a:pt x="23" y="222"/>
                        <a:pt x="20" y="239"/>
                      </a:cubicBezTo>
                      <a:cubicBezTo>
                        <a:pt x="18" y="247"/>
                        <a:pt x="17" y="252"/>
                        <a:pt x="16" y="256"/>
                      </a:cubicBezTo>
                      <a:cubicBezTo>
                        <a:pt x="16" y="258"/>
                        <a:pt x="15" y="259"/>
                        <a:pt x="15" y="260"/>
                      </a:cubicBezTo>
                      <a:cubicBezTo>
                        <a:pt x="15" y="260"/>
                        <a:pt x="15" y="260"/>
                        <a:pt x="15" y="260"/>
                      </a:cubicBezTo>
                      <a:cubicBezTo>
                        <a:pt x="15" y="261"/>
                        <a:pt x="15" y="261"/>
                        <a:pt x="15" y="261"/>
                      </a:cubicBezTo>
                      <a:cubicBezTo>
                        <a:pt x="15" y="261"/>
                        <a:pt x="15" y="261"/>
                        <a:pt x="15" y="261"/>
                      </a:cubicBezTo>
                      <a:cubicBezTo>
                        <a:pt x="15" y="261"/>
                        <a:pt x="15" y="261"/>
                        <a:pt x="15" y="261"/>
                      </a:cubicBezTo>
                      <a:cubicBezTo>
                        <a:pt x="17" y="261"/>
                        <a:pt x="17" y="261"/>
                        <a:pt x="17" y="261"/>
                      </a:cubicBezTo>
                      <a:cubicBezTo>
                        <a:pt x="18" y="257"/>
                        <a:pt x="26" y="232"/>
                        <a:pt x="34" y="152"/>
                      </a:cubicBezTo>
                      <a:moveTo>
                        <a:pt x="43" y="21"/>
                      </a:moveTo>
                      <a:cubicBezTo>
                        <a:pt x="41" y="21"/>
                        <a:pt x="41" y="21"/>
                        <a:pt x="41" y="21"/>
                      </a:cubicBezTo>
                      <a:cubicBezTo>
                        <a:pt x="42" y="33"/>
                        <a:pt x="43" y="45"/>
                        <a:pt x="43" y="52"/>
                      </a:cubicBezTo>
                      <a:cubicBezTo>
                        <a:pt x="43" y="53"/>
                        <a:pt x="43" y="54"/>
                        <a:pt x="43" y="55"/>
                      </a:cubicBezTo>
                      <a:cubicBezTo>
                        <a:pt x="43" y="55"/>
                        <a:pt x="43" y="55"/>
                        <a:pt x="43" y="55"/>
                      </a:cubicBezTo>
                      <a:cubicBezTo>
                        <a:pt x="43" y="55"/>
                        <a:pt x="43" y="59"/>
                        <a:pt x="42" y="66"/>
                      </a:cubicBezTo>
                      <a:cubicBezTo>
                        <a:pt x="41" y="86"/>
                        <a:pt x="37" y="130"/>
                        <a:pt x="32" y="151"/>
                      </a:cubicBezTo>
                      <a:cubicBezTo>
                        <a:pt x="34" y="151"/>
                        <a:pt x="34" y="151"/>
                        <a:pt x="34" y="151"/>
                      </a:cubicBezTo>
                      <a:cubicBezTo>
                        <a:pt x="41" y="122"/>
                        <a:pt x="45" y="55"/>
                        <a:pt x="45" y="55"/>
                      </a:cubicBezTo>
                      <a:cubicBezTo>
                        <a:pt x="45" y="55"/>
                        <a:pt x="45" y="55"/>
                        <a:pt x="45" y="55"/>
                      </a:cubicBezTo>
                      <a:cubicBezTo>
                        <a:pt x="45" y="54"/>
                        <a:pt x="45" y="53"/>
                        <a:pt x="45" y="52"/>
                      </a:cubicBezTo>
                      <a:cubicBezTo>
                        <a:pt x="45" y="45"/>
                        <a:pt x="44" y="33"/>
                        <a:pt x="43" y="21"/>
                      </a:cubicBezTo>
                      <a:moveTo>
                        <a:pt x="41" y="0"/>
                      </a:moveTo>
                      <a:cubicBezTo>
                        <a:pt x="41" y="1"/>
                        <a:pt x="41" y="1"/>
                        <a:pt x="41" y="1"/>
                      </a:cubicBezTo>
                      <a:cubicBezTo>
                        <a:pt x="39" y="1"/>
                        <a:pt x="39" y="1"/>
                        <a:pt x="39" y="1"/>
                      </a:cubicBezTo>
                      <a:cubicBezTo>
                        <a:pt x="39" y="1"/>
                        <a:pt x="39" y="1"/>
                        <a:pt x="39" y="1"/>
                      </a:cubicBezTo>
                      <a:cubicBezTo>
                        <a:pt x="39" y="6"/>
                        <a:pt x="40" y="13"/>
                        <a:pt x="41" y="20"/>
                      </a:cubicBezTo>
                      <a:cubicBezTo>
                        <a:pt x="43" y="20"/>
                        <a:pt x="43" y="20"/>
                        <a:pt x="43" y="20"/>
                      </a:cubicBezTo>
                      <a:cubicBezTo>
                        <a:pt x="42" y="13"/>
                        <a:pt x="41" y="6"/>
                        <a:pt x="4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5" name="Freeform 125"/>
                <p:cNvSpPr>
                  <a:spLocks/>
                </p:cNvSpPr>
                <p:nvPr/>
              </p:nvSpPr>
              <p:spPr bwMode="auto">
                <a:xfrm>
                  <a:off x="-2666" y="3069"/>
                  <a:ext cx="7" cy="3"/>
                </a:xfrm>
                <a:custGeom>
                  <a:avLst/>
                  <a:gdLst/>
                  <a:ahLst/>
                  <a:cxnLst>
                    <a:cxn ang="0">
                      <a:pos x="3" y="0"/>
                    </a:cxn>
                    <a:cxn ang="0">
                      <a:pos x="1" y="0"/>
                    </a:cxn>
                    <a:cxn ang="0">
                      <a:pos x="1" y="0"/>
                    </a:cxn>
                    <a:cxn ang="0">
                      <a:pos x="0" y="1"/>
                    </a:cxn>
                    <a:cxn ang="0">
                      <a:pos x="2" y="1"/>
                    </a:cxn>
                    <a:cxn ang="0">
                      <a:pos x="3" y="0"/>
                    </a:cxn>
                    <a:cxn ang="0">
                      <a:pos x="3" y="0"/>
                    </a:cxn>
                  </a:cxnLst>
                  <a:rect l="0" t="0" r="r" b="b"/>
                  <a:pathLst>
                    <a:path w="3" h="1">
                      <a:moveTo>
                        <a:pt x="3" y="0"/>
                      </a:moveTo>
                      <a:cubicBezTo>
                        <a:pt x="1" y="0"/>
                        <a:pt x="1" y="0"/>
                        <a:pt x="1" y="0"/>
                      </a:cubicBezTo>
                      <a:cubicBezTo>
                        <a:pt x="1" y="0"/>
                        <a:pt x="1" y="0"/>
                        <a:pt x="1" y="0"/>
                      </a:cubicBezTo>
                      <a:cubicBezTo>
                        <a:pt x="1" y="0"/>
                        <a:pt x="1" y="0"/>
                        <a:pt x="0" y="1"/>
                      </a:cubicBezTo>
                      <a:cubicBezTo>
                        <a:pt x="2" y="1"/>
                        <a:pt x="2" y="1"/>
                        <a:pt x="2" y="1"/>
                      </a:cubicBezTo>
                      <a:cubicBezTo>
                        <a:pt x="3" y="1"/>
                        <a:pt x="3" y="0"/>
                        <a:pt x="3" y="0"/>
                      </a:cubicBezTo>
                      <a:cubicBezTo>
                        <a:pt x="3" y="0"/>
                        <a:pt x="3"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6" name="Freeform 126"/>
                <p:cNvSpPr>
                  <a:spLocks/>
                </p:cNvSpPr>
                <p:nvPr/>
              </p:nvSpPr>
              <p:spPr bwMode="auto">
                <a:xfrm>
                  <a:off x="-2796" y="3278"/>
                  <a:ext cx="102" cy="258"/>
                </a:xfrm>
                <a:custGeom>
                  <a:avLst/>
                  <a:gdLst/>
                  <a:ahLst/>
                  <a:cxnLst>
                    <a:cxn ang="0">
                      <a:pos x="43" y="0"/>
                    </a:cxn>
                    <a:cxn ang="0">
                      <a:pos x="40" y="0"/>
                    </a:cxn>
                    <a:cxn ang="0">
                      <a:pos x="0" y="108"/>
                    </a:cxn>
                    <a:cxn ang="0">
                      <a:pos x="1" y="109"/>
                    </a:cxn>
                    <a:cxn ang="0">
                      <a:pos x="2" y="109"/>
                    </a:cxn>
                    <a:cxn ang="0">
                      <a:pos x="33" y="33"/>
                    </a:cxn>
                    <a:cxn ang="0">
                      <a:pos x="33" y="32"/>
                    </a:cxn>
                    <a:cxn ang="0">
                      <a:pos x="34" y="32"/>
                    </a:cxn>
                    <a:cxn ang="0">
                      <a:pos x="43" y="0"/>
                    </a:cxn>
                  </a:cxnLst>
                  <a:rect l="0" t="0" r="r" b="b"/>
                  <a:pathLst>
                    <a:path w="43" h="109">
                      <a:moveTo>
                        <a:pt x="43" y="0"/>
                      </a:moveTo>
                      <a:cubicBezTo>
                        <a:pt x="40" y="0"/>
                        <a:pt x="40" y="0"/>
                        <a:pt x="40" y="0"/>
                      </a:cubicBezTo>
                      <a:cubicBezTo>
                        <a:pt x="32" y="34"/>
                        <a:pt x="19" y="73"/>
                        <a:pt x="0" y="108"/>
                      </a:cubicBezTo>
                      <a:cubicBezTo>
                        <a:pt x="1" y="109"/>
                        <a:pt x="1" y="109"/>
                        <a:pt x="1" y="109"/>
                      </a:cubicBezTo>
                      <a:cubicBezTo>
                        <a:pt x="2" y="109"/>
                        <a:pt x="2" y="109"/>
                        <a:pt x="2" y="109"/>
                      </a:cubicBezTo>
                      <a:cubicBezTo>
                        <a:pt x="15" y="84"/>
                        <a:pt x="26" y="58"/>
                        <a:pt x="33" y="33"/>
                      </a:cubicBezTo>
                      <a:cubicBezTo>
                        <a:pt x="33" y="32"/>
                        <a:pt x="33" y="32"/>
                        <a:pt x="33" y="32"/>
                      </a:cubicBezTo>
                      <a:cubicBezTo>
                        <a:pt x="34" y="32"/>
                        <a:pt x="34" y="32"/>
                        <a:pt x="34" y="32"/>
                      </a:cubicBezTo>
                      <a:cubicBezTo>
                        <a:pt x="37" y="21"/>
                        <a:pt x="40" y="10"/>
                        <a:pt x="4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7" name="Freeform 127"/>
                <p:cNvSpPr>
                  <a:spLocks/>
                </p:cNvSpPr>
                <p:nvPr/>
              </p:nvSpPr>
              <p:spPr bwMode="auto">
                <a:xfrm>
                  <a:off x="-2623" y="2809"/>
                  <a:ext cx="4" cy="2"/>
                </a:xfrm>
                <a:custGeom>
                  <a:avLst/>
                  <a:gdLst/>
                  <a:ahLst/>
                  <a:cxnLst>
                    <a:cxn ang="0">
                      <a:pos x="2" y="0"/>
                    </a:cxn>
                    <a:cxn ang="0">
                      <a:pos x="0" y="0"/>
                    </a:cxn>
                    <a:cxn ang="0">
                      <a:pos x="0" y="0"/>
                    </a:cxn>
                    <a:cxn ang="0">
                      <a:pos x="0" y="0"/>
                    </a:cxn>
                    <a:cxn ang="0">
                      <a:pos x="0" y="0"/>
                    </a:cxn>
                    <a:cxn ang="0">
                      <a:pos x="0" y="1"/>
                    </a:cxn>
                    <a:cxn ang="0">
                      <a:pos x="2" y="1"/>
                    </a:cxn>
                    <a:cxn ang="0">
                      <a:pos x="2" y="1"/>
                    </a:cxn>
                    <a:cxn ang="0">
                      <a:pos x="2" y="1"/>
                    </a:cxn>
                    <a:cxn ang="0">
                      <a:pos x="2" y="0"/>
                    </a:cxn>
                  </a:cxnLst>
                  <a:rect l="0" t="0" r="r" b="b"/>
                  <a:pathLst>
                    <a:path w="2" h="1">
                      <a:moveTo>
                        <a:pt x="2" y="0"/>
                      </a:move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2" y="1"/>
                        <a:pt x="2" y="1"/>
                        <a:pt x="2" y="1"/>
                      </a:cubicBezTo>
                      <a:cubicBezTo>
                        <a:pt x="2" y="1"/>
                        <a:pt x="2" y="1"/>
                        <a:pt x="2"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8" name="Freeform 128"/>
                <p:cNvSpPr>
                  <a:spLocks/>
                </p:cNvSpPr>
                <p:nvPr/>
              </p:nvSpPr>
              <p:spPr bwMode="auto">
                <a:xfrm>
                  <a:off x="-2701" y="3276"/>
                  <a:ext cx="7" cy="2"/>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9" name="Freeform 129"/>
                <p:cNvSpPr>
                  <a:spLocks/>
                </p:cNvSpPr>
                <p:nvPr/>
              </p:nvSpPr>
              <p:spPr bwMode="auto">
                <a:xfrm>
                  <a:off x="-2718" y="3354"/>
                  <a:ext cx="2" cy="2"/>
                </a:xfrm>
                <a:custGeom>
                  <a:avLst/>
                  <a:gdLst/>
                  <a:ahLst/>
                  <a:cxnLst>
                    <a:cxn ang="0">
                      <a:pos x="1" y="0"/>
                    </a:cxn>
                    <a:cxn ang="0">
                      <a:pos x="0" y="0"/>
                    </a:cxn>
                    <a:cxn ang="0">
                      <a:pos x="0" y="1"/>
                    </a:cxn>
                    <a:cxn ang="0">
                      <a:pos x="1" y="0"/>
                    </a:cxn>
                  </a:cxnLst>
                  <a:rect l="0" t="0" r="r" b="b"/>
                  <a:pathLst>
                    <a:path w="1" h="1">
                      <a:moveTo>
                        <a:pt x="1" y="0"/>
                      </a:moveTo>
                      <a:cubicBezTo>
                        <a:pt x="0" y="0"/>
                        <a:pt x="0" y="0"/>
                        <a:pt x="0" y="0"/>
                      </a:cubicBezTo>
                      <a:cubicBezTo>
                        <a:pt x="0" y="1"/>
                        <a:pt x="0" y="1"/>
                        <a:pt x="0" y="1"/>
                      </a:cubicBezTo>
                      <a:cubicBezTo>
                        <a:pt x="0" y="1"/>
                        <a:pt x="1" y="1"/>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0" name="Freeform 130"/>
                <p:cNvSpPr>
                  <a:spLocks/>
                </p:cNvSpPr>
                <p:nvPr/>
              </p:nvSpPr>
              <p:spPr bwMode="auto">
                <a:xfrm>
                  <a:off x="-2602"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1" name="Freeform 131"/>
                <p:cNvSpPr>
                  <a:spLocks noEditPoints="1"/>
                </p:cNvSpPr>
                <p:nvPr/>
              </p:nvSpPr>
              <p:spPr bwMode="auto">
                <a:xfrm>
                  <a:off x="-3769" y="1986"/>
                  <a:ext cx="118" cy="270"/>
                </a:xfrm>
                <a:custGeom>
                  <a:avLst/>
                  <a:gdLst/>
                  <a:ahLst/>
                  <a:cxnLst>
                    <a:cxn ang="0">
                      <a:pos x="6" y="101"/>
                    </a:cxn>
                    <a:cxn ang="0">
                      <a:pos x="4" y="101"/>
                    </a:cxn>
                    <a:cxn ang="0">
                      <a:pos x="0" y="114"/>
                    </a:cxn>
                    <a:cxn ang="0">
                      <a:pos x="3" y="114"/>
                    </a:cxn>
                    <a:cxn ang="0">
                      <a:pos x="6" y="101"/>
                    </a:cxn>
                    <a:cxn ang="0">
                      <a:pos x="50" y="0"/>
                    </a:cxn>
                    <a:cxn ang="0">
                      <a:pos x="48" y="0"/>
                    </a:cxn>
                    <a:cxn ang="0">
                      <a:pos x="4" y="100"/>
                    </a:cxn>
                    <a:cxn ang="0">
                      <a:pos x="6" y="100"/>
                    </a:cxn>
                    <a:cxn ang="0">
                      <a:pos x="21" y="55"/>
                    </a:cxn>
                    <a:cxn ang="0">
                      <a:pos x="41" y="13"/>
                    </a:cxn>
                    <a:cxn ang="0">
                      <a:pos x="48" y="3"/>
                    </a:cxn>
                    <a:cxn ang="0">
                      <a:pos x="50" y="0"/>
                    </a:cxn>
                    <a:cxn ang="0">
                      <a:pos x="50" y="0"/>
                    </a:cxn>
                  </a:cxnLst>
                  <a:rect l="0" t="0" r="r" b="b"/>
                  <a:pathLst>
                    <a:path w="50" h="114">
                      <a:moveTo>
                        <a:pt x="6" y="101"/>
                      </a:moveTo>
                      <a:cubicBezTo>
                        <a:pt x="4" y="101"/>
                        <a:pt x="4" y="101"/>
                        <a:pt x="4" y="101"/>
                      </a:cubicBezTo>
                      <a:cubicBezTo>
                        <a:pt x="3" y="105"/>
                        <a:pt x="1" y="109"/>
                        <a:pt x="0" y="114"/>
                      </a:cubicBezTo>
                      <a:cubicBezTo>
                        <a:pt x="3" y="114"/>
                        <a:pt x="3" y="114"/>
                        <a:pt x="3" y="114"/>
                      </a:cubicBezTo>
                      <a:cubicBezTo>
                        <a:pt x="4" y="109"/>
                        <a:pt x="5" y="105"/>
                        <a:pt x="6" y="101"/>
                      </a:cubicBezTo>
                      <a:moveTo>
                        <a:pt x="50" y="0"/>
                      </a:moveTo>
                      <a:cubicBezTo>
                        <a:pt x="48" y="0"/>
                        <a:pt x="48" y="0"/>
                        <a:pt x="48" y="0"/>
                      </a:cubicBezTo>
                      <a:cubicBezTo>
                        <a:pt x="43" y="6"/>
                        <a:pt x="20" y="40"/>
                        <a:pt x="4" y="100"/>
                      </a:cubicBezTo>
                      <a:cubicBezTo>
                        <a:pt x="6" y="100"/>
                        <a:pt x="6" y="100"/>
                        <a:pt x="6" y="100"/>
                      </a:cubicBezTo>
                      <a:cubicBezTo>
                        <a:pt x="11" y="83"/>
                        <a:pt x="16" y="68"/>
                        <a:pt x="21" y="55"/>
                      </a:cubicBezTo>
                      <a:cubicBezTo>
                        <a:pt x="28" y="36"/>
                        <a:pt x="36" y="22"/>
                        <a:pt x="41" y="13"/>
                      </a:cubicBezTo>
                      <a:cubicBezTo>
                        <a:pt x="44" y="9"/>
                        <a:pt x="46" y="5"/>
                        <a:pt x="48" y="3"/>
                      </a:cubicBezTo>
                      <a:cubicBezTo>
                        <a:pt x="49" y="2"/>
                        <a:pt x="49" y="1"/>
                        <a:pt x="50" y="0"/>
                      </a:cubicBezTo>
                      <a:cubicBezTo>
                        <a:pt x="50" y="0"/>
                        <a:pt x="50" y="0"/>
                        <a:pt x="50"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2" name="Freeform 132"/>
                <p:cNvSpPr>
                  <a:spLocks/>
                </p:cNvSpPr>
                <p:nvPr/>
              </p:nvSpPr>
              <p:spPr bwMode="auto">
                <a:xfrm>
                  <a:off x="-3759" y="2223"/>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3" name="Freeform 133"/>
                <p:cNvSpPr>
                  <a:spLocks noEditPoints="1"/>
                </p:cNvSpPr>
                <p:nvPr/>
              </p:nvSpPr>
              <p:spPr bwMode="auto">
                <a:xfrm>
                  <a:off x="-3655" y="1522"/>
                  <a:ext cx="329" cy="462"/>
                </a:xfrm>
                <a:custGeom>
                  <a:avLst/>
                  <a:gdLst/>
                  <a:ahLst/>
                  <a:cxnLst>
                    <a:cxn ang="0">
                      <a:pos x="41" y="99"/>
                    </a:cxn>
                    <a:cxn ang="0">
                      <a:pos x="38" y="99"/>
                    </a:cxn>
                    <a:cxn ang="0">
                      <a:pos x="1" y="194"/>
                    </a:cxn>
                    <a:cxn ang="0">
                      <a:pos x="0" y="195"/>
                    </a:cxn>
                    <a:cxn ang="0">
                      <a:pos x="3" y="195"/>
                    </a:cxn>
                    <a:cxn ang="0">
                      <a:pos x="41" y="99"/>
                    </a:cxn>
                    <a:cxn ang="0">
                      <a:pos x="63" y="68"/>
                    </a:cxn>
                    <a:cxn ang="0">
                      <a:pos x="60" y="68"/>
                    </a:cxn>
                    <a:cxn ang="0">
                      <a:pos x="39" y="98"/>
                    </a:cxn>
                    <a:cxn ang="0">
                      <a:pos x="41" y="98"/>
                    </a:cxn>
                    <a:cxn ang="0">
                      <a:pos x="63" y="68"/>
                    </a:cxn>
                    <a:cxn ang="0">
                      <a:pos x="138" y="0"/>
                    </a:cxn>
                    <a:cxn ang="0">
                      <a:pos x="138" y="0"/>
                    </a:cxn>
                    <a:cxn ang="0">
                      <a:pos x="61" y="67"/>
                    </a:cxn>
                    <a:cxn ang="0">
                      <a:pos x="63" y="67"/>
                    </a:cxn>
                    <a:cxn ang="0">
                      <a:pos x="63" y="68"/>
                    </a:cxn>
                    <a:cxn ang="0">
                      <a:pos x="81" y="48"/>
                    </a:cxn>
                    <a:cxn ang="0">
                      <a:pos x="121" y="13"/>
                    </a:cxn>
                    <a:cxn ang="0">
                      <a:pos x="134" y="5"/>
                    </a:cxn>
                    <a:cxn ang="0">
                      <a:pos x="137" y="3"/>
                    </a:cxn>
                    <a:cxn ang="0">
                      <a:pos x="139" y="2"/>
                    </a:cxn>
                    <a:cxn ang="0">
                      <a:pos x="138" y="0"/>
                    </a:cxn>
                  </a:cxnLst>
                  <a:rect l="0" t="0" r="r" b="b"/>
                  <a:pathLst>
                    <a:path w="139" h="195">
                      <a:moveTo>
                        <a:pt x="41" y="99"/>
                      </a:moveTo>
                      <a:cubicBezTo>
                        <a:pt x="38" y="99"/>
                        <a:pt x="38" y="99"/>
                        <a:pt x="38" y="99"/>
                      </a:cubicBezTo>
                      <a:cubicBezTo>
                        <a:pt x="22" y="125"/>
                        <a:pt x="8" y="157"/>
                        <a:pt x="1" y="194"/>
                      </a:cubicBezTo>
                      <a:cubicBezTo>
                        <a:pt x="0" y="195"/>
                        <a:pt x="0" y="195"/>
                        <a:pt x="0" y="195"/>
                      </a:cubicBezTo>
                      <a:cubicBezTo>
                        <a:pt x="3" y="195"/>
                        <a:pt x="3" y="195"/>
                        <a:pt x="3" y="195"/>
                      </a:cubicBezTo>
                      <a:cubicBezTo>
                        <a:pt x="10" y="157"/>
                        <a:pt x="24" y="125"/>
                        <a:pt x="41" y="99"/>
                      </a:cubicBezTo>
                      <a:moveTo>
                        <a:pt x="63" y="68"/>
                      </a:moveTo>
                      <a:cubicBezTo>
                        <a:pt x="60" y="68"/>
                        <a:pt x="60" y="68"/>
                        <a:pt x="60" y="68"/>
                      </a:cubicBezTo>
                      <a:cubicBezTo>
                        <a:pt x="53" y="77"/>
                        <a:pt x="46" y="87"/>
                        <a:pt x="39" y="98"/>
                      </a:cubicBezTo>
                      <a:cubicBezTo>
                        <a:pt x="41" y="98"/>
                        <a:pt x="41" y="98"/>
                        <a:pt x="41" y="98"/>
                      </a:cubicBezTo>
                      <a:cubicBezTo>
                        <a:pt x="48" y="87"/>
                        <a:pt x="56" y="77"/>
                        <a:pt x="63" y="68"/>
                      </a:cubicBezTo>
                      <a:moveTo>
                        <a:pt x="138" y="0"/>
                      </a:moveTo>
                      <a:cubicBezTo>
                        <a:pt x="138" y="0"/>
                        <a:pt x="138" y="0"/>
                        <a:pt x="138" y="0"/>
                      </a:cubicBezTo>
                      <a:cubicBezTo>
                        <a:pt x="138" y="0"/>
                        <a:pt x="98" y="21"/>
                        <a:pt x="61" y="67"/>
                      </a:cubicBezTo>
                      <a:cubicBezTo>
                        <a:pt x="63" y="67"/>
                        <a:pt x="63" y="67"/>
                        <a:pt x="63" y="67"/>
                      </a:cubicBezTo>
                      <a:cubicBezTo>
                        <a:pt x="63" y="68"/>
                        <a:pt x="63" y="68"/>
                        <a:pt x="63" y="68"/>
                      </a:cubicBezTo>
                      <a:cubicBezTo>
                        <a:pt x="69" y="61"/>
                        <a:pt x="75" y="54"/>
                        <a:pt x="81" y="48"/>
                      </a:cubicBezTo>
                      <a:cubicBezTo>
                        <a:pt x="96" y="32"/>
                        <a:pt x="111" y="21"/>
                        <a:pt x="121" y="13"/>
                      </a:cubicBezTo>
                      <a:cubicBezTo>
                        <a:pt x="127" y="9"/>
                        <a:pt x="131" y="7"/>
                        <a:pt x="134" y="5"/>
                      </a:cubicBezTo>
                      <a:cubicBezTo>
                        <a:pt x="135" y="4"/>
                        <a:pt x="137" y="3"/>
                        <a:pt x="137" y="3"/>
                      </a:cubicBezTo>
                      <a:cubicBezTo>
                        <a:pt x="138" y="2"/>
                        <a:pt x="139" y="2"/>
                        <a:pt x="139" y="2"/>
                      </a:cubicBezTo>
                      <a:cubicBezTo>
                        <a:pt x="138" y="0"/>
                        <a:pt x="138" y="0"/>
                        <a:pt x="138"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4" name="Freeform 134"/>
                <p:cNvSpPr>
                  <a:spLocks/>
                </p:cNvSpPr>
                <p:nvPr/>
              </p:nvSpPr>
              <p:spPr bwMode="auto">
                <a:xfrm>
                  <a:off x="-3565" y="1754"/>
                  <a:ext cx="7" cy="2"/>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5" name="Freeform 135"/>
                <p:cNvSpPr>
                  <a:spLocks/>
                </p:cNvSpPr>
                <p:nvPr/>
              </p:nvSpPr>
              <p:spPr bwMode="auto">
                <a:xfrm>
                  <a:off x="-3513" y="1681"/>
                  <a:ext cx="7" cy="2"/>
                </a:xfrm>
                <a:custGeom>
                  <a:avLst/>
                  <a:gdLst/>
                  <a:ahLst/>
                  <a:cxnLst>
                    <a:cxn ang="0">
                      <a:pos x="3" y="0"/>
                    </a:cxn>
                    <a:cxn ang="0">
                      <a:pos x="1" y="0"/>
                    </a:cxn>
                    <a:cxn ang="0">
                      <a:pos x="0" y="1"/>
                    </a:cxn>
                    <a:cxn ang="0">
                      <a:pos x="3" y="1"/>
                    </a:cxn>
                    <a:cxn ang="0">
                      <a:pos x="3" y="1"/>
                    </a:cxn>
                    <a:cxn ang="0">
                      <a:pos x="3" y="0"/>
                    </a:cxn>
                  </a:cxnLst>
                  <a:rect l="0" t="0" r="r" b="b"/>
                  <a:pathLst>
                    <a:path w="3" h="1">
                      <a:moveTo>
                        <a:pt x="3" y="0"/>
                      </a:moveTo>
                      <a:cubicBezTo>
                        <a:pt x="1" y="0"/>
                        <a:pt x="1" y="0"/>
                        <a:pt x="1" y="0"/>
                      </a:cubicBezTo>
                      <a:cubicBezTo>
                        <a:pt x="1" y="1"/>
                        <a:pt x="1" y="1"/>
                        <a:pt x="0" y="1"/>
                      </a:cubicBezTo>
                      <a:cubicBezTo>
                        <a:pt x="3" y="1"/>
                        <a:pt x="3" y="1"/>
                        <a:pt x="3" y="1"/>
                      </a:cubicBezTo>
                      <a:cubicBezTo>
                        <a:pt x="3" y="1"/>
                        <a:pt x="3" y="1"/>
                        <a:pt x="3" y="1"/>
                      </a:cubicBezTo>
                      <a:cubicBezTo>
                        <a:pt x="3" y="0"/>
                        <a:pt x="3"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6" name="Freeform 136"/>
                <p:cNvSpPr>
                  <a:spLocks noEditPoints="1"/>
                </p:cNvSpPr>
                <p:nvPr/>
              </p:nvSpPr>
              <p:spPr bwMode="auto">
                <a:xfrm>
                  <a:off x="-3800" y="2259"/>
                  <a:ext cx="36" cy="1017"/>
                </a:xfrm>
                <a:custGeom>
                  <a:avLst/>
                  <a:gdLst/>
                  <a:ahLst/>
                  <a:cxnLst>
                    <a:cxn ang="0">
                      <a:pos x="4" y="343"/>
                    </a:cxn>
                    <a:cxn ang="0">
                      <a:pos x="2" y="343"/>
                    </a:cxn>
                    <a:cxn ang="0">
                      <a:pos x="2" y="355"/>
                    </a:cxn>
                    <a:cxn ang="0">
                      <a:pos x="3" y="429"/>
                    </a:cxn>
                    <a:cxn ang="0">
                      <a:pos x="5" y="429"/>
                    </a:cxn>
                    <a:cxn ang="0">
                      <a:pos x="4" y="355"/>
                    </a:cxn>
                    <a:cxn ang="0">
                      <a:pos x="4" y="343"/>
                    </a:cxn>
                    <a:cxn ang="0">
                      <a:pos x="3" y="255"/>
                    </a:cxn>
                    <a:cxn ang="0">
                      <a:pos x="1" y="255"/>
                    </a:cxn>
                    <a:cxn ang="0">
                      <a:pos x="2" y="327"/>
                    </a:cxn>
                    <a:cxn ang="0">
                      <a:pos x="2" y="342"/>
                    </a:cxn>
                    <a:cxn ang="0">
                      <a:pos x="4" y="342"/>
                    </a:cxn>
                    <a:cxn ang="0">
                      <a:pos x="4" y="335"/>
                    </a:cxn>
                    <a:cxn ang="0">
                      <a:pos x="4" y="327"/>
                    </a:cxn>
                    <a:cxn ang="0">
                      <a:pos x="4" y="327"/>
                    </a:cxn>
                    <a:cxn ang="0">
                      <a:pos x="3" y="255"/>
                    </a:cxn>
                    <a:cxn ang="0">
                      <a:pos x="3" y="233"/>
                    </a:cxn>
                    <a:cxn ang="0">
                      <a:pos x="1" y="233"/>
                    </a:cxn>
                    <a:cxn ang="0">
                      <a:pos x="1" y="254"/>
                    </a:cxn>
                    <a:cxn ang="0">
                      <a:pos x="3" y="254"/>
                    </a:cxn>
                    <a:cxn ang="0">
                      <a:pos x="3" y="233"/>
                    </a:cxn>
                    <a:cxn ang="0">
                      <a:pos x="2" y="102"/>
                    </a:cxn>
                    <a:cxn ang="0">
                      <a:pos x="0" y="102"/>
                    </a:cxn>
                    <a:cxn ang="0">
                      <a:pos x="0" y="156"/>
                    </a:cxn>
                    <a:cxn ang="0">
                      <a:pos x="1" y="232"/>
                    </a:cxn>
                    <a:cxn ang="0">
                      <a:pos x="3" y="232"/>
                    </a:cxn>
                    <a:cxn ang="0">
                      <a:pos x="2" y="108"/>
                    </a:cxn>
                    <a:cxn ang="0">
                      <a:pos x="2" y="102"/>
                    </a:cxn>
                    <a:cxn ang="0">
                      <a:pos x="15" y="0"/>
                    </a:cxn>
                    <a:cxn ang="0">
                      <a:pos x="13" y="0"/>
                    </a:cxn>
                    <a:cxn ang="0">
                      <a:pos x="0" y="93"/>
                    </a:cxn>
                    <a:cxn ang="0">
                      <a:pos x="0" y="101"/>
                    </a:cxn>
                    <a:cxn ang="0">
                      <a:pos x="2" y="101"/>
                    </a:cxn>
                    <a:cxn ang="0">
                      <a:pos x="15" y="0"/>
                    </a:cxn>
                  </a:cxnLst>
                  <a:rect l="0" t="0" r="r" b="b"/>
                  <a:pathLst>
                    <a:path w="15" h="429">
                      <a:moveTo>
                        <a:pt x="4" y="343"/>
                      </a:moveTo>
                      <a:cubicBezTo>
                        <a:pt x="2" y="343"/>
                        <a:pt x="2" y="343"/>
                        <a:pt x="2" y="343"/>
                      </a:cubicBezTo>
                      <a:cubicBezTo>
                        <a:pt x="2" y="347"/>
                        <a:pt x="2" y="351"/>
                        <a:pt x="2" y="355"/>
                      </a:cubicBezTo>
                      <a:cubicBezTo>
                        <a:pt x="2" y="374"/>
                        <a:pt x="2" y="401"/>
                        <a:pt x="3" y="429"/>
                      </a:cubicBezTo>
                      <a:cubicBezTo>
                        <a:pt x="5" y="429"/>
                        <a:pt x="5" y="429"/>
                        <a:pt x="5" y="429"/>
                      </a:cubicBezTo>
                      <a:cubicBezTo>
                        <a:pt x="4" y="401"/>
                        <a:pt x="4" y="374"/>
                        <a:pt x="4" y="355"/>
                      </a:cubicBezTo>
                      <a:cubicBezTo>
                        <a:pt x="4" y="351"/>
                        <a:pt x="4" y="347"/>
                        <a:pt x="4" y="343"/>
                      </a:cubicBezTo>
                      <a:moveTo>
                        <a:pt x="3" y="255"/>
                      </a:moveTo>
                      <a:cubicBezTo>
                        <a:pt x="1" y="255"/>
                        <a:pt x="1" y="255"/>
                        <a:pt x="1" y="255"/>
                      </a:cubicBezTo>
                      <a:cubicBezTo>
                        <a:pt x="2" y="327"/>
                        <a:pt x="2" y="327"/>
                        <a:pt x="2" y="327"/>
                      </a:cubicBezTo>
                      <a:cubicBezTo>
                        <a:pt x="2" y="327"/>
                        <a:pt x="2" y="333"/>
                        <a:pt x="2" y="342"/>
                      </a:cubicBezTo>
                      <a:cubicBezTo>
                        <a:pt x="4" y="342"/>
                        <a:pt x="4" y="342"/>
                        <a:pt x="4" y="342"/>
                      </a:cubicBezTo>
                      <a:cubicBezTo>
                        <a:pt x="4" y="339"/>
                        <a:pt x="4" y="337"/>
                        <a:pt x="4" y="335"/>
                      </a:cubicBezTo>
                      <a:cubicBezTo>
                        <a:pt x="4" y="330"/>
                        <a:pt x="4" y="327"/>
                        <a:pt x="4" y="327"/>
                      </a:cubicBezTo>
                      <a:cubicBezTo>
                        <a:pt x="4" y="327"/>
                        <a:pt x="4" y="327"/>
                        <a:pt x="4" y="327"/>
                      </a:cubicBezTo>
                      <a:cubicBezTo>
                        <a:pt x="3" y="255"/>
                        <a:pt x="3" y="255"/>
                        <a:pt x="3" y="255"/>
                      </a:cubicBezTo>
                      <a:moveTo>
                        <a:pt x="3" y="233"/>
                      </a:moveTo>
                      <a:cubicBezTo>
                        <a:pt x="1" y="233"/>
                        <a:pt x="1" y="233"/>
                        <a:pt x="1" y="233"/>
                      </a:cubicBezTo>
                      <a:cubicBezTo>
                        <a:pt x="1" y="254"/>
                        <a:pt x="1" y="254"/>
                        <a:pt x="1" y="254"/>
                      </a:cubicBezTo>
                      <a:cubicBezTo>
                        <a:pt x="3" y="254"/>
                        <a:pt x="3" y="254"/>
                        <a:pt x="3" y="254"/>
                      </a:cubicBezTo>
                      <a:cubicBezTo>
                        <a:pt x="3" y="233"/>
                        <a:pt x="3" y="233"/>
                        <a:pt x="3" y="233"/>
                      </a:cubicBezTo>
                      <a:moveTo>
                        <a:pt x="2" y="102"/>
                      </a:moveTo>
                      <a:cubicBezTo>
                        <a:pt x="0" y="102"/>
                        <a:pt x="0" y="102"/>
                        <a:pt x="0" y="102"/>
                      </a:cubicBezTo>
                      <a:cubicBezTo>
                        <a:pt x="0" y="156"/>
                        <a:pt x="0" y="156"/>
                        <a:pt x="0" y="156"/>
                      </a:cubicBezTo>
                      <a:cubicBezTo>
                        <a:pt x="1" y="232"/>
                        <a:pt x="1" y="232"/>
                        <a:pt x="1" y="232"/>
                      </a:cubicBezTo>
                      <a:cubicBezTo>
                        <a:pt x="3" y="232"/>
                        <a:pt x="3" y="232"/>
                        <a:pt x="3" y="232"/>
                      </a:cubicBezTo>
                      <a:cubicBezTo>
                        <a:pt x="2" y="108"/>
                        <a:pt x="2" y="108"/>
                        <a:pt x="2" y="108"/>
                      </a:cubicBezTo>
                      <a:cubicBezTo>
                        <a:pt x="2" y="106"/>
                        <a:pt x="2" y="104"/>
                        <a:pt x="2" y="102"/>
                      </a:cubicBezTo>
                      <a:moveTo>
                        <a:pt x="15" y="0"/>
                      </a:moveTo>
                      <a:cubicBezTo>
                        <a:pt x="13" y="0"/>
                        <a:pt x="13" y="0"/>
                        <a:pt x="13" y="0"/>
                      </a:cubicBezTo>
                      <a:cubicBezTo>
                        <a:pt x="7" y="26"/>
                        <a:pt x="2" y="57"/>
                        <a:pt x="0" y="93"/>
                      </a:cubicBezTo>
                      <a:cubicBezTo>
                        <a:pt x="0" y="101"/>
                        <a:pt x="0" y="101"/>
                        <a:pt x="0" y="101"/>
                      </a:cubicBezTo>
                      <a:cubicBezTo>
                        <a:pt x="2" y="101"/>
                        <a:pt x="2" y="101"/>
                        <a:pt x="2" y="101"/>
                      </a:cubicBezTo>
                      <a:cubicBezTo>
                        <a:pt x="3" y="62"/>
                        <a:pt x="9" y="28"/>
                        <a:pt x="15"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7" name="Freeform 137"/>
                <p:cNvSpPr>
                  <a:spLocks/>
                </p:cNvSpPr>
                <p:nvPr/>
              </p:nvSpPr>
              <p:spPr bwMode="auto">
                <a:xfrm>
                  <a:off x="-3795" y="3069"/>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8" name="Freeform 138"/>
                <p:cNvSpPr>
                  <a:spLocks/>
                </p:cNvSpPr>
                <p:nvPr/>
              </p:nvSpPr>
              <p:spPr bwMode="auto">
                <a:xfrm>
                  <a:off x="-3797" y="2861"/>
                  <a:ext cx="4"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9" name="Freeform 139"/>
                <p:cNvSpPr>
                  <a:spLocks/>
                </p:cNvSpPr>
                <p:nvPr/>
              </p:nvSpPr>
              <p:spPr bwMode="auto">
                <a:xfrm>
                  <a:off x="-3793" y="3278"/>
                  <a:ext cx="15" cy="244"/>
                </a:xfrm>
                <a:custGeom>
                  <a:avLst/>
                  <a:gdLst/>
                  <a:ahLst/>
                  <a:cxnLst>
                    <a:cxn ang="0">
                      <a:pos x="2" y="0"/>
                    </a:cxn>
                    <a:cxn ang="0">
                      <a:pos x="0" y="0"/>
                    </a:cxn>
                    <a:cxn ang="0">
                      <a:pos x="4" y="103"/>
                    </a:cxn>
                    <a:cxn ang="0">
                      <a:pos x="6" y="102"/>
                    </a:cxn>
                    <a:cxn ang="0">
                      <a:pos x="3" y="31"/>
                    </a:cxn>
                    <a:cxn ang="0">
                      <a:pos x="1" y="31"/>
                    </a:cxn>
                    <a:cxn ang="0">
                      <a:pos x="1" y="31"/>
                    </a:cxn>
                    <a:cxn ang="0">
                      <a:pos x="3" y="31"/>
                    </a:cxn>
                    <a:cxn ang="0">
                      <a:pos x="2" y="0"/>
                    </a:cxn>
                  </a:cxnLst>
                  <a:rect l="0" t="0" r="r" b="b"/>
                  <a:pathLst>
                    <a:path w="6" h="103">
                      <a:moveTo>
                        <a:pt x="2" y="0"/>
                      </a:moveTo>
                      <a:cubicBezTo>
                        <a:pt x="0" y="0"/>
                        <a:pt x="0" y="0"/>
                        <a:pt x="0" y="0"/>
                      </a:cubicBezTo>
                      <a:cubicBezTo>
                        <a:pt x="1" y="35"/>
                        <a:pt x="2" y="73"/>
                        <a:pt x="4" y="103"/>
                      </a:cubicBezTo>
                      <a:cubicBezTo>
                        <a:pt x="6" y="102"/>
                        <a:pt x="6" y="102"/>
                        <a:pt x="6" y="102"/>
                      </a:cubicBezTo>
                      <a:cubicBezTo>
                        <a:pt x="5" y="82"/>
                        <a:pt x="3" y="57"/>
                        <a:pt x="3" y="31"/>
                      </a:cubicBezTo>
                      <a:cubicBezTo>
                        <a:pt x="1" y="31"/>
                        <a:pt x="1" y="31"/>
                        <a:pt x="1" y="31"/>
                      </a:cubicBezTo>
                      <a:cubicBezTo>
                        <a:pt x="1" y="31"/>
                        <a:pt x="1" y="31"/>
                        <a:pt x="1" y="31"/>
                      </a:cubicBezTo>
                      <a:cubicBezTo>
                        <a:pt x="3" y="31"/>
                        <a:pt x="3" y="31"/>
                        <a:pt x="3" y="31"/>
                      </a:cubicBezTo>
                      <a:cubicBezTo>
                        <a:pt x="2" y="20"/>
                        <a:pt x="2" y="1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0" name="Freeform 140"/>
                <p:cNvSpPr>
                  <a:spLocks/>
                </p:cNvSpPr>
                <p:nvPr/>
              </p:nvSpPr>
              <p:spPr bwMode="auto">
                <a:xfrm>
                  <a:off x="-3797" y="2809"/>
                  <a:ext cx="4"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1" name="Freeform 141"/>
                <p:cNvSpPr>
                  <a:spLocks/>
                </p:cNvSpPr>
                <p:nvPr/>
              </p:nvSpPr>
              <p:spPr bwMode="auto">
                <a:xfrm>
                  <a:off x="-3793"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2" name="Freeform 142"/>
                <p:cNvSpPr>
                  <a:spLocks/>
                </p:cNvSpPr>
                <p:nvPr/>
              </p:nvSpPr>
              <p:spPr bwMode="auto">
                <a:xfrm>
                  <a:off x="-3790" y="3351"/>
                  <a:ext cx="5" cy="1"/>
                </a:xfrm>
                <a:custGeom>
                  <a:avLst/>
                  <a:gdLst/>
                  <a:ahLst/>
                  <a:cxnLst>
                    <a:cxn ang="0">
                      <a:pos x="2" y="0"/>
                    </a:cxn>
                    <a:cxn ang="0">
                      <a:pos x="0" y="0"/>
                    </a:cxn>
                    <a:cxn ang="0">
                      <a:pos x="0" y="0"/>
                    </a:cxn>
                    <a:cxn ang="0">
                      <a:pos x="2" y="0"/>
                    </a:cxn>
                    <a:cxn ang="0">
                      <a:pos x="2" y="0"/>
                    </a:cxn>
                  </a:cxnLst>
                  <a:rect l="0" t="0" r="r" b="b"/>
                  <a:pathLst>
                    <a:path w="2">
                      <a:moveTo>
                        <a:pt x="2" y="0"/>
                      </a:moveTo>
                      <a:cubicBezTo>
                        <a:pt x="0" y="0"/>
                        <a:pt x="0" y="0"/>
                        <a:pt x="0" y="0"/>
                      </a:cubicBezTo>
                      <a:cubicBezTo>
                        <a:pt x="0" y="0"/>
                        <a:pt x="0" y="0"/>
                        <a:pt x="0" y="0"/>
                      </a:cubicBezTo>
                      <a:cubicBezTo>
                        <a:pt x="2" y="0"/>
                        <a:pt x="2" y="0"/>
                        <a:pt x="2" y="0"/>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3" name="Freeform 143"/>
                <p:cNvSpPr>
                  <a:spLocks/>
                </p:cNvSpPr>
                <p:nvPr/>
              </p:nvSpPr>
              <p:spPr bwMode="auto">
                <a:xfrm>
                  <a:off x="-3800"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4" name="Freeform 144"/>
                <p:cNvSpPr>
                  <a:spLocks/>
                </p:cNvSpPr>
                <p:nvPr/>
              </p:nvSpPr>
              <p:spPr bwMode="auto">
                <a:xfrm>
                  <a:off x="-3769" y="2256"/>
                  <a:ext cx="7" cy="3"/>
                </a:xfrm>
                <a:custGeom>
                  <a:avLst/>
                  <a:gdLst/>
                  <a:ahLst/>
                  <a:cxnLst>
                    <a:cxn ang="0">
                      <a:pos x="3" y="0"/>
                    </a:cxn>
                    <a:cxn ang="0">
                      <a:pos x="0" y="0"/>
                    </a:cxn>
                    <a:cxn ang="0">
                      <a:pos x="0" y="1"/>
                    </a:cxn>
                    <a:cxn ang="0">
                      <a:pos x="2" y="1"/>
                    </a:cxn>
                    <a:cxn ang="0">
                      <a:pos x="3" y="0"/>
                    </a:cxn>
                  </a:cxnLst>
                  <a:rect l="0" t="0" r="r" b="b"/>
                  <a:pathLst>
                    <a:path w="3" h="1">
                      <a:moveTo>
                        <a:pt x="3" y="0"/>
                      </a:moveTo>
                      <a:cubicBezTo>
                        <a:pt x="0" y="0"/>
                        <a:pt x="0" y="0"/>
                        <a:pt x="0" y="0"/>
                      </a:cubicBezTo>
                      <a:cubicBezTo>
                        <a:pt x="0" y="0"/>
                        <a:pt x="0" y="0"/>
                        <a:pt x="0" y="1"/>
                      </a:cubicBezTo>
                      <a:cubicBezTo>
                        <a:pt x="2" y="1"/>
                        <a:pt x="2" y="1"/>
                        <a:pt x="2" y="1"/>
                      </a:cubicBezTo>
                      <a:cubicBezTo>
                        <a:pt x="2" y="0"/>
                        <a:pt x="2"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5" name="Freeform 145"/>
                <p:cNvSpPr>
                  <a:spLocks noEditPoints="1"/>
                </p:cNvSpPr>
                <p:nvPr/>
              </p:nvSpPr>
              <p:spPr bwMode="auto">
                <a:xfrm>
                  <a:off x="-3669" y="1986"/>
                  <a:ext cx="168" cy="1290"/>
                </a:xfrm>
                <a:custGeom>
                  <a:avLst/>
                  <a:gdLst/>
                  <a:ahLst/>
                  <a:cxnLst>
                    <a:cxn ang="0">
                      <a:pos x="14" y="458"/>
                    </a:cxn>
                    <a:cxn ang="0">
                      <a:pos x="12" y="458"/>
                    </a:cxn>
                    <a:cxn ang="0">
                      <a:pos x="0" y="544"/>
                    </a:cxn>
                    <a:cxn ang="0">
                      <a:pos x="2" y="544"/>
                    </a:cxn>
                    <a:cxn ang="0">
                      <a:pos x="14" y="458"/>
                    </a:cxn>
                    <a:cxn ang="0">
                      <a:pos x="28" y="348"/>
                    </a:cxn>
                    <a:cxn ang="0">
                      <a:pos x="26" y="348"/>
                    </a:cxn>
                    <a:cxn ang="0">
                      <a:pos x="13" y="442"/>
                    </a:cxn>
                    <a:cxn ang="0">
                      <a:pos x="13" y="442"/>
                    </a:cxn>
                    <a:cxn ang="0">
                      <a:pos x="13" y="442"/>
                    </a:cxn>
                    <a:cxn ang="0">
                      <a:pos x="13" y="446"/>
                    </a:cxn>
                    <a:cxn ang="0">
                      <a:pos x="12" y="457"/>
                    </a:cxn>
                    <a:cxn ang="0">
                      <a:pos x="14" y="457"/>
                    </a:cxn>
                    <a:cxn ang="0">
                      <a:pos x="15" y="443"/>
                    </a:cxn>
                    <a:cxn ang="0">
                      <a:pos x="27" y="370"/>
                    </a:cxn>
                    <a:cxn ang="0">
                      <a:pos x="27" y="370"/>
                    </a:cxn>
                    <a:cxn ang="0">
                      <a:pos x="27" y="369"/>
                    </a:cxn>
                    <a:cxn ang="0">
                      <a:pos x="27" y="369"/>
                    </a:cxn>
                    <a:cxn ang="0">
                      <a:pos x="28" y="348"/>
                    </a:cxn>
                    <a:cxn ang="0">
                      <a:pos x="29" y="217"/>
                    </a:cxn>
                    <a:cxn ang="0">
                      <a:pos x="27" y="217"/>
                    </a:cxn>
                    <a:cxn ang="0">
                      <a:pos x="27" y="220"/>
                    </a:cxn>
                    <a:cxn ang="0">
                      <a:pos x="27" y="223"/>
                    </a:cxn>
                    <a:cxn ang="0">
                      <a:pos x="28" y="258"/>
                    </a:cxn>
                    <a:cxn ang="0">
                      <a:pos x="26" y="347"/>
                    </a:cxn>
                    <a:cxn ang="0">
                      <a:pos x="28" y="347"/>
                    </a:cxn>
                    <a:cxn ang="0">
                      <a:pos x="30" y="258"/>
                    </a:cxn>
                    <a:cxn ang="0">
                      <a:pos x="29" y="223"/>
                    </a:cxn>
                    <a:cxn ang="0">
                      <a:pos x="29" y="220"/>
                    </a:cxn>
                    <a:cxn ang="0">
                      <a:pos x="29" y="217"/>
                    </a:cxn>
                    <a:cxn ang="0">
                      <a:pos x="39" y="115"/>
                    </a:cxn>
                    <a:cxn ang="0">
                      <a:pos x="37" y="115"/>
                    </a:cxn>
                    <a:cxn ang="0">
                      <a:pos x="27" y="216"/>
                    </a:cxn>
                    <a:cxn ang="0">
                      <a:pos x="29" y="216"/>
                    </a:cxn>
                    <a:cxn ang="0">
                      <a:pos x="39" y="115"/>
                    </a:cxn>
                    <a:cxn ang="0">
                      <a:pos x="71" y="0"/>
                    </a:cxn>
                    <a:cxn ang="0">
                      <a:pos x="69" y="0"/>
                    </a:cxn>
                    <a:cxn ang="0">
                      <a:pos x="69" y="0"/>
                    </a:cxn>
                    <a:cxn ang="0">
                      <a:pos x="37" y="114"/>
                    </a:cxn>
                    <a:cxn ang="0">
                      <a:pos x="39" y="114"/>
                    </a:cxn>
                    <a:cxn ang="0">
                      <a:pos x="50" y="63"/>
                    </a:cxn>
                    <a:cxn ang="0">
                      <a:pos x="64" y="17"/>
                    </a:cxn>
                    <a:cxn ang="0">
                      <a:pos x="69" y="5"/>
                    </a:cxn>
                    <a:cxn ang="0">
                      <a:pos x="71" y="1"/>
                    </a:cxn>
                    <a:cxn ang="0">
                      <a:pos x="71" y="1"/>
                    </a:cxn>
                    <a:cxn ang="0">
                      <a:pos x="71" y="1"/>
                    </a:cxn>
                    <a:cxn ang="0">
                      <a:pos x="71" y="0"/>
                    </a:cxn>
                  </a:cxnLst>
                  <a:rect l="0" t="0" r="r" b="b"/>
                  <a:pathLst>
                    <a:path w="71" h="544">
                      <a:moveTo>
                        <a:pt x="14" y="458"/>
                      </a:moveTo>
                      <a:cubicBezTo>
                        <a:pt x="12" y="458"/>
                        <a:pt x="12" y="458"/>
                        <a:pt x="12" y="458"/>
                      </a:cubicBezTo>
                      <a:cubicBezTo>
                        <a:pt x="11" y="476"/>
                        <a:pt x="8" y="508"/>
                        <a:pt x="0" y="544"/>
                      </a:cubicBezTo>
                      <a:cubicBezTo>
                        <a:pt x="2" y="544"/>
                        <a:pt x="2" y="544"/>
                        <a:pt x="2" y="544"/>
                      </a:cubicBezTo>
                      <a:cubicBezTo>
                        <a:pt x="10" y="507"/>
                        <a:pt x="13" y="476"/>
                        <a:pt x="14" y="458"/>
                      </a:cubicBezTo>
                      <a:moveTo>
                        <a:pt x="28" y="348"/>
                      </a:moveTo>
                      <a:cubicBezTo>
                        <a:pt x="26" y="348"/>
                        <a:pt x="26" y="348"/>
                        <a:pt x="26" y="348"/>
                      </a:cubicBezTo>
                      <a:cubicBezTo>
                        <a:pt x="24" y="387"/>
                        <a:pt x="20" y="411"/>
                        <a:pt x="13" y="442"/>
                      </a:cubicBezTo>
                      <a:cubicBezTo>
                        <a:pt x="13" y="442"/>
                        <a:pt x="13" y="442"/>
                        <a:pt x="13" y="442"/>
                      </a:cubicBezTo>
                      <a:cubicBezTo>
                        <a:pt x="13" y="442"/>
                        <a:pt x="13" y="442"/>
                        <a:pt x="13" y="442"/>
                      </a:cubicBezTo>
                      <a:cubicBezTo>
                        <a:pt x="13" y="442"/>
                        <a:pt x="13" y="444"/>
                        <a:pt x="13" y="446"/>
                      </a:cubicBezTo>
                      <a:cubicBezTo>
                        <a:pt x="13" y="449"/>
                        <a:pt x="13" y="452"/>
                        <a:pt x="12" y="457"/>
                      </a:cubicBezTo>
                      <a:cubicBezTo>
                        <a:pt x="14" y="457"/>
                        <a:pt x="14" y="457"/>
                        <a:pt x="14" y="457"/>
                      </a:cubicBezTo>
                      <a:cubicBezTo>
                        <a:pt x="15" y="448"/>
                        <a:pt x="15" y="443"/>
                        <a:pt x="15" y="443"/>
                      </a:cubicBezTo>
                      <a:cubicBezTo>
                        <a:pt x="21" y="418"/>
                        <a:pt x="24" y="397"/>
                        <a:pt x="27" y="370"/>
                      </a:cubicBezTo>
                      <a:cubicBezTo>
                        <a:pt x="27" y="370"/>
                        <a:pt x="27" y="370"/>
                        <a:pt x="27" y="370"/>
                      </a:cubicBezTo>
                      <a:cubicBezTo>
                        <a:pt x="27" y="369"/>
                        <a:pt x="27" y="369"/>
                        <a:pt x="27" y="369"/>
                      </a:cubicBezTo>
                      <a:cubicBezTo>
                        <a:pt x="27" y="369"/>
                        <a:pt x="27" y="369"/>
                        <a:pt x="27" y="369"/>
                      </a:cubicBezTo>
                      <a:cubicBezTo>
                        <a:pt x="27" y="363"/>
                        <a:pt x="28" y="356"/>
                        <a:pt x="28" y="348"/>
                      </a:cubicBezTo>
                      <a:moveTo>
                        <a:pt x="29" y="217"/>
                      </a:moveTo>
                      <a:cubicBezTo>
                        <a:pt x="27" y="217"/>
                        <a:pt x="27" y="217"/>
                        <a:pt x="27" y="217"/>
                      </a:cubicBezTo>
                      <a:cubicBezTo>
                        <a:pt x="27" y="218"/>
                        <a:pt x="27" y="219"/>
                        <a:pt x="27" y="220"/>
                      </a:cubicBezTo>
                      <a:cubicBezTo>
                        <a:pt x="27" y="221"/>
                        <a:pt x="27" y="222"/>
                        <a:pt x="27" y="223"/>
                      </a:cubicBezTo>
                      <a:cubicBezTo>
                        <a:pt x="28" y="235"/>
                        <a:pt x="28" y="247"/>
                        <a:pt x="28" y="258"/>
                      </a:cubicBezTo>
                      <a:cubicBezTo>
                        <a:pt x="28" y="295"/>
                        <a:pt x="27" y="324"/>
                        <a:pt x="26" y="347"/>
                      </a:cubicBezTo>
                      <a:cubicBezTo>
                        <a:pt x="28" y="347"/>
                        <a:pt x="28" y="347"/>
                        <a:pt x="28" y="347"/>
                      </a:cubicBezTo>
                      <a:cubicBezTo>
                        <a:pt x="29" y="324"/>
                        <a:pt x="30" y="295"/>
                        <a:pt x="30" y="258"/>
                      </a:cubicBezTo>
                      <a:cubicBezTo>
                        <a:pt x="30" y="247"/>
                        <a:pt x="30" y="235"/>
                        <a:pt x="29" y="223"/>
                      </a:cubicBezTo>
                      <a:cubicBezTo>
                        <a:pt x="29" y="222"/>
                        <a:pt x="29" y="221"/>
                        <a:pt x="29" y="220"/>
                      </a:cubicBezTo>
                      <a:cubicBezTo>
                        <a:pt x="29" y="219"/>
                        <a:pt x="29" y="218"/>
                        <a:pt x="29" y="217"/>
                      </a:cubicBezTo>
                      <a:moveTo>
                        <a:pt x="39" y="115"/>
                      </a:moveTo>
                      <a:cubicBezTo>
                        <a:pt x="37" y="115"/>
                        <a:pt x="37" y="115"/>
                        <a:pt x="37" y="115"/>
                      </a:cubicBezTo>
                      <a:cubicBezTo>
                        <a:pt x="31" y="144"/>
                        <a:pt x="28" y="179"/>
                        <a:pt x="27" y="216"/>
                      </a:cubicBezTo>
                      <a:cubicBezTo>
                        <a:pt x="29" y="216"/>
                        <a:pt x="29" y="216"/>
                        <a:pt x="29" y="216"/>
                      </a:cubicBezTo>
                      <a:cubicBezTo>
                        <a:pt x="30" y="179"/>
                        <a:pt x="33" y="144"/>
                        <a:pt x="39" y="115"/>
                      </a:cubicBezTo>
                      <a:moveTo>
                        <a:pt x="71" y="0"/>
                      </a:moveTo>
                      <a:cubicBezTo>
                        <a:pt x="69" y="0"/>
                        <a:pt x="69" y="0"/>
                        <a:pt x="69" y="0"/>
                      </a:cubicBezTo>
                      <a:cubicBezTo>
                        <a:pt x="69" y="0"/>
                        <a:pt x="69" y="0"/>
                        <a:pt x="69" y="0"/>
                      </a:cubicBezTo>
                      <a:cubicBezTo>
                        <a:pt x="68" y="3"/>
                        <a:pt x="49" y="46"/>
                        <a:pt x="37" y="114"/>
                      </a:cubicBezTo>
                      <a:cubicBezTo>
                        <a:pt x="39" y="114"/>
                        <a:pt x="39" y="114"/>
                        <a:pt x="39" y="114"/>
                      </a:cubicBezTo>
                      <a:cubicBezTo>
                        <a:pt x="42" y="95"/>
                        <a:pt x="46" y="78"/>
                        <a:pt x="50" y="63"/>
                      </a:cubicBezTo>
                      <a:cubicBezTo>
                        <a:pt x="55" y="43"/>
                        <a:pt x="60" y="28"/>
                        <a:pt x="64" y="17"/>
                      </a:cubicBezTo>
                      <a:cubicBezTo>
                        <a:pt x="66" y="12"/>
                        <a:pt x="68" y="8"/>
                        <a:pt x="69" y="5"/>
                      </a:cubicBezTo>
                      <a:cubicBezTo>
                        <a:pt x="70" y="2"/>
                        <a:pt x="71" y="1"/>
                        <a:pt x="71" y="1"/>
                      </a:cubicBezTo>
                      <a:cubicBezTo>
                        <a:pt x="71" y="1"/>
                        <a:pt x="71" y="1"/>
                        <a:pt x="71" y="1"/>
                      </a:cubicBezTo>
                      <a:cubicBezTo>
                        <a:pt x="71" y="1"/>
                        <a:pt x="71" y="1"/>
                        <a:pt x="71" y="1"/>
                      </a:cubicBezTo>
                      <a:cubicBezTo>
                        <a:pt x="71" y="0"/>
                        <a:pt x="71" y="0"/>
                        <a:pt x="7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6" name="Freeform 146"/>
                <p:cNvSpPr>
                  <a:spLocks/>
                </p:cNvSpPr>
                <p:nvPr/>
              </p:nvSpPr>
              <p:spPr bwMode="auto">
                <a:xfrm>
                  <a:off x="-3641" y="3069"/>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7" name="Freeform 147"/>
                <p:cNvSpPr>
                  <a:spLocks/>
                </p:cNvSpPr>
                <p:nvPr/>
              </p:nvSpPr>
              <p:spPr bwMode="auto">
                <a:xfrm>
                  <a:off x="-3606" y="2861"/>
                  <a:ext cx="1" cy="2"/>
                </a:xfrm>
                <a:custGeom>
                  <a:avLst/>
                  <a:gdLst/>
                  <a:ahLst/>
                  <a:cxnLst>
                    <a:cxn ang="0">
                      <a:pos x="0" y="0"/>
                    </a:cxn>
                    <a:cxn ang="0">
                      <a:pos x="0" y="0"/>
                    </a:cxn>
                    <a:cxn ang="0">
                      <a:pos x="0" y="1"/>
                    </a:cxn>
                    <a:cxn ang="0">
                      <a:pos x="0" y="1"/>
                    </a:cxn>
                    <a:cxn ang="0">
                      <a:pos x="0" y="0"/>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8" name="Freeform 148"/>
                <p:cNvSpPr>
                  <a:spLocks noEditPoints="1"/>
                </p:cNvSpPr>
                <p:nvPr/>
              </p:nvSpPr>
              <p:spPr bwMode="auto">
                <a:xfrm>
                  <a:off x="-3714" y="1522"/>
                  <a:ext cx="435" cy="1912"/>
                </a:xfrm>
                <a:custGeom>
                  <a:avLst/>
                  <a:gdLst/>
                  <a:ahLst/>
                  <a:cxnLst>
                    <a:cxn ang="0">
                      <a:pos x="13" y="772"/>
                    </a:cxn>
                    <a:cxn ang="0">
                      <a:pos x="11" y="772"/>
                    </a:cxn>
                    <a:cxn ang="0">
                      <a:pos x="0" y="807"/>
                    </a:cxn>
                    <a:cxn ang="0">
                      <a:pos x="1" y="807"/>
                    </a:cxn>
                    <a:cxn ang="0">
                      <a:pos x="13" y="772"/>
                    </a:cxn>
                    <a:cxn ang="0">
                      <a:pos x="20" y="741"/>
                    </a:cxn>
                    <a:cxn ang="0">
                      <a:pos x="18" y="741"/>
                    </a:cxn>
                    <a:cxn ang="0">
                      <a:pos x="11" y="772"/>
                    </a:cxn>
                    <a:cxn ang="0">
                      <a:pos x="13" y="772"/>
                    </a:cxn>
                    <a:cxn ang="0">
                      <a:pos x="20" y="741"/>
                    </a:cxn>
                    <a:cxn ang="0">
                      <a:pos x="119" y="99"/>
                    </a:cxn>
                    <a:cxn ang="0">
                      <a:pos x="116" y="99"/>
                    </a:cxn>
                    <a:cxn ang="0">
                      <a:pos x="88" y="195"/>
                    </a:cxn>
                    <a:cxn ang="0">
                      <a:pos x="90" y="195"/>
                    </a:cxn>
                    <a:cxn ang="0">
                      <a:pos x="119" y="99"/>
                    </a:cxn>
                    <a:cxn ang="0">
                      <a:pos x="183" y="0"/>
                    </a:cxn>
                    <a:cxn ang="0">
                      <a:pos x="182" y="0"/>
                    </a:cxn>
                    <a:cxn ang="0">
                      <a:pos x="117" y="98"/>
                    </a:cxn>
                    <a:cxn ang="0">
                      <a:pos x="119" y="98"/>
                    </a:cxn>
                    <a:cxn ang="0">
                      <a:pos x="149" y="41"/>
                    </a:cxn>
                    <a:cxn ang="0">
                      <a:pos x="173" y="10"/>
                    </a:cxn>
                    <a:cxn ang="0">
                      <a:pos x="181" y="4"/>
                    </a:cxn>
                    <a:cxn ang="0">
                      <a:pos x="183" y="2"/>
                    </a:cxn>
                    <a:cxn ang="0">
                      <a:pos x="184" y="2"/>
                    </a:cxn>
                    <a:cxn ang="0">
                      <a:pos x="183" y="0"/>
                    </a:cxn>
                  </a:cxnLst>
                  <a:rect l="0" t="0" r="r" b="b"/>
                  <a:pathLst>
                    <a:path w="184" h="807">
                      <a:moveTo>
                        <a:pt x="13" y="772"/>
                      </a:moveTo>
                      <a:cubicBezTo>
                        <a:pt x="11" y="772"/>
                        <a:pt x="11" y="772"/>
                        <a:pt x="11" y="772"/>
                      </a:cubicBezTo>
                      <a:cubicBezTo>
                        <a:pt x="7" y="784"/>
                        <a:pt x="4" y="795"/>
                        <a:pt x="0" y="807"/>
                      </a:cubicBezTo>
                      <a:cubicBezTo>
                        <a:pt x="1" y="807"/>
                        <a:pt x="1" y="807"/>
                        <a:pt x="1" y="807"/>
                      </a:cubicBezTo>
                      <a:cubicBezTo>
                        <a:pt x="6" y="796"/>
                        <a:pt x="9" y="784"/>
                        <a:pt x="13" y="772"/>
                      </a:cubicBezTo>
                      <a:moveTo>
                        <a:pt x="20" y="741"/>
                      </a:moveTo>
                      <a:cubicBezTo>
                        <a:pt x="18" y="741"/>
                        <a:pt x="18" y="741"/>
                        <a:pt x="18" y="741"/>
                      </a:cubicBezTo>
                      <a:cubicBezTo>
                        <a:pt x="16" y="751"/>
                        <a:pt x="14" y="761"/>
                        <a:pt x="11" y="772"/>
                      </a:cubicBezTo>
                      <a:cubicBezTo>
                        <a:pt x="13" y="772"/>
                        <a:pt x="13" y="772"/>
                        <a:pt x="13" y="772"/>
                      </a:cubicBezTo>
                      <a:cubicBezTo>
                        <a:pt x="16" y="761"/>
                        <a:pt x="18" y="751"/>
                        <a:pt x="20" y="741"/>
                      </a:cubicBezTo>
                      <a:moveTo>
                        <a:pt x="119" y="99"/>
                      </a:moveTo>
                      <a:cubicBezTo>
                        <a:pt x="116" y="99"/>
                        <a:pt x="116" y="99"/>
                        <a:pt x="116" y="99"/>
                      </a:cubicBezTo>
                      <a:cubicBezTo>
                        <a:pt x="106" y="124"/>
                        <a:pt x="96" y="156"/>
                        <a:pt x="88" y="195"/>
                      </a:cubicBezTo>
                      <a:cubicBezTo>
                        <a:pt x="90" y="195"/>
                        <a:pt x="90" y="195"/>
                        <a:pt x="90" y="195"/>
                      </a:cubicBezTo>
                      <a:cubicBezTo>
                        <a:pt x="98" y="156"/>
                        <a:pt x="108" y="124"/>
                        <a:pt x="119" y="99"/>
                      </a:cubicBezTo>
                      <a:moveTo>
                        <a:pt x="183" y="0"/>
                      </a:moveTo>
                      <a:cubicBezTo>
                        <a:pt x="182" y="0"/>
                        <a:pt x="182" y="0"/>
                        <a:pt x="182" y="0"/>
                      </a:cubicBezTo>
                      <a:cubicBezTo>
                        <a:pt x="179" y="2"/>
                        <a:pt x="146" y="26"/>
                        <a:pt x="117" y="98"/>
                      </a:cubicBezTo>
                      <a:cubicBezTo>
                        <a:pt x="119" y="98"/>
                        <a:pt x="119" y="98"/>
                        <a:pt x="119" y="98"/>
                      </a:cubicBezTo>
                      <a:cubicBezTo>
                        <a:pt x="129" y="74"/>
                        <a:pt x="139" y="55"/>
                        <a:pt x="149" y="41"/>
                      </a:cubicBezTo>
                      <a:cubicBezTo>
                        <a:pt x="158" y="26"/>
                        <a:pt x="167" y="16"/>
                        <a:pt x="173" y="10"/>
                      </a:cubicBezTo>
                      <a:cubicBezTo>
                        <a:pt x="177" y="7"/>
                        <a:pt x="179" y="5"/>
                        <a:pt x="181" y="4"/>
                      </a:cubicBezTo>
                      <a:cubicBezTo>
                        <a:pt x="182" y="3"/>
                        <a:pt x="182" y="3"/>
                        <a:pt x="183" y="2"/>
                      </a:cubicBezTo>
                      <a:cubicBezTo>
                        <a:pt x="184" y="2"/>
                        <a:pt x="184" y="2"/>
                        <a:pt x="184" y="2"/>
                      </a:cubicBezTo>
                      <a:cubicBezTo>
                        <a:pt x="183" y="0"/>
                        <a:pt x="183" y="0"/>
                        <a:pt x="18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9" name="Freeform 149"/>
                <p:cNvSpPr>
                  <a:spLocks/>
                </p:cNvSpPr>
                <p:nvPr/>
              </p:nvSpPr>
              <p:spPr bwMode="auto">
                <a:xfrm>
                  <a:off x="-3440" y="1754"/>
                  <a:ext cx="7" cy="2"/>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0" name="Freeform 150"/>
                <p:cNvSpPr>
                  <a:spLocks/>
                </p:cNvSpPr>
                <p:nvPr/>
              </p:nvSpPr>
              <p:spPr bwMode="auto">
                <a:xfrm>
                  <a:off x="-3608" y="2809"/>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1" name="Freeform 151"/>
                <p:cNvSpPr>
                  <a:spLocks/>
                </p:cNvSpPr>
                <p:nvPr/>
              </p:nvSpPr>
              <p:spPr bwMode="auto">
                <a:xfrm>
                  <a:off x="-3672" y="3276"/>
                  <a:ext cx="7" cy="2"/>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0" y="0"/>
                        <a:pt x="0" y="1"/>
                        <a:pt x="0" y="1"/>
                      </a:cubicBezTo>
                      <a:cubicBezTo>
                        <a:pt x="2" y="1"/>
                        <a:pt x="2" y="1"/>
                        <a:pt x="2" y="1"/>
                      </a:cubicBezTo>
                      <a:cubicBezTo>
                        <a:pt x="3" y="0"/>
                        <a:pt x="3"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2" name="Freeform 152"/>
                <p:cNvSpPr>
                  <a:spLocks/>
                </p:cNvSpPr>
                <p:nvPr/>
              </p:nvSpPr>
              <p:spPr bwMode="auto">
                <a:xfrm>
                  <a:off x="-3688" y="3351"/>
                  <a:ext cx="4" cy="1"/>
                </a:xfrm>
                <a:custGeom>
                  <a:avLst/>
                  <a:gdLst/>
                  <a:ahLst/>
                  <a:cxnLst>
                    <a:cxn ang="0">
                      <a:pos x="2" y="0"/>
                    </a:cxn>
                    <a:cxn ang="0">
                      <a:pos x="0" y="0"/>
                    </a:cxn>
                    <a:cxn ang="0">
                      <a:pos x="0" y="0"/>
                    </a:cxn>
                    <a:cxn ang="0">
                      <a:pos x="2" y="0"/>
                    </a:cxn>
                    <a:cxn ang="0">
                      <a:pos x="2" y="0"/>
                    </a:cxn>
                  </a:cxnLst>
                  <a:rect l="0" t="0" r="r" b="b"/>
                  <a:pathLst>
                    <a:path w="2">
                      <a:moveTo>
                        <a:pt x="2" y="0"/>
                      </a:moveTo>
                      <a:cubicBezTo>
                        <a:pt x="0" y="0"/>
                        <a:pt x="0" y="0"/>
                        <a:pt x="0" y="0"/>
                      </a:cubicBezTo>
                      <a:cubicBezTo>
                        <a:pt x="0" y="0"/>
                        <a:pt x="0" y="0"/>
                        <a:pt x="0" y="0"/>
                      </a:cubicBezTo>
                      <a:cubicBezTo>
                        <a:pt x="2" y="0"/>
                        <a:pt x="2" y="0"/>
                        <a:pt x="2" y="0"/>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3" name="Freeform 153"/>
                <p:cNvSpPr>
                  <a:spLocks/>
                </p:cNvSpPr>
                <p:nvPr/>
              </p:nvSpPr>
              <p:spPr bwMode="auto">
                <a:xfrm>
                  <a:off x="-3606"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4" name="Freeform 154"/>
                <p:cNvSpPr>
                  <a:spLocks/>
                </p:cNvSpPr>
                <p:nvPr/>
              </p:nvSpPr>
              <p:spPr bwMode="auto">
                <a:xfrm>
                  <a:off x="-3582"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5" name="Freeform 155"/>
                <p:cNvSpPr>
                  <a:spLocks noEditPoints="1"/>
                </p:cNvSpPr>
                <p:nvPr/>
              </p:nvSpPr>
              <p:spPr bwMode="auto">
                <a:xfrm>
                  <a:off x="-3395" y="1986"/>
                  <a:ext cx="45" cy="270"/>
                </a:xfrm>
                <a:custGeom>
                  <a:avLst/>
                  <a:gdLst/>
                  <a:ahLst/>
                  <a:cxnLst>
                    <a:cxn ang="0">
                      <a:pos x="3" y="101"/>
                    </a:cxn>
                    <a:cxn ang="0">
                      <a:pos x="1" y="101"/>
                    </a:cxn>
                    <a:cxn ang="0">
                      <a:pos x="0" y="114"/>
                    </a:cxn>
                    <a:cxn ang="0">
                      <a:pos x="2" y="114"/>
                    </a:cxn>
                    <a:cxn ang="0">
                      <a:pos x="3" y="101"/>
                    </a:cxn>
                    <a:cxn ang="0">
                      <a:pos x="19" y="0"/>
                    </a:cxn>
                    <a:cxn ang="0">
                      <a:pos x="17" y="0"/>
                    </a:cxn>
                    <a:cxn ang="0">
                      <a:pos x="17" y="2"/>
                    </a:cxn>
                    <a:cxn ang="0">
                      <a:pos x="17" y="2"/>
                    </a:cxn>
                    <a:cxn ang="0">
                      <a:pos x="16" y="10"/>
                    </a:cxn>
                    <a:cxn ang="0">
                      <a:pos x="13" y="25"/>
                    </a:cxn>
                    <a:cxn ang="0">
                      <a:pos x="1" y="100"/>
                    </a:cxn>
                    <a:cxn ang="0">
                      <a:pos x="3" y="100"/>
                    </a:cxn>
                    <a:cxn ang="0">
                      <a:pos x="15" y="25"/>
                    </a:cxn>
                    <a:cxn ang="0">
                      <a:pos x="19" y="2"/>
                    </a:cxn>
                    <a:cxn ang="0">
                      <a:pos x="19" y="2"/>
                    </a:cxn>
                    <a:cxn ang="0">
                      <a:pos x="19" y="2"/>
                    </a:cxn>
                    <a:cxn ang="0">
                      <a:pos x="19" y="0"/>
                    </a:cxn>
                  </a:cxnLst>
                  <a:rect l="0" t="0" r="r" b="b"/>
                  <a:pathLst>
                    <a:path w="19" h="114">
                      <a:moveTo>
                        <a:pt x="3" y="101"/>
                      </a:moveTo>
                      <a:cubicBezTo>
                        <a:pt x="1" y="101"/>
                        <a:pt x="1" y="101"/>
                        <a:pt x="1" y="101"/>
                      </a:cubicBezTo>
                      <a:cubicBezTo>
                        <a:pt x="0" y="105"/>
                        <a:pt x="0" y="109"/>
                        <a:pt x="0" y="114"/>
                      </a:cubicBezTo>
                      <a:cubicBezTo>
                        <a:pt x="2" y="114"/>
                        <a:pt x="2" y="114"/>
                        <a:pt x="2" y="114"/>
                      </a:cubicBezTo>
                      <a:cubicBezTo>
                        <a:pt x="2" y="109"/>
                        <a:pt x="2" y="105"/>
                        <a:pt x="3" y="101"/>
                      </a:cubicBezTo>
                      <a:moveTo>
                        <a:pt x="19" y="0"/>
                      </a:moveTo>
                      <a:cubicBezTo>
                        <a:pt x="17" y="0"/>
                        <a:pt x="17" y="0"/>
                        <a:pt x="17" y="0"/>
                      </a:cubicBezTo>
                      <a:cubicBezTo>
                        <a:pt x="17" y="0"/>
                        <a:pt x="17" y="1"/>
                        <a:pt x="17" y="2"/>
                      </a:cubicBezTo>
                      <a:cubicBezTo>
                        <a:pt x="17" y="2"/>
                        <a:pt x="17" y="2"/>
                        <a:pt x="17" y="2"/>
                      </a:cubicBezTo>
                      <a:cubicBezTo>
                        <a:pt x="17" y="2"/>
                        <a:pt x="16" y="5"/>
                        <a:pt x="16" y="10"/>
                      </a:cubicBezTo>
                      <a:cubicBezTo>
                        <a:pt x="15" y="14"/>
                        <a:pt x="14" y="20"/>
                        <a:pt x="13" y="25"/>
                      </a:cubicBezTo>
                      <a:cubicBezTo>
                        <a:pt x="12" y="36"/>
                        <a:pt x="5" y="62"/>
                        <a:pt x="1" y="100"/>
                      </a:cubicBezTo>
                      <a:cubicBezTo>
                        <a:pt x="3" y="100"/>
                        <a:pt x="3" y="100"/>
                        <a:pt x="3" y="100"/>
                      </a:cubicBezTo>
                      <a:cubicBezTo>
                        <a:pt x="7" y="63"/>
                        <a:pt x="14" y="36"/>
                        <a:pt x="15" y="25"/>
                      </a:cubicBezTo>
                      <a:cubicBezTo>
                        <a:pt x="17" y="15"/>
                        <a:pt x="19" y="2"/>
                        <a:pt x="19" y="2"/>
                      </a:cubicBezTo>
                      <a:cubicBezTo>
                        <a:pt x="19" y="2"/>
                        <a:pt x="19" y="2"/>
                        <a:pt x="19" y="2"/>
                      </a:cubicBezTo>
                      <a:cubicBezTo>
                        <a:pt x="19" y="2"/>
                        <a:pt x="19" y="2"/>
                        <a:pt x="19" y="2"/>
                      </a:cubicBezTo>
                      <a:cubicBezTo>
                        <a:pt x="19" y="1"/>
                        <a:pt x="19" y="0"/>
                        <a:pt x="19"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6" name="Freeform 156"/>
                <p:cNvSpPr>
                  <a:spLocks/>
                </p:cNvSpPr>
                <p:nvPr/>
              </p:nvSpPr>
              <p:spPr bwMode="auto">
                <a:xfrm>
                  <a:off x="-3393" y="2223"/>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7" name="Freeform 157"/>
                <p:cNvSpPr>
                  <a:spLocks noEditPoints="1"/>
                </p:cNvSpPr>
                <p:nvPr/>
              </p:nvSpPr>
              <p:spPr bwMode="auto">
                <a:xfrm>
                  <a:off x="-3355" y="1522"/>
                  <a:ext cx="119" cy="462"/>
                </a:xfrm>
                <a:custGeom>
                  <a:avLst/>
                  <a:gdLst/>
                  <a:ahLst/>
                  <a:cxnLst>
                    <a:cxn ang="0">
                      <a:pos x="12" y="99"/>
                    </a:cxn>
                    <a:cxn ang="0">
                      <a:pos x="9" y="99"/>
                    </a:cxn>
                    <a:cxn ang="0">
                      <a:pos x="0" y="195"/>
                    </a:cxn>
                    <a:cxn ang="0">
                      <a:pos x="2" y="195"/>
                    </a:cxn>
                    <a:cxn ang="0">
                      <a:pos x="12" y="99"/>
                    </a:cxn>
                    <a:cxn ang="0">
                      <a:pos x="19" y="68"/>
                    </a:cxn>
                    <a:cxn ang="0">
                      <a:pos x="17" y="68"/>
                    </a:cxn>
                    <a:cxn ang="0">
                      <a:pos x="10" y="98"/>
                    </a:cxn>
                    <a:cxn ang="0">
                      <a:pos x="12" y="98"/>
                    </a:cxn>
                    <a:cxn ang="0">
                      <a:pos x="19" y="68"/>
                    </a:cxn>
                    <a:cxn ang="0">
                      <a:pos x="48" y="0"/>
                    </a:cxn>
                    <a:cxn ang="0">
                      <a:pos x="48" y="0"/>
                    </a:cxn>
                    <a:cxn ang="0">
                      <a:pos x="17" y="67"/>
                    </a:cxn>
                    <a:cxn ang="0">
                      <a:pos x="19" y="67"/>
                    </a:cxn>
                    <a:cxn ang="0">
                      <a:pos x="26" y="47"/>
                    </a:cxn>
                    <a:cxn ang="0">
                      <a:pos x="42" y="12"/>
                    </a:cxn>
                    <a:cxn ang="0">
                      <a:pos x="48" y="4"/>
                    </a:cxn>
                    <a:cxn ang="0">
                      <a:pos x="49" y="2"/>
                    </a:cxn>
                    <a:cxn ang="0">
                      <a:pos x="50" y="2"/>
                    </a:cxn>
                    <a:cxn ang="0">
                      <a:pos x="48" y="0"/>
                    </a:cxn>
                  </a:cxnLst>
                  <a:rect l="0" t="0" r="r" b="b"/>
                  <a:pathLst>
                    <a:path w="50" h="195">
                      <a:moveTo>
                        <a:pt x="12" y="99"/>
                      </a:moveTo>
                      <a:cubicBezTo>
                        <a:pt x="9" y="99"/>
                        <a:pt x="9" y="99"/>
                        <a:pt x="9" y="99"/>
                      </a:cubicBezTo>
                      <a:cubicBezTo>
                        <a:pt x="4" y="125"/>
                        <a:pt x="0" y="157"/>
                        <a:pt x="0" y="195"/>
                      </a:cubicBezTo>
                      <a:cubicBezTo>
                        <a:pt x="2" y="195"/>
                        <a:pt x="2" y="195"/>
                        <a:pt x="2" y="195"/>
                      </a:cubicBezTo>
                      <a:cubicBezTo>
                        <a:pt x="2" y="157"/>
                        <a:pt x="6" y="125"/>
                        <a:pt x="12" y="99"/>
                      </a:cubicBezTo>
                      <a:moveTo>
                        <a:pt x="19" y="68"/>
                      </a:moveTo>
                      <a:cubicBezTo>
                        <a:pt x="17" y="68"/>
                        <a:pt x="17" y="68"/>
                        <a:pt x="17" y="68"/>
                      </a:cubicBezTo>
                      <a:cubicBezTo>
                        <a:pt x="14" y="77"/>
                        <a:pt x="12" y="87"/>
                        <a:pt x="10" y="98"/>
                      </a:cubicBezTo>
                      <a:cubicBezTo>
                        <a:pt x="12" y="98"/>
                        <a:pt x="12" y="98"/>
                        <a:pt x="12" y="98"/>
                      </a:cubicBezTo>
                      <a:cubicBezTo>
                        <a:pt x="14" y="87"/>
                        <a:pt x="16" y="77"/>
                        <a:pt x="19" y="68"/>
                      </a:cubicBezTo>
                      <a:moveTo>
                        <a:pt x="48" y="0"/>
                      </a:moveTo>
                      <a:cubicBezTo>
                        <a:pt x="48" y="0"/>
                        <a:pt x="48" y="0"/>
                        <a:pt x="48" y="0"/>
                      </a:cubicBezTo>
                      <a:cubicBezTo>
                        <a:pt x="48" y="0"/>
                        <a:pt x="31" y="21"/>
                        <a:pt x="17" y="67"/>
                      </a:cubicBezTo>
                      <a:cubicBezTo>
                        <a:pt x="19" y="67"/>
                        <a:pt x="19" y="67"/>
                        <a:pt x="19" y="67"/>
                      </a:cubicBezTo>
                      <a:cubicBezTo>
                        <a:pt x="22" y="60"/>
                        <a:pt x="24" y="53"/>
                        <a:pt x="26" y="47"/>
                      </a:cubicBezTo>
                      <a:cubicBezTo>
                        <a:pt x="32" y="31"/>
                        <a:pt x="38" y="20"/>
                        <a:pt x="42" y="12"/>
                      </a:cubicBezTo>
                      <a:cubicBezTo>
                        <a:pt x="45" y="9"/>
                        <a:pt x="46" y="6"/>
                        <a:pt x="48" y="4"/>
                      </a:cubicBezTo>
                      <a:cubicBezTo>
                        <a:pt x="48" y="3"/>
                        <a:pt x="49" y="3"/>
                        <a:pt x="49" y="2"/>
                      </a:cubicBezTo>
                      <a:cubicBezTo>
                        <a:pt x="50" y="2"/>
                        <a:pt x="50" y="2"/>
                        <a:pt x="50" y="2"/>
                      </a:cubicBezTo>
                      <a:cubicBezTo>
                        <a:pt x="48" y="0"/>
                        <a:pt x="48" y="0"/>
                        <a:pt x="48"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8" name="Freeform 158"/>
                <p:cNvSpPr>
                  <a:spLocks/>
                </p:cNvSpPr>
                <p:nvPr/>
              </p:nvSpPr>
              <p:spPr bwMode="auto">
                <a:xfrm>
                  <a:off x="-3333" y="1754"/>
                  <a:ext cx="7" cy="2"/>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9" name="Freeform 159"/>
                <p:cNvSpPr>
                  <a:spLocks/>
                </p:cNvSpPr>
                <p:nvPr/>
              </p:nvSpPr>
              <p:spPr bwMode="auto">
                <a:xfrm>
                  <a:off x="-3314" y="1681"/>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0" name="Freeform 160"/>
                <p:cNvSpPr>
                  <a:spLocks noEditPoints="1"/>
                </p:cNvSpPr>
                <p:nvPr/>
              </p:nvSpPr>
              <p:spPr bwMode="auto">
                <a:xfrm>
                  <a:off x="-3556" y="2259"/>
                  <a:ext cx="166" cy="1017"/>
                </a:xfrm>
                <a:custGeom>
                  <a:avLst/>
                  <a:gdLst/>
                  <a:ahLst/>
                  <a:cxnLst>
                    <a:cxn ang="0">
                      <a:pos x="28" y="343"/>
                    </a:cxn>
                    <a:cxn ang="0">
                      <a:pos x="26" y="343"/>
                    </a:cxn>
                    <a:cxn ang="0">
                      <a:pos x="0" y="429"/>
                    </a:cxn>
                    <a:cxn ang="0">
                      <a:pos x="2" y="429"/>
                    </a:cxn>
                    <a:cxn ang="0">
                      <a:pos x="28" y="343"/>
                    </a:cxn>
                    <a:cxn ang="0">
                      <a:pos x="54" y="255"/>
                    </a:cxn>
                    <a:cxn ang="0">
                      <a:pos x="52" y="255"/>
                    </a:cxn>
                    <a:cxn ang="0">
                      <a:pos x="48" y="267"/>
                    </a:cxn>
                    <a:cxn ang="0">
                      <a:pos x="35" y="312"/>
                    </a:cxn>
                    <a:cxn ang="0">
                      <a:pos x="30" y="324"/>
                    </a:cxn>
                    <a:cxn ang="0">
                      <a:pos x="29" y="329"/>
                    </a:cxn>
                    <a:cxn ang="0">
                      <a:pos x="29" y="329"/>
                    </a:cxn>
                    <a:cxn ang="0">
                      <a:pos x="29" y="329"/>
                    </a:cxn>
                    <a:cxn ang="0">
                      <a:pos x="26" y="342"/>
                    </a:cxn>
                    <a:cxn ang="0">
                      <a:pos x="28" y="342"/>
                    </a:cxn>
                    <a:cxn ang="0">
                      <a:pos x="31" y="329"/>
                    </a:cxn>
                    <a:cxn ang="0">
                      <a:pos x="31" y="329"/>
                    </a:cxn>
                    <a:cxn ang="0">
                      <a:pos x="54" y="255"/>
                    </a:cxn>
                    <a:cxn ang="0">
                      <a:pos x="59" y="233"/>
                    </a:cxn>
                    <a:cxn ang="0">
                      <a:pos x="57" y="233"/>
                    </a:cxn>
                    <a:cxn ang="0">
                      <a:pos x="52" y="254"/>
                    </a:cxn>
                    <a:cxn ang="0">
                      <a:pos x="54" y="254"/>
                    </a:cxn>
                    <a:cxn ang="0">
                      <a:pos x="59" y="233"/>
                    </a:cxn>
                    <a:cxn ang="0">
                      <a:pos x="68" y="102"/>
                    </a:cxn>
                    <a:cxn ang="0">
                      <a:pos x="66" y="102"/>
                    </a:cxn>
                    <a:cxn ang="0">
                      <a:pos x="67" y="110"/>
                    </a:cxn>
                    <a:cxn ang="0">
                      <a:pos x="68" y="136"/>
                    </a:cxn>
                    <a:cxn ang="0">
                      <a:pos x="57" y="232"/>
                    </a:cxn>
                    <a:cxn ang="0">
                      <a:pos x="59" y="232"/>
                    </a:cxn>
                    <a:cxn ang="0">
                      <a:pos x="70" y="136"/>
                    </a:cxn>
                    <a:cxn ang="0">
                      <a:pos x="69" y="110"/>
                    </a:cxn>
                    <a:cxn ang="0">
                      <a:pos x="68" y="102"/>
                    </a:cxn>
                    <a:cxn ang="0">
                      <a:pos x="70" y="0"/>
                    </a:cxn>
                    <a:cxn ang="0">
                      <a:pos x="68" y="0"/>
                    </a:cxn>
                    <a:cxn ang="0">
                      <a:pos x="65" y="58"/>
                    </a:cxn>
                    <a:cxn ang="0">
                      <a:pos x="66" y="101"/>
                    </a:cxn>
                    <a:cxn ang="0">
                      <a:pos x="68" y="101"/>
                    </a:cxn>
                    <a:cxn ang="0">
                      <a:pos x="67" y="58"/>
                    </a:cxn>
                    <a:cxn ang="0">
                      <a:pos x="70" y="0"/>
                    </a:cxn>
                  </a:cxnLst>
                  <a:rect l="0" t="0" r="r" b="b"/>
                  <a:pathLst>
                    <a:path w="70" h="429">
                      <a:moveTo>
                        <a:pt x="28" y="343"/>
                      </a:moveTo>
                      <a:cubicBezTo>
                        <a:pt x="26" y="343"/>
                        <a:pt x="26" y="343"/>
                        <a:pt x="26" y="343"/>
                      </a:cubicBezTo>
                      <a:cubicBezTo>
                        <a:pt x="18" y="376"/>
                        <a:pt x="9" y="405"/>
                        <a:pt x="0" y="429"/>
                      </a:cubicBezTo>
                      <a:cubicBezTo>
                        <a:pt x="2" y="429"/>
                        <a:pt x="2" y="429"/>
                        <a:pt x="2" y="429"/>
                      </a:cubicBezTo>
                      <a:cubicBezTo>
                        <a:pt x="11" y="405"/>
                        <a:pt x="20" y="376"/>
                        <a:pt x="28" y="343"/>
                      </a:cubicBezTo>
                      <a:moveTo>
                        <a:pt x="54" y="255"/>
                      </a:moveTo>
                      <a:cubicBezTo>
                        <a:pt x="52" y="255"/>
                        <a:pt x="52" y="255"/>
                        <a:pt x="52" y="255"/>
                      </a:cubicBezTo>
                      <a:cubicBezTo>
                        <a:pt x="51" y="259"/>
                        <a:pt x="49" y="263"/>
                        <a:pt x="48" y="267"/>
                      </a:cubicBezTo>
                      <a:cubicBezTo>
                        <a:pt x="43" y="286"/>
                        <a:pt x="39" y="301"/>
                        <a:pt x="35" y="312"/>
                      </a:cubicBezTo>
                      <a:cubicBezTo>
                        <a:pt x="33" y="317"/>
                        <a:pt x="31" y="321"/>
                        <a:pt x="30" y="324"/>
                      </a:cubicBezTo>
                      <a:cubicBezTo>
                        <a:pt x="29" y="327"/>
                        <a:pt x="29" y="329"/>
                        <a:pt x="29" y="329"/>
                      </a:cubicBezTo>
                      <a:cubicBezTo>
                        <a:pt x="29" y="329"/>
                        <a:pt x="29" y="329"/>
                        <a:pt x="29" y="329"/>
                      </a:cubicBezTo>
                      <a:cubicBezTo>
                        <a:pt x="29" y="329"/>
                        <a:pt x="29" y="329"/>
                        <a:pt x="29" y="329"/>
                      </a:cubicBezTo>
                      <a:cubicBezTo>
                        <a:pt x="28" y="333"/>
                        <a:pt x="27" y="338"/>
                        <a:pt x="26" y="342"/>
                      </a:cubicBezTo>
                      <a:cubicBezTo>
                        <a:pt x="28" y="342"/>
                        <a:pt x="28" y="342"/>
                        <a:pt x="28" y="342"/>
                      </a:cubicBezTo>
                      <a:cubicBezTo>
                        <a:pt x="29" y="338"/>
                        <a:pt x="30" y="334"/>
                        <a:pt x="31" y="329"/>
                      </a:cubicBezTo>
                      <a:cubicBezTo>
                        <a:pt x="31" y="329"/>
                        <a:pt x="31" y="329"/>
                        <a:pt x="31" y="329"/>
                      </a:cubicBezTo>
                      <a:cubicBezTo>
                        <a:pt x="32" y="327"/>
                        <a:pt x="43" y="297"/>
                        <a:pt x="54" y="255"/>
                      </a:cubicBezTo>
                      <a:moveTo>
                        <a:pt x="59" y="233"/>
                      </a:moveTo>
                      <a:cubicBezTo>
                        <a:pt x="57" y="233"/>
                        <a:pt x="57" y="233"/>
                        <a:pt x="57" y="233"/>
                      </a:cubicBezTo>
                      <a:cubicBezTo>
                        <a:pt x="55" y="240"/>
                        <a:pt x="53" y="247"/>
                        <a:pt x="52" y="254"/>
                      </a:cubicBezTo>
                      <a:cubicBezTo>
                        <a:pt x="54" y="254"/>
                        <a:pt x="54" y="254"/>
                        <a:pt x="54" y="254"/>
                      </a:cubicBezTo>
                      <a:cubicBezTo>
                        <a:pt x="56" y="247"/>
                        <a:pt x="57" y="240"/>
                        <a:pt x="59" y="233"/>
                      </a:cubicBezTo>
                      <a:moveTo>
                        <a:pt x="68" y="102"/>
                      </a:moveTo>
                      <a:cubicBezTo>
                        <a:pt x="66" y="102"/>
                        <a:pt x="66" y="102"/>
                        <a:pt x="66" y="102"/>
                      </a:cubicBezTo>
                      <a:cubicBezTo>
                        <a:pt x="67" y="105"/>
                        <a:pt x="67" y="107"/>
                        <a:pt x="67" y="110"/>
                      </a:cubicBezTo>
                      <a:cubicBezTo>
                        <a:pt x="68" y="118"/>
                        <a:pt x="68" y="127"/>
                        <a:pt x="68" y="136"/>
                      </a:cubicBezTo>
                      <a:cubicBezTo>
                        <a:pt x="68" y="169"/>
                        <a:pt x="63" y="202"/>
                        <a:pt x="57" y="232"/>
                      </a:cubicBezTo>
                      <a:cubicBezTo>
                        <a:pt x="59" y="232"/>
                        <a:pt x="59" y="232"/>
                        <a:pt x="59" y="232"/>
                      </a:cubicBezTo>
                      <a:cubicBezTo>
                        <a:pt x="65" y="202"/>
                        <a:pt x="70" y="169"/>
                        <a:pt x="70" y="136"/>
                      </a:cubicBezTo>
                      <a:cubicBezTo>
                        <a:pt x="70" y="127"/>
                        <a:pt x="70" y="118"/>
                        <a:pt x="69" y="110"/>
                      </a:cubicBezTo>
                      <a:cubicBezTo>
                        <a:pt x="69" y="107"/>
                        <a:pt x="69" y="105"/>
                        <a:pt x="68" y="102"/>
                      </a:cubicBezTo>
                      <a:moveTo>
                        <a:pt x="70" y="0"/>
                      </a:moveTo>
                      <a:cubicBezTo>
                        <a:pt x="68" y="0"/>
                        <a:pt x="68" y="0"/>
                        <a:pt x="68" y="0"/>
                      </a:cubicBezTo>
                      <a:cubicBezTo>
                        <a:pt x="66" y="17"/>
                        <a:pt x="65" y="37"/>
                        <a:pt x="65" y="58"/>
                      </a:cubicBezTo>
                      <a:cubicBezTo>
                        <a:pt x="65" y="72"/>
                        <a:pt x="65" y="86"/>
                        <a:pt x="66" y="101"/>
                      </a:cubicBezTo>
                      <a:cubicBezTo>
                        <a:pt x="68" y="101"/>
                        <a:pt x="68" y="101"/>
                        <a:pt x="68" y="101"/>
                      </a:cubicBezTo>
                      <a:cubicBezTo>
                        <a:pt x="67" y="86"/>
                        <a:pt x="67" y="72"/>
                        <a:pt x="67" y="58"/>
                      </a:cubicBezTo>
                      <a:cubicBezTo>
                        <a:pt x="67" y="37"/>
                        <a:pt x="68" y="17"/>
                        <a:pt x="70"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1" name="Freeform 161"/>
                <p:cNvSpPr>
                  <a:spLocks/>
                </p:cNvSpPr>
                <p:nvPr/>
              </p:nvSpPr>
              <p:spPr bwMode="auto">
                <a:xfrm>
                  <a:off x="-3494" y="3069"/>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2" name="Freeform 162"/>
                <p:cNvSpPr>
                  <a:spLocks/>
                </p:cNvSpPr>
                <p:nvPr/>
              </p:nvSpPr>
              <p:spPr bwMode="auto">
                <a:xfrm>
                  <a:off x="-3433" y="2861"/>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3" name="Freeform 163"/>
                <p:cNvSpPr>
                  <a:spLocks noEditPoints="1"/>
                </p:cNvSpPr>
                <p:nvPr/>
              </p:nvSpPr>
              <p:spPr bwMode="auto">
                <a:xfrm>
                  <a:off x="-3629" y="3278"/>
                  <a:ext cx="76" cy="154"/>
                </a:xfrm>
                <a:custGeom>
                  <a:avLst/>
                  <a:gdLst/>
                  <a:ahLst/>
                  <a:cxnLst>
                    <a:cxn ang="0">
                      <a:pos x="19" y="31"/>
                    </a:cxn>
                    <a:cxn ang="0">
                      <a:pos x="17" y="31"/>
                    </a:cxn>
                    <a:cxn ang="0">
                      <a:pos x="7" y="52"/>
                    </a:cxn>
                    <a:cxn ang="0">
                      <a:pos x="2" y="61"/>
                    </a:cxn>
                    <a:cxn ang="0">
                      <a:pos x="0" y="64"/>
                    </a:cxn>
                    <a:cxn ang="0">
                      <a:pos x="2" y="65"/>
                    </a:cxn>
                    <a:cxn ang="0">
                      <a:pos x="19" y="31"/>
                    </a:cxn>
                    <a:cxn ang="0">
                      <a:pos x="32" y="0"/>
                    </a:cxn>
                    <a:cxn ang="0">
                      <a:pos x="30" y="0"/>
                    </a:cxn>
                    <a:cxn ang="0">
                      <a:pos x="23" y="18"/>
                    </a:cxn>
                    <a:cxn ang="0">
                      <a:pos x="17" y="31"/>
                    </a:cxn>
                    <a:cxn ang="0">
                      <a:pos x="19" y="31"/>
                    </a:cxn>
                    <a:cxn ang="0">
                      <a:pos x="32" y="0"/>
                    </a:cxn>
                  </a:cxnLst>
                  <a:rect l="0" t="0" r="r" b="b"/>
                  <a:pathLst>
                    <a:path w="32" h="65">
                      <a:moveTo>
                        <a:pt x="19" y="31"/>
                      </a:moveTo>
                      <a:cubicBezTo>
                        <a:pt x="17" y="31"/>
                        <a:pt x="17" y="31"/>
                        <a:pt x="17" y="31"/>
                      </a:cubicBezTo>
                      <a:cubicBezTo>
                        <a:pt x="13" y="40"/>
                        <a:pt x="9" y="47"/>
                        <a:pt x="7" y="52"/>
                      </a:cubicBezTo>
                      <a:cubicBezTo>
                        <a:pt x="5" y="56"/>
                        <a:pt x="3" y="59"/>
                        <a:pt x="2" y="61"/>
                      </a:cubicBezTo>
                      <a:cubicBezTo>
                        <a:pt x="1" y="63"/>
                        <a:pt x="0" y="64"/>
                        <a:pt x="0" y="64"/>
                      </a:cubicBezTo>
                      <a:cubicBezTo>
                        <a:pt x="2" y="65"/>
                        <a:pt x="2" y="65"/>
                        <a:pt x="2" y="65"/>
                      </a:cubicBezTo>
                      <a:cubicBezTo>
                        <a:pt x="2" y="65"/>
                        <a:pt x="9" y="53"/>
                        <a:pt x="19" y="31"/>
                      </a:cubicBezTo>
                      <a:moveTo>
                        <a:pt x="32" y="0"/>
                      </a:moveTo>
                      <a:cubicBezTo>
                        <a:pt x="30" y="0"/>
                        <a:pt x="30" y="0"/>
                        <a:pt x="30" y="0"/>
                      </a:cubicBezTo>
                      <a:cubicBezTo>
                        <a:pt x="28" y="7"/>
                        <a:pt x="25" y="13"/>
                        <a:pt x="23" y="18"/>
                      </a:cubicBezTo>
                      <a:cubicBezTo>
                        <a:pt x="21" y="23"/>
                        <a:pt x="19" y="27"/>
                        <a:pt x="17" y="31"/>
                      </a:cubicBezTo>
                      <a:cubicBezTo>
                        <a:pt x="19" y="31"/>
                        <a:pt x="19" y="31"/>
                        <a:pt x="19" y="31"/>
                      </a:cubicBezTo>
                      <a:cubicBezTo>
                        <a:pt x="23" y="22"/>
                        <a:pt x="28" y="12"/>
                        <a:pt x="3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4" name="Freeform 164"/>
                <p:cNvSpPr>
                  <a:spLocks/>
                </p:cNvSpPr>
                <p:nvPr/>
              </p:nvSpPr>
              <p:spPr bwMode="auto">
                <a:xfrm>
                  <a:off x="-3421" y="2809"/>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5" name="Freeform 165"/>
                <p:cNvSpPr>
                  <a:spLocks/>
                </p:cNvSpPr>
                <p:nvPr/>
              </p:nvSpPr>
              <p:spPr bwMode="auto">
                <a:xfrm>
                  <a:off x="-3558" y="3276"/>
                  <a:ext cx="7" cy="2"/>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0" y="0"/>
                        <a:pt x="0" y="1"/>
                        <a:pt x="0" y="1"/>
                      </a:cubicBezTo>
                      <a:cubicBezTo>
                        <a:pt x="2" y="1"/>
                        <a:pt x="2" y="1"/>
                        <a:pt x="2" y="1"/>
                      </a:cubicBezTo>
                      <a:cubicBezTo>
                        <a:pt x="3" y="0"/>
                        <a:pt x="3"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6" name="Freeform 166"/>
                <p:cNvSpPr>
                  <a:spLocks/>
                </p:cNvSpPr>
                <p:nvPr/>
              </p:nvSpPr>
              <p:spPr bwMode="auto">
                <a:xfrm>
                  <a:off x="-3589" y="3351"/>
                  <a:ext cx="5" cy="1"/>
                </a:xfrm>
                <a:custGeom>
                  <a:avLst/>
                  <a:gdLst/>
                  <a:ahLst/>
                  <a:cxnLst>
                    <a:cxn ang="0">
                      <a:pos x="2" y="0"/>
                    </a:cxn>
                    <a:cxn ang="0">
                      <a:pos x="0" y="0"/>
                    </a:cxn>
                    <a:cxn ang="0">
                      <a:pos x="0" y="0"/>
                    </a:cxn>
                    <a:cxn ang="0">
                      <a:pos x="2" y="0"/>
                    </a:cxn>
                    <a:cxn ang="0">
                      <a:pos x="2" y="0"/>
                    </a:cxn>
                  </a:cxnLst>
                  <a:rect l="0" t="0" r="r" b="b"/>
                  <a:pathLst>
                    <a:path w="2">
                      <a:moveTo>
                        <a:pt x="2" y="0"/>
                      </a:moveTo>
                      <a:cubicBezTo>
                        <a:pt x="0" y="0"/>
                        <a:pt x="0" y="0"/>
                        <a:pt x="0" y="0"/>
                      </a:cubicBezTo>
                      <a:cubicBezTo>
                        <a:pt x="0" y="0"/>
                        <a:pt x="0" y="0"/>
                        <a:pt x="0" y="0"/>
                      </a:cubicBezTo>
                      <a:cubicBezTo>
                        <a:pt x="2" y="0"/>
                        <a:pt x="2" y="0"/>
                        <a:pt x="2" y="0"/>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7" name="Freeform 167"/>
                <p:cNvSpPr>
                  <a:spLocks/>
                </p:cNvSpPr>
                <p:nvPr/>
              </p:nvSpPr>
              <p:spPr bwMode="auto">
                <a:xfrm>
                  <a:off x="-3400"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8" name="Freeform 168"/>
                <p:cNvSpPr>
                  <a:spLocks/>
                </p:cNvSpPr>
                <p:nvPr/>
              </p:nvSpPr>
              <p:spPr bwMode="auto">
                <a:xfrm>
                  <a:off x="-3395"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9" name="Freeform 169"/>
                <p:cNvSpPr>
                  <a:spLocks/>
                </p:cNvSpPr>
                <p:nvPr/>
              </p:nvSpPr>
              <p:spPr bwMode="auto">
                <a:xfrm>
                  <a:off x="-3201" y="1986"/>
                  <a:ext cx="3" cy="270"/>
                </a:xfrm>
                <a:custGeom>
                  <a:avLst/>
                  <a:gdLst/>
                  <a:ahLst/>
                  <a:cxnLst>
                    <a:cxn ang="0">
                      <a:pos x="3" y="0"/>
                    </a:cxn>
                    <a:cxn ang="0">
                      <a:pos x="0" y="0"/>
                    </a:cxn>
                    <a:cxn ang="0">
                      <a:pos x="0" y="270"/>
                    </a:cxn>
                    <a:cxn ang="0">
                      <a:pos x="3" y="270"/>
                    </a:cxn>
                    <a:cxn ang="0">
                      <a:pos x="3" y="240"/>
                    </a:cxn>
                    <a:cxn ang="0">
                      <a:pos x="0" y="240"/>
                    </a:cxn>
                    <a:cxn ang="0">
                      <a:pos x="0" y="237"/>
                    </a:cxn>
                    <a:cxn ang="0">
                      <a:pos x="3" y="237"/>
                    </a:cxn>
                    <a:cxn ang="0">
                      <a:pos x="3" y="0"/>
                    </a:cxn>
                    <a:cxn ang="0">
                      <a:pos x="3" y="0"/>
                    </a:cxn>
                  </a:cxnLst>
                  <a:rect l="0" t="0" r="r" b="b"/>
                  <a:pathLst>
                    <a:path w="3" h="270">
                      <a:moveTo>
                        <a:pt x="3" y="0"/>
                      </a:moveTo>
                      <a:lnTo>
                        <a:pt x="0" y="0"/>
                      </a:lnTo>
                      <a:lnTo>
                        <a:pt x="0" y="270"/>
                      </a:lnTo>
                      <a:lnTo>
                        <a:pt x="3" y="270"/>
                      </a:lnTo>
                      <a:lnTo>
                        <a:pt x="3" y="240"/>
                      </a:lnTo>
                      <a:lnTo>
                        <a:pt x="0" y="240"/>
                      </a:lnTo>
                      <a:lnTo>
                        <a:pt x="0" y="237"/>
                      </a:lnTo>
                      <a:lnTo>
                        <a:pt x="3" y="237"/>
                      </a:lnTo>
                      <a:lnTo>
                        <a:pt x="3" y="0"/>
                      </a:lnTo>
                      <a:lnTo>
                        <a:pt x="3"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0" name="Freeform 170"/>
                <p:cNvSpPr>
                  <a:spLocks/>
                </p:cNvSpPr>
                <p:nvPr/>
              </p:nvSpPr>
              <p:spPr bwMode="auto">
                <a:xfrm>
                  <a:off x="-3201" y="2223"/>
                  <a:ext cx="3" cy="3"/>
                </a:xfrm>
                <a:custGeom>
                  <a:avLst/>
                  <a:gdLst/>
                  <a:ahLst/>
                  <a:cxnLst>
                    <a:cxn ang="0">
                      <a:pos x="3" y="0"/>
                    </a:cxn>
                    <a:cxn ang="0">
                      <a:pos x="0" y="0"/>
                    </a:cxn>
                    <a:cxn ang="0">
                      <a:pos x="0" y="3"/>
                    </a:cxn>
                    <a:cxn ang="0">
                      <a:pos x="3" y="3"/>
                    </a:cxn>
                    <a:cxn ang="0">
                      <a:pos x="3" y="0"/>
                    </a:cxn>
                    <a:cxn ang="0">
                      <a:pos x="3" y="0"/>
                    </a:cxn>
                  </a:cxnLst>
                  <a:rect l="0" t="0" r="r" b="b"/>
                  <a:pathLst>
                    <a:path w="3" h="3">
                      <a:moveTo>
                        <a:pt x="3" y="0"/>
                      </a:moveTo>
                      <a:lnTo>
                        <a:pt x="0" y="0"/>
                      </a:lnTo>
                      <a:lnTo>
                        <a:pt x="0" y="3"/>
                      </a:lnTo>
                      <a:lnTo>
                        <a:pt x="3" y="3"/>
                      </a:lnTo>
                      <a:lnTo>
                        <a:pt x="3" y="0"/>
                      </a:lnTo>
                      <a:lnTo>
                        <a:pt x="3"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1" name="Freeform 171"/>
                <p:cNvSpPr>
                  <a:spLocks noEditPoints="1"/>
                </p:cNvSpPr>
                <p:nvPr/>
              </p:nvSpPr>
              <p:spPr bwMode="auto">
                <a:xfrm>
                  <a:off x="-3203" y="1524"/>
                  <a:ext cx="7" cy="998"/>
                </a:xfrm>
                <a:custGeom>
                  <a:avLst/>
                  <a:gdLst/>
                  <a:ahLst/>
                  <a:cxnLst>
                    <a:cxn ang="0">
                      <a:pos x="7" y="977"/>
                    </a:cxn>
                    <a:cxn ang="0">
                      <a:pos x="5" y="977"/>
                    </a:cxn>
                    <a:cxn ang="0">
                      <a:pos x="5" y="998"/>
                    </a:cxn>
                    <a:cxn ang="0">
                      <a:pos x="7" y="998"/>
                    </a:cxn>
                    <a:cxn ang="0">
                      <a:pos x="7" y="977"/>
                    </a:cxn>
                    <a:cxn ang="0">
                      <a:pos x="7" y="977"/>
                    </a:cxn>
                    <a:cxn ang="0">
                      <a:pos x="5" y="735"/>
                    </a:cxn>
                    <a:cxn ang="0">
                      <a:pos x="2" y="735"/>
                    </a:cxn>
                    <a:cxn ang="0">
                      <a:pos x="5" y="974"/>
                    </a:cxn>
                    <a:cxn ang="0">
                      <a:pos x="7" y="974"/>
                    </a:cxn>
                    <a:cxn ang="0">
                      <a:pos x="5" y="735"/>
                    </a:cxn>
                    <a:cxn ang="0">
                      <a:pos x="5" y="735"/>
                    </a:cxn>
                    <a:cxn ang="0">
                      <a:pos x="2" y="232"/>
                    </a:cxn>
                    <a:cxn ang="0">
                      <a:pos x="0" y="232"/>
                    </a:cxn>
                    <a:cxn ang="0">
                      <a:pos x="2" y="460"/>
                    </a:cxn>
                    <a:cxn ang="0">
                      <a:pos x="2" y="460"/>
                    </a:cxn>
                    <a:cxn ang="0">
                      <a:pos x="2" y="232"/>
                    </a:cxn>
                    <a:cxn ang="0">
                      <a:pos x="2" y="232"/>
                    </a:cxn>
                    <a:cxn ang="0">
                      <a:pos x="2" y="0"/>
                    </a:cxn>
                    <a:cxn ang="0">
                      <a:pos x="0" y="0"/>
                    </a:cxn>
                    <a:cxn ang="0">
                      <a:pos x="0" y="230"/>
                    </a:cxn>
                    <a:cxn ang="0">
                      <a:pos x="2" y="230"/>
                    </a:cxn>
                    <a:cxn ang="0">
                      <a:pos x="2" y="0"/>
                    </a:cxn>
                    <a:cxn ang="0">
                      <a:pos x="2" y="0"/>
                    </a:cxn>
                  </a:cxnLst>
                  <a:rect l="0" t="0" r="r" b="b"/>
                  <a:pathLst>
                    <a:path w="7" h="998">
                      <a:moveTo>
                        <a:pt x="7" y="977"/>
                      </a:moveTo>
                      <a:lnTo>
                        <a:pt x="5" y="977"/>
                      </a:lnTo>
                      <a:lnTo>
                        <a:pt x="5" y="998"/>
                      </a:lnTo>
                      <a:lnTo>
                        <a:pt x="7" y="998"/>
                      </a:lnTo>
                      <a:lnTo>
                        <a:pt x="7" y="977"/>
                      </a:lnTo>
                      <a:lnTo>
                        <a:pt x="7" y="977"/>
                      </a:lnTo>
                      <a:close/>
                      <a:moveTo>
                        <a:pt x="5" y="735"/>
                      </a:moveTo>
                      <a:lnTo>
                        <a:pt x="2" y="735"/>
                      </a:lnTo>
                      <a:lnTo>
                        <a:pt x="5" y="974"/>
                      </a:lnTo>
                      <a:lnTo>
                        <a:pt x="7" y="974"/>
                      </a:lnTo>
                      <a:lnTo>
                        <a:pt x="5" y="735"/>
                      </a:lnTo>
                      <a:lnTo>
                        <a:pt x="5" y="735"/>
                      </a:lnTo>
                      <a:close/>
                      <a:moveTo>
                        <a:pt x="2" y="232"/>
                      </a:moveTo>
                      <a:lnTo>
                        <a:pt x="0" y="232"/>
                      </a:lnTo>
                      <a:lnTo>
                        <a:pt x="2" y="460"/>
                      </a:lnTo>
                      <a:lnTo>
                        <a:pt x="2" y="460"/>
                      </a:lnTo>
                      <a:lnTo>
                        <a:pt x="2" y="232"/>
                      </a:lnTo>
                      <a:lnTo>
                        <a:pt x="2" y="232"/>
                      </a:lnTo>
                      <a:close/>
                      <a:moveTo>
                        <a:pt x="2" y="0"/>
                      </a:moveTo>
                      <a:lnTo>
                        <a:pt x="0" y="0"/>
                      </a:lnTo>
                      <a:lnTo>
                        <a:pt x="0" y="230"/>
                      </a:lnTo>
                      <a:lnTo>
                        <a:pt x="2" y="230"/>
                      </a:lnTo>
                      <a:lnTo>
                        <a:pt x="2" y="0"/>
                      </a:lnTo>
                      <a:lnTo>
                        <a:pt x="2"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2" name="Freeform 172"/>
                <p:cNvSpPr>
                  <a:spLocks/>
                </p:cNvSpPr>
                <p:nvPr/>
              </p:nvSpPr>
              <p:spPr bwMode="auto">
                <a:xfrm>
                  <a:off x="-3203" y="1754"/>
                  <a:ext cx="2" cy="2"/>
                </a:xfrm>
                <a:custGeom>
                  <a:avLst/>
                  <a:gdLst/>
                  <a:ahLst/>
                  <a:cxnLst>
                    <a:cxn ang="0">
                      <a:pos x="2" y="0"/>
                    </a:cxn>
                    <a:cxn ang="0">
                      <a:pos x="0" y="0"/>
                    </a:cxn>
                    <a:cxn ang="0">
                      <a:pos x="0" y="2"/>
                    </a:cxn>
                    <a:cxn ang="0">
                      <a:pos x="2" y="2"/>
                    </a:cxn>
                    <a:cxn ang="0">
                      <a:pos x="2" y="0"/>
                    </a:cxn>
                    <a:cxn ang="0">
                      <a:pos x="2" y="0"/>
                    </a:cxn>
                  </a:cxnLst>
                  <a:rect l="0" t="0" r="r" b="b"/>
                  <a:pathLst>
                    <a:path w="2" h="2">
                      <a:moveTo>
                        <a:pt x="2" y="0"/>
                      </a:moveTo>
                      <a:lnTo>
                        <a:pt x="0" y="0"/>
                      </a:lnTo>
                      <a:lnTo>
                        <a:pt x="0" y="2"/>
                      </a:lnTo>
                      <a:lnTo>
                        <a:pt x="2" y="2"/>
                      </a:lnTo>
                      <a:lnTo>
                        <a:pt x="2" y="0"/>
                      </a:lnTo>
                      <a:lnTo>
                        <a:pt x="2"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3" name="Freeform 173"/>
                <p:cNvSpPr>
                  <a:spLocks/>
                </p:cNvSpPr>
                <p:nvPr/>
              </p:nvSpPr>
              <p:spPr bwMode="auto">
                <a:xfrm>
                  <a:off x="-3198" y="2498"/>
                  <a:ext cx="2" cy="3"/>
                </a:xfrm>
                <a:custGeom>
                  <a:avLst/>
                  <a:gdLst/>
                  <a:ahLst/>
                  <a:cxnLst>
                    <a:cxn ang="0">
                      <a:pos x="2" y="0"/>
                    </a:cxn>
                    <a:cxn ang="0">
                      <a:pos x="0" y="0"/>
                    </a:cxn>
                    <a:cxn ang="0">
                      <a:pos x="0" y="3"/>
                    </a:cxn>
                    <a:cxn ang="0">
                      <a:pos x="2" y="3"/>
                    </a:cxn>
                    <a:cxn ang="0">
                      <a:pos x="2" y="0"/>
                    </a:cxn>
                    <a:cxn ang="0">
                      <a:pos x="2" y="0"/>
                    </a:cxn>
                  </a:cxnLst>
                  <a:rect l="0" t="0" r="r" b="b"/>
                  <a:pathLst>
                    <a:path w="2" h="3">
                      <a:moveTo>
                        <a:pt x="2" y="0"/>
                      </a:moveTo>
                      <a:lnTo>
                        <a:pt x="0" y="0"/>
                      </a:lnTo>
                      <a:lnTo>
                        <a:pt x="0" y="3"/>
                      </a:lnTo>
                      <a:lnTo>
                        <a:pt x="2" y="3"/>
                      </a:lnTo>
                      <a:lnTo>
                        <a:pt x="2" y="0"/>
                      </a:lnTo>
                      <a:lnTo>
                        <a:pt x="2"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4" name="Freeform 174"/>
                <p:cNvSpPr>
                  <a:spLocks/>
                </p:cNvSpPr>
                <p:nvPr/>
              </p:nvSpPr>
              <p:spPr bwMode="auto">
                <a:xfrm>
                  <a:off x="-3201" y="2256"/>
                  <a:ext cx="3" cy="3"/>
                </a:xfrm>
                <a:custGeom>
                  <a:avLst/>
                  <a:gdLst/>
                  <a:ahLst/>
                  <a:cxnLst>
                    <a:cxn ang="0">
                      <a:pos x="3" y="0"/>
                    </a:cxn>
                    <a:cxn ang="0">
                      <a:pos x="0" y="0"/>
                    </a:cxn>
                    <a:cxn ang="0">
                      <a:pos x="0" y="3"/>
                    </a:cxn>
                    <a:cxn ang="0">
                      <a:pos x="3" y="3"/>
                    </a:cxn>
                    <a:cxn ang="0">
                      <a:pos x="3" y="0"/>
                    </a:cxn>
                    <a:cxn ang="0">
                      <a:pos x="3" y="0"/>
                    </a:cxn>
                  </a:cxnLst>
                  <a:rect l="0" t="0" r="r" b="b"/>
                  <a:pathLst>
                    <a:path w="3" h="3">
                      <a:moveTo>
                        <a:pt x="3" y="0"/>
                      </a:moveTo>
                      <a:lnTo>
                        <a:pt x="0" y="0"/>
                      </a:lnTo>
                      <a:lnTo>
                        <a:pt x="0" y="3"/>
                      </a:lnTo>
                      <a:lnTo>
                        <a:pt x="3" y="3"/>
                      </a:lnTo>
                      <a:lnTo>
                        <a:pt x="3" y="0"/>
                      </a:lnTo>
                      <a:lnTo>
                        <a:pt x="3"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5" name="Freeform 175"/>
                <p:cNvSpPr>
                  <a:spLocks noEditPoints="1"/>
                </p:cNvSpPr>
                <p:nvPr/>
              </p:nvSpPr>
              <p:spPr bwMode="auto">
                <a:xfrm>
                  <a:off x="-3161" y="1524"/>
                  <a:ext cx="152" cy="732"/>
                </a:xfrm>
                <a:custGeom>
                  <a:avLst/>
                  <a:gdLst/>
                  <a:ahLst/>
                  <a:cxnLst>
                    <a:cxn ang="0">
                      <a:pos x="50" y="195"/>
                    </a:cxn>
                    <a:cxn ang="0">
                      <a:pos x="48" y="195"/>
                    </a:cxn>
                    <a:cxn ang="0">
                      <a:pos x="62" y="309"/>
                    </a:cxn>
                    <a:cxn ang="0">
                      <a:pos x="64" y="309"/>
                    </a:cxn>
                    <a:cxn ang="0">
                      <a:pos x="50" y="195"/>
                    </a:cxn>
                    <a:cxn ang="0">
                      <a:pos x="29" y="98"/>
                    </a:cxn>
                    <a:cxn ang="0">
                      <a:pos x="27" y="98"/>
                    </a:cxn>
                    <a:cxn ang="0">
                      <a:pos x="48" y="194"/>
                    </a:cxn>
                    <a:cxn ang="0">
                      <a:pos x="50" y="194"/>
                    </a:cxn>
                    <a:cxn ang="0">
                      <a:pos x="29" y="98"/>
                    </a:cxn>
                    <a:cxn ang="0">
                      <a:pos x="2" y="0"/>
                    </a:cxn>
                    <a:cxn ang="0">
                      <a:pos x="0" y="0"/>
                    </a:cxn>
                    <a:cxn ang="0">
                      <a:pos x="2" y="9"/>
                    </a:cxn>
                    <a:cxn ang="0">
                      <a:pos x="19" y="66"/>
                    </a:cxn>
                    <a:cxn ang="0">
                      <a:pos x="21" y="66"/>
                    </a:cxn>
                    <a:cxn ang="0">
                      <a:pos x="21" y="67"/>
                    </a:cxn>
                    <a:cxn ang="0">
                      <a:pos x="19" y="67"/>
                    </a:cxn>
                    <a:cxn ang="0">
                      <a:pos x="27" y="97"/>
                    </a:cxn>
                    <a:cxn ang="0">
                      <a:pos x="29" y="97"/>
                    </a:cxn>
                    <a:cxn ang="0">
                      <a:pos x="2" y="0"/>
                    </a:cxn>
                  </a:cxnLst>
                  <a:rect l="0" t="0" r="r" b="b"/>
                  <a:pathLst>
                    <a:path w="64" h="309">
                      <a:moveTo>
                        <a:pt x="50" y="195"/>
                      </a:moveTo>
                      <a:cubicBezTo>
                        <a:pt x="48" y="195"/>
                        <a:pt x="48" y="195"/>
                        <a:pt x="48" y="195"/>
                      </a:cubicBezTo>
                      <a:cubicBezTo>
                        <a:pt x="55" y="233"/>
                        <a:pt x="61" y="273"/>
                        <a:pt x="62" y="309"/>
                      </a:cubicBezTo>
                      <a:cubicBezTo>
                        <a:pt x="64" y="309"/>
                        <a:pt x="64" y="309"/>
                        <a:pt x="64" y="309"/>
                      </a:cubicBezTo>
                      <a:cubicBezTo>
                        <a:pt x="63" y="273"/>
                        <a:pt x="57" y="233"/>
                        <a:pt x="50" y="195"/>
                      </a:cubicBezTo>
                      <a:moveTo>
                        <a:pt x="29" y="98"/>
                      </a:moveTo>
                      <a:cubicBezTo>
                        <a:pt x="27" y="98"/>
                        <a:pt x="27" y="98"/>
                        <a:pt x="27" y="98"/>
                      </a:cubicBezTo>
                      <a:cubicBezTo>
                        <a:pt x="34" y="127"/>
                        <a:pt x="42" y="160"/>
                        <a:pt x="48" y="194"/>
                      </a:cubicBezTo>
                      <a:cubicBezTo>
                        <a:pt x="50" y="194"/>
                        <a:pt x="50" y="194"/>
                        <a:pt x="50" y="194"/>
                      </a:cubicBezTo>
                      <a:cubicBezTo>
                        <a:pt x="44" y="160"/>
                        <a:pt x="36" y="127"/>
                        <a:pt x="29" y="98"/>
                      </a:cubicBezTo>
                      <a:moveTo>
                        <a:pt x="2" y="0"/>
                      </a:moveTo>
                      <a:cubicBezTo>
                        <a:pt x="0" y="0"/>
                        <a:pt x="0" y="0"/>
                        <a:pt x="0" y="0"/>
                      </a:cubicBezTo>
                      <a:cubicBezTo>
                        <a:pt x="0" y="0"/>
                        <a:pt x="1" y="3"/>
                        <a:pt x="2" y="9"/>
                      </a:cubicBezTo>
                      <a:cubicBezTo>
                        <a:pt x="5" y="19"/>
                        <a:pt x="12" y="40"/>
                        <a:pt x="19" y="66"/>
                      </a:cubicBezTo>
                      <a:cubicBezTo>
                        <a:pt x="21" y="66"/>
                        <a:pt x="21" y="66"/>
                        <a:pt x="21" y="66"/>
                      </a:cubicBezTo>
                      <a:cubicBezTo>
                        <a:pt x="21" y="67"/>
                        <a:pt x="21" y="67"/>
                        <a:pt x="21" y="67"/>
                      </a:cubicBezTo>
                      <a:cubicBezTo>
                        <a:pt x="19" y="67"/>
                        <a:pt x="19" y="67"/>
                        <a:pt x="19" y="67"/>
                      </a:cubicBezTo>
                      <a:cubicBezTo>
                        <a:pt x="21" y="77"/>
                        <a:pt x="24" y="87"/>
                        <a:pt x="27" y="97"/>
                      </a:cubicBezTo>
                      <a:cubicBezTo>
                        <a:pt x="29" y="97"/>
                        <a:pt x="29" y="97"/>
                        <a:pt x="29" y="97"/>
                      </a:cubicBezTo>
                      <a:cubicBezTo>
                        <a:pt x="15" y="41"/>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6" name="Freeform 176"/>
                <p:cNvSpPr>
                  <a:spLocks/>
                </p:cNvSpPr>
                <p:nvPr/>
              </p:nvSpPr>
              <p:spPr bwMode="auto">
                <a:xfrm>
                  <a:off x="-3097" y="1754"/>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7" name="Freeform 177"/>
                <p:cNvSpPr>
                  <a:spLocks/>
                </p:cNvSpPr>
                <p:nvPr/>
              </p:nvSpPr>
              <p:spPr bwMode="auto">
                <a:xfrm>
                  <a:off x="-3116" y="1681"/>
                  <a:ext cx="5" cy="2"/>
                </a:xfrm>
                <a:custGeom>
                  <a:avLst/>
                  <a:gdLst/>
                  <a:ahLst/>
                  <a:cxnLst>
                    <a:cxn ang="0">
                      <a:pos x="0" y="0"/>
                    </a:cxn>
                    <a:cxn ang="0">
                      <a:pos x="0" y="1"/>
                    </a:cxn>
                    <a:cxn ang="0">
                      <a:pos x="2" y="1"/>
                    </a:cxn>
                    <a:cxn ang="0">
                      <a:pos x="2" y="0"/>
                    </a:cxn>
                  </a:cxnLst>
                  <a:rect l="0" t="0" r="r" b="b"/>
                  <a:pathLst>
                    <a:path w="2" h="1">
                      <a:moveTo>
                        <a:pt x="0" y="0"/>
                      </a:move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8" name="Line 178"/>
                <p:cNvSpPr>
                  <a:spLocks noChangeShapeType="1"/>
                </p:cNvSpPr>
                <p:nvPr/>
              </p:nvSpPr>
              <p:spPr bwMode="auto">
                <a:xfrm>
                  <a:off x="-3111" y="1681"/>
                  <a:ext cx="1" cy="1"/>
                </a:xfrm>
                <a:prstGeom prst="line">
                  <a:avLst/>
                </a:prstGeom>
                <a:no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9" name="Line 179"/>
                <p:cNvSpPr>
                  <a:spLocks noChangeShapeType="1"/>
                </p:cNvSpPr>
                <p:nvPr/>
              </p:nvSpPr>
              <p:spPr bwMode="auto">
                <a:xfrm>
                  <a:off x="-3111" y="1681"/>
                  <a:ext cx="1" cy="1"/>
                </a:xfrm>
                <a:prstGeom prst="line">
                  <a:avLst/>
                </a:prstGeom>
                <a:no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10" name="Freeform 180"/>
                <p:cNvSpPr>
                  <a:spLocks noEditPoints="1"/>
                </p:cNvSpPr>
                <p:nvPr/>
              </p:nvSpPr>
              <p:spPr bwMode="auto">
                <a:xfrm>
                  <a:off x="-3014" y="2259"/>
                  <a:ext cx="92" cy="1017"/>
                </a:xfrm>
                <a:custGeom>
                  <a:avLst/>
                  <a:gdLst/>
                  <a:ahLst/>
                  <a:cxnLst>
                    <a:cxn ang="0">
                      <a:pos x="26" y="343"/>
                    </a:cxn>
                    <a:cxn ang="0">
                      <a:pos x="24" y="343"/>
                    </a:cxn>
                    <a:cxn ang="0">
                      <a:pos x="37" y="429"/>
                    </a:cxn>
                    <a:cxn ang="0">
                      <a:pos x="39" y="429"/>
                    </a:cxn>
                    <a:cxn ang="0">
                      <a:pos x="30" y="378"/>
                    </a:cxn>
                    <a:cxn ang="0">
                      <a:pos x="26" y="345"/>
                    </a:cxn>
                    <a:cxn ang="0">
                      <a:pos x="26" y="343"/>
                    </a:cxn>
                    <a:cxn ang="0">
                      <a:pos x="13" y="255"/>
                    </a:cxn>
                    <a:cxn ang="0">
                      <a:pos x="11" y="255"/>
                    </a:cxn>
                    <a:cxn ang="0">
                      <a:pos x="23" y="333"/>
                    </a:cxn>
                    <a:cxn ang="0">
                      <a:pos x="23" y="333"/>
                    </a:cxn>
                    <a:cxn ang="0">
                      <a:pos x="24" y="342"/>
                    </a:cxn>
                    <a:cxn ang="0">
                      <a:pos x="26" y="342"/>
                    </a:cxn>
                    <a:cxn ang="0">
                      <a:pos x="25" y="333"/>
                    </a:cxn>
                    <a:cxn ang="0">
                      <a:pos x="25" y="333"/>
                    </a:cxn>
                    <a:cxn ang="0">
                      <a:pos x="25" y="333"/>
                    </a:cxn>
                    <a:cxn ang="0">
                      <a:pos x="13" y="255"/>
                    </a:cxn>
                    <a:cxn ang="0">
                      <a:pos x="10" y="233"/>
                    </a:cxn>
                    <a:cxn ang="0">
                      <a:pos x="8" y="233"/>
                    </a:cxn>
                    <a:cxn ang="0">
                      <a:pos x="11" y="254"/>
                    </a:cxn>
                    <a:cxn ang="0">
                      <a:pos x="13" y="254"/>
                    </a:cxn>
                    <a:cxn ang="0">
                      <a:pos x="10" y="233"/>
                    </a:cxn>
                    <a:cxn ang="0">
                      <a:pos x="4" y="102"/>
                    </a:cxn>
                    <a:cxn ang="0">
                      <a:pos x="2" y="102"/>
                    </a:cxn>
                    <a:cxn ang="0">
                      <a:pos x="2" y="113"/>
                    </a:cxn>
                    <a:cxn ang="0">
                      <a:pos x="2" y="132"/>
                    </a:cxn>
                    <a:cxn ang="0">
                      <a:pos x="8" y="232"/>
                    </a:cxn>
                    <a:cxn ang="0">
                      <a:pos x="10" y="232"/>
                    </a:cxn>
                    <a:cxn ang="0">
                      <a:pos x="4" y="132"/>
                    </a:cxn>
                    <a:cxn ang="0">
                      <a:pos x="4" y="118"/>
                    </a:cxn>
                    <a:cxn ang="0">
                      <a:pos x="4" y="113"/>
                    </a:cxn>
                    <a:cxn ang="0">
                      <a:pos x="4" y="113"/>
                    </a:cxn>
                    <a:cxn ang="0">
                      <a:pos x="4" y="113"/>
                    </a:cxn>
                    <a:cxn ang="0">
                      <a:pos x="4" y="102"/>
                    </a:cxn>
                    <a:cxn ang="0">
                      <a:pos x="2" y="0"/>
                    </a:cxn>
                    <a:cxn ang="0">
                      <a:pos x="0" y="0"/>
                    </a:cxn>
                    <a:cxn ang="0">
                      <a:pos x="0" y="5"/>
                    </a:cxn>
                    <a:cxn ang="0">
                      <a:pos x="0" y="5"/>
                    </a:cxn>
                    <a:cxn ang="0">
                      <a:pos x="0" y="5"/>
                    </a:cxn>
                    <a:cxn ang="0">
                      <a:pos x="0" y="5"/>
                    </a:cxn>
                    <a:cxn ang="0">
                      <a:pos x="2" y="101"/>
                    </a:cxn>
                    <a:cxn ang="0">
                      <a:pos x="4" y="101"/>
                    </a:cxn>
                    <a:cxn ang="0">
                      <a:pos x="2" y="5"/>
                    </a:cxn>
                    <a:cxn ang="0">
                      <a:pos x="2" y="5"/>
                    </a:cxn>
                    <a:cxn ang="0">
                      <a:pos x="2" y="0"/>
                    </a:cxn>
                  </a:cxnLst>
                  <a:rect l="0" t="0" r="r" b="b"/>
                  <a:pathLst>
                    <a:path w="39" h="429">
                      <a:moveTo>
                        <a:pt x="26" y="343"/>
                      </a:moveTo>
                      <a:cubicBezTo>
                        <a:pt x="24" y="343"/>
                        <a:pt x="24" y="343"/>
                        <a:pt x="24" y="343"/>
                      </a:cubicBezTo>
                      <a:cubicBezTo>
                        <a:pt x="26" y="358"/>
                        <a:pt x="29" y="390"/>
                        <a:pt x="37" y="429"/>
                      </a:cubicBezTo>
                      <a:cubicBezTo>
                        <a:pt x="39" y="429"/>
                        <a:pt x="39" y="429"/>
                        <a:pt x="39" y="429"/>
                      </a:cubicBezTo>
                      <a:cubicBezTo>
                        <a:pt x="35" y="410"/>
                        <a:pt x="32" y="393"/>
                        <a:pt x="30" y="378"/>
                      </a:cubicBezTo>
                      <a:cubicBezTo>
                        <a:pt x="28" y="364"/>
                        <a:pt x="27" y="353"/>
                        <a:pt x="26" y="345"/>
                      </a:cubicBezTo>
                      <a:cubicBezTo>
                        <a:pt x="26" y="344"/>
                        <a:pt x="26" y="344"/>
                        <a:pt x="26" y="343"/>
                      </a:cubicBezTo>
                      <a:moveTo>
                        <a:pt x="13" y="255"/>
                      </a:moveTo>
                      <a:cubicBezTo>
                        <a:pt x="11" y="255"/>
                        <a:pt x="11" y="255"/>
                        <a:pt x="11" y="255"/>
                      </a:cubicBezTo>
                      <a:cubicBezTo>
                        <a:pt x="14" y="279"/>
                        <a:pt x="18" y="305"/>
                        <a:pt x="23" y="333"/>
                      </a:cubicBezTo>
                      <a:cubicBezTo>
                        <a:pt x="23" y="333"/>
                        <a:pt x="23" y="333"/>
                        <a:pt x="23" y="333"/>
                      </a:cubicBezTo>
                      <a:cubicBezTo>
                        <a:pt x="23" y="334"/>
                        <a:pt x="24" y="337"/>
                        <a:pt x="24" y="342"/>
                      </a:cubicBezTo>
                      <a:cubicBezTo>
                        <a:pt x="26" y="342"/>
                        <a:pt x="26" y="342"/>
                        <a:pt x="26" y="342"/>
                      </a:cubicBezTo>
                      <a:cubicBezTo>
                        <a:pt x="25" y="336"/>
                        <a:pt x="25" y="333"/>
                        <a:pt x="25" y="333"/>
                      </a:cubicBezTo>
                      <a:cubicBezTo>
                        <a:pt x="25" y="333"/>
                        <a:pt x="25" y="333"/>
                        <a:pt x="25" y="333"/>
                      </a:cubicBezTo>
                      <a:cubicBezTo>
                        <a:pt x="25" y="333"/>
                        <a:pt x="25" y="333"/>
                        <a:pt x="25" y="333"/>
                      </a:cubicBezTo>
                      <a:cubicBezTo>
                        <a:pt x="20" y="305"/>
                        <a:pt x="16" y="279"/>
                        <a:pt x="13" y="255"/>
                      </a:cubicBezTo>
                      <a:moveTo>
                        <a:pt x="10" y="233"/>
                      </a:moveTo>
                      <a:cubicBezTo>
                        <a:pt x="8" y="233"/>
                        <a:pt x="8" y="233"/>
                        <a:pt x="8" y="233"/>
                      </a:cubicBezTo>
                      <a:cubicBezTo>
                        <a:pt x="9" y="240"/>
                        <a:pt x="10" y="247"/>
                        <a:pt x="11" y="254"/>
                      </a:cubicBezTo>
                      <a:cubicBezTo>
                        <a:pt x="13" y="254"/>
                        <a:pt x="13" y="254"/>
                        <a:pt x="13" y="254"/>
                      </a:cubicBezTo>
                      <a:cubicBezTo>
                        <a:pt x="12" y="247"/>
                        <a:pt x="11" y="240"/>
                        <a:pt x="10" y="233"/>
                      </a:cubicBezTo>
                      <a:moveTo>
                        <a:pt x="4" y="102"/>
                      </a:moveTo>
                      <a:cubicBezTo>
                        <a:pt x="2" y="102"/>
                        <a:pt x="2" y="102"/>
                        <a:pt x="2" y="102"/>
                      </a:cubicBezTo>
                      <a:cubicBezTo>
                        <a:pt x="2" y="105"/>
                        <a:pt x="2" y="109"/>
                        <a:pt x="2" y="113"/>
                      </a:cubicBezTo>
                      <a:cubicBezTo>
                        <a:pt x="2" y="113"/>
                        <a:pt x="2" y="120"/>
                        <a:pt x="2" y="132"/>
                      </a:cubicBezTo>
                      <a:cubicBezTo>
                        <a:pt x="2" y="152"/>
                        <a:pt x="3" y="186"/>
                        <a:pt x="8" y="232"/>
                      </a:cubicBezTo>
                      <a:cubicBezTo>
                        <a:pt x="10" y="232"/>
                        <a:pt x="10" y="232"/>
                        <a:pt x="10" y="232"/>
                      </a:cubicBezTo>
                      <a:cubicBezTo>
                        <a:pt x="5" y="186"/>
                        <a:pt x="4" y="152"/>
                        <a:pt x="4" y="132"/>
                      </a:cubicBezTo>
                      <a:cubicBezTo>
                        <a:pt x="4" y="126"/>
                        <a:pt x="4" y="121"/>
                        <a:pt x="4" y="118"/>
                      </a:cubicBezTo>
                      <a:cubicBezTo>
                        <a:pt x="4" y="115"/>
                        <a:pt x="4" y="113"/>
                        <a:pt x="4" y="113"/>
                      </a:cubicBezTo>
                      <a:cubicBezTo>
                        <a:pt x="4" y="113"/>
                        <a:pt x="4" y="113"/>
                        <a:pt x="4" y="113"/>
                      </a:cubicBezTo>
                      <a:cubicBezTo>
                        <a:pt x="4" y="113"/>
                        <a:pt x="4" y="113"/>
                        <a:pt x="4" y="113"/>
                      </a:cubicBezTo>
                      <a:cubicBezTo>
                        <a:pt x="4" y="109"/>
                        <a:pt x="4" y="106"/>
                        <a:pt x="4" y="102"/>
                      </a:cubicBezTo>
                      <a:moveTo>
                        <a:pt x="2" y="0"/>
                      </a:moveTo>
                      <a:cubicBezTo>
                        <a:pt x="0" y="0"/>
                        <a:pt x="0" y="0"/>
                        <a:pt x="0" y="0"/>
                      </a:cubicBezTo>
                      <a:cubicBezTo>
                        <a:pt x="0" y="1"/>
                        <a:pt x="0" y="3"/>
                        <a:pt x="0" y="5"/>
                      </a:cubicBezTo>
                      <a:cubicBezTo>
                        <a:pt x="0" y="5"/>
                        <a:pt x="0" y="5"/>
                        <a:pt x="0" y="5"/>
                      </a:cubicBezTo>
                      <a:cubicBezTo>
                        <a:pt x="0" y="5"/>
                        <a:pt x="0" y="5"/>
                        <a:pt x="0" y="5"/>
                      </a:cubicBezTo>
                      <a:cubicBezTo>
                        <a:pt x="0" y="5"/>
                        <a:pt x="0" y="5"/>
                        <a:pt x="0" y="5"/>
                      </a:cubicBezTo>
                      <a:cubicBezTo>
                        <a:pt x="0" y="6"/>
                        <a:pt x="1" y="19"/>
                        <a:pt x="2" y="101"/>
                      </a:cubicBezTo>
                      <a:cubicBezTo>
                        <a:pt x="4" y="101"/>
                        <a:pt x="4" y="101"/>
                        <a:pt x="4" y="101"/>
                      </a:cubicBezTo>
                      <a:cubicBezTo>
                        <a:pt x="3" y="13"/>
                        <a:pt x="2" y="5"/>
                        <a:pt x="2" y="5"/>
                      </a:cubicBezTo>
                      <a:cubicBezTo>
                        <a:pt x="2" y="5"/>
                        <a:pt x="2" y="5"/>
                        <a:pt x="2" y="5"/>
                      </a:cubicBezTo>
                      <a:cubicBezTo>
                        <a:pt x="2" y="3"/>
                        <a:pt x="2" y="1"/>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11" name="Freeform 181"/>
                <p:cNvSpPr>
                  <a:spLocks/>
                </p:cNvSpPr>
                <p:nvPr/>
              </p:nvSpPr>
              <p:spPr bwMode="auto">
                <a:xfrm>
                  <a:off x="-2957" y="3069"/>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12" name="Freeform 182"/>
                <p:cNvSpPr>
                  <a:spLocks/>
                </p:cNvSpPr>
                <p:nvPr/>
              </p:nvSpPr>
              <p:spPr bwMode="auto">
                <a:xfrm>
                  <a:off x="-2988" y="2861"/>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13" name="Freeform 183"/>
                <p:cNvSpPr>
                  <a:spLocks/>
                </p:cNvSpPr>
                <p:nvPr/>
              </p:nvSpPr>
              <p:spPr bwMode="auto">
                <a:xfrm>
                  <a:off x="-2926" y="3278"/>
                  <a:ext cx="23" cy="76"/>
                </a:xfrm>
                <a:custGeom>
                  <a:avLst/>
                  <a:gdLst/>
                  <a:ahLst/>
                  <a:cxnLst>
                    <a:cxn ang="0">
                      <a:pos x="2" y="0"/>
                    </a:cxn>
                    <a:cxn ang="0">
                      <a:pos x="0" y="0"/>
                    </a:cxn>
                    <a:cxn ang="0">
                      <a:pos x="8" y="32"/>
                    </a:cxn>
                    <a:cxn ang="0">
                      <a:pos x="10" y="32"/>
                    </a:cxn>
                    <a:cxn ang="0">
                      <a:pos x="2" y="0"/>
                    </a:cxn>
                  </a:cxnLst>
                  <a:rect l="0" t="0" r="r" b="b"/>
                  <a:pathLst>
                    <a:path w="10" h="32">
                      <a:moveTo>
                        <a:pt x="2" y="0"/>
                      </a:moveTo>
                      <a:cubicBezTo>
                        <a:pt x="0" y="0"/>
                        <a:pt x="0" y="0"/>
                        <a:pt x="0" y="0"/>
                      </a:cubicBezTo>
                      <a:cubicBezTo>
                        <a:pt x="2" y="10"/>
                        <a:pt x="5" y="21"/>
                        <a:pt x="8" y="32"/>
                      </a:cubicBezTo>
                      <a:cubicBezTo>
                        <a:pt x="10" y="32"/>
                        <a:pt x="10" y="32"/>
                        <a:pt x="10" y="32"/>
                      </a:cubicBezTo>
                      <a:cubicBezTo>
                        <a:pt x="7" y="21"/>
                        <a:pt x="5" y="1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14" name="Freeform 184"/>
                <p:cNvSpPr>
                  <a:spLocks/>
                </p:cNvSpPr>
                <p:nvPr/>
              </p:nvSpPr>
              <p:spPr bwMode="auto">
                <a:xfrm>
                  <a:off x="-2995" y="2809"/>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15" name="Freeform 185"/>
                <p:cNvSpPr>
                  <a:spLocks/>
                </p:cNvSpPr>
                <p:nvPr/>
              </p:nvSpPr>
              <p:spPr bwMode="auto">
                <a:xfrm>
                  <a:off x="-2926" y="3276"/>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16" name="Freeform 186"/>
                <p:cNvSpPr>
                  <a:spLocks/>
                </p:cNvSpPr>
                <p:nvPr/>
              </p:nvSpPr>
              <p:spPr bwMode="auto">
                <a:xfrm>
                  <a:off x="-2907" y="3356"/>
                  <a:ext cx="19" cy="57"/>
                </a:xfrm>
                <a:custGeom>
                  <a:avLst/>
                  <a:gdLst/>
                  <a:ahLst/>
                  <a:cxnLst>
                    <a:cxn ang="0">
                      <a:pos x="2" y="0"/>
                    </a:cxn>
                    <a:cxn ang="0">
                      <a:pos x="0" y="0"/>
                    </a:cxn>
                    <a:cxn ang="0">
                      <a:pos x="6" y="24"/>
                    </a:cxn>
                    <a:cxn ang="0">
                      <a:pos x="8" y="24"/>
                    </a:cxn>
                    <a:cxn ang="0">
                      <a:pos x="2" y="0"/>
                    </a:cxn>
                  </a:cxnLst>
                  <a:rect l="0" t="0" r="r" b="b"/>
                  <a:pathLst>
                    <a:path w="8" h="24">
                      <a:moveTo>
                        <a:pt x="2" y="0"/>
                      </a:moveTo>
                      <a:cubicBezTo>
                        <a:pt x="0" y="0"/>
                        <a:pt x="0" y="0"/>
                        <a:pt x="0" y="0"/>
                      </a:cubicBezTo>
                      <a:cubicBezTo>
                        <a:pt x="2" y="8"/>
                        <a:pt x="4" y="16"/>
                        <a:pt x="6" y="24"/>
                      </a:cubicBezTo>
                      <a:cubicBezTo>
                        <a:pt x="8" y="24"/>
                        <a:pt x="8" y="24"/>
                        <a:pt x="8" y="24"/>
                      </a:cubicBezTo>
                      <a:cubicBezTo>
                        <a:pt x="6" y="16"/>
                        <a:pt x="4" y="8"/>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17" name="Freeform 187"/>
                <p:cNvSpPr>
                  <a:spLocks/>
                </p:cNvSpPr>
                <p:nvPr/>
              </p:nvSpPr>
              <p:spPr bwMode="auto">
                <a:xfrm>
                  <a:off x="-2907" y="3354"/>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18" name="Freeform 188"/>
                <p:cNvSpPr>
                  <a:spLocks/>
                </p:cNvSpPr>
                <p:nvPr/>
              </p:nvSpPr>
              <p:spPr bwMode="auto">
                <a:xfrm>
                  <a:off x="-3009"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19" name="Freeform 189"/>
                <p:cNvSpPr>
                  <a:spLocks/>
                </p:cNvSpPr>
                <p:nvPr/>
              </p:nvSpPr>
              <p:spPr bwMode="auto">
                <a:xfrm>
                  <a:off x="-3014"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20" name="Freeform 190"/>
                <p:cNvSpPr>
                  <a:spLocks/>
                </p:cNvSpPr>
                <p:nvPr/>
              </p:nvSpPr>
              <p:spPr bwMode="auto">
                <a:xfrm>
                  <a:off x="-2903" y="1986"/>
                  <a:ext cx="83" cy="270"/>
                </a:xfrm>
                <a:custGeom>
                  <a:avLst/>
                  <a:gdLst/>
                  <a:ahLst/>
                  <a:cxnLst>
                    <a:cxn ang="0">
                      <a:pos x="2" y="0"/>
                    </a:cxn>
                    <a:cxn ang="0">
                      <a:pos x="0" y="0"/>
                    </a:cxn>
                    <a:cxn ang="0">
                      <a:pos x="0" y="5"/>
                    </a:cxn>
                    <a:cxn ang="0">
                      <a:pos x="1" y="5"/>
                    </a:cxn>
                    <a:cxn ang="0">
                      <a:pos x="1" y="5"/>
                    </a:cxn>
                    <a:cxn ang="0">
                      <a:pos x="2" y="8"/>
                    </a:cxn>
                    <a:cxn ang="0">
                      <a:pos x="33" y="114"/>
                    </a:cxn>
                    <a:cxn ang="0">
                      <a:pos x="35" y="114"/>
                    </a:cxn>
                    <a:cxn ang="0">
                      <a:pos x="32" y="101"/>
                    </a:cxn>
                    <a:cxn ang="0">
                      <a:pos x="30" y="101"/>
                    </a:cxn>
                    <a:cxn ang="0">
                      <a:pos x="30" y="100"/>
                    </a:cxn>
                    <a:cxn ang="0">
                      <a:pos x="32" y="100"/>
                    </a:cxn>
                    <a:cxn ang="0">
                      <a:pos x="2" y="4"/>
                    </a:cxn>
                    <a:cxn ang="0">
                      <a:pos x="2" y="0"/>
                    </a:cxn>
                  </a:cxnLst>
                  <a:rect l="0" t="0" r="r" b="b"/>
                  <a:pathLst>
                    <a:path w="35" h="114">
                      <a:moveTo>
                        <a:pt x="2" y="0"/>
                      </a:moveTo>
                      <a:cubicBezTo>
                        <a:pt x="0" y="0"/>
                        <a:pt x="0" y="0"/>
                        <a:pt x="0" y="0"/>
                      </a:cubicBezTo>
                      <a:cubicBezTo>
                        <a:pt x="0" y="1"/>
                        <a:pt x="0" y="3"/>
                        <a:pt x="0" y="5"/>
                      </a:cubicBezTo>
                      <a:cubicBezTo>
                        <a:pt x="1" y="5"/>
                        <a:pt x="1" y="5"/>
                        <a:pt x="1" y="5"/>
                      </a:cubicBezTo>
                      <a:cubicBezTo>
                        <a:pt x="1" y="5"/>
                        <a:pt x="1" y="5"/>
                        <a:pt x="1" y="5"/>
                      </a:cubicBezTo>
                      <a:cubicBezTo>
                        <a:pt x="1" y="5"/>
                        <a:pt x="1" y="6"/>
                        <a:pt x="2" y="8"/>
                      </a:cubicBezTo>
                      <a:cubicBezTo>
                        <a:pt x="7" y="20"/>
                        <a:pt x="23" y="60"/>
                        <a:pt x="33" y="114"/>
                      </a:cubicBezTo>
                      <a:cubicBezTo>
                        <a:pt x="35" y="114"/>
                        <a:pt x="35" y="114"/>
                        <a:pt x="35" y="114"/>
                      </a:cubicBezTo>
                      <a:cubicBezTo>
                        <a:pt x="34" y="109"/>
                        <a:pt x="33" y="105"/>
                        <a:pt x="32" y="101"/>
                      </a:cubicBezTo>
                      <a:cubicBezTo>
                        <a:pt x="30" y="101"/>
                        <a:pt x="30" y="101"/>
                        <a:pt x="30" y="101"/>
                      </a:cubicBezTo>
                      <a:cubicBezTo>
                        <a:pt x="30" y="100"/>
                        <a:pt x="30" y="100"/>
                        <a:pt x="30" y="100"/>
                      </a:cubicBezTo>
                      <a:cubicBezTo>
                        <a:pt x="32" y="100"/>
                        <a:pt x="32" y="100"/>
                        <a:pt x="32" y="100"/>
                      </a:cubicBezTo>
                      <a:cubicBezTo>
                        <a:pt x="20" y="45"/>
                        <a:pt x="3" y="7"/>
                        <a:pt x="2" y="4"/>
                      </a:cubicBezTo>
                      <a:cubicBezTo>
                        <a:pt x="2" y="3"/>
                        <a:pt x="2" y="1"/>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21" name="Freeform 191"/>
                <p:cNvSpPr>
                  <a:spLocks/>
                </p:cNvSpPr>
                <p:nvPr/>
              </p:nvSpPr>
              <p:spPr bwMode="auto">
                <a:xfrm>
                  <a:off x="-2832" y="2223"/>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22" name="Freeform 192"/>
                <p:cNvSpPr>
                  <a:spLocks noEditPoints="1"/>
                </p:cNvSpPr>
                <p:nvPr/>
              </p:nvSpPr>
              <p:spPr bwMode="auto">
                <a:xfrm>
                  <a:off x="-3113" y="1522"/>
                  <a:ext cx="215" cy="462"/>
                </a:xfrm>
                <a:custGeom>
                  <a:avLst/>
                  <a:gdLst/>
                  <a:ahLst/>
                  <a:cxnLst>
                    <a:cxn ang="0">
                      <a:pos x="67" y="99"/>
                    </a:cxn>
                    <a:cxn ang="0">
                      <a:pos x="65" y="99"/>
                    </a:cxn>
                    <a:cxn ang="0">
                      <a:pos x="89" y="195"/>
                    </a:cxn>
                    <a:cxn ang="0">
                      <a:pos x="91" y="195"/>
                    </a:cxn>
                    <a:cxn ang="0">
                      <a:pos x="67" y="99"/>
                    </a:cxn>
                    <a:cxn ang="0">
                      <a:pos x="53" y="68"/>
                    </a:cxn>
                    <a:cxn ang="0">
                      <a:pos x="53" y="68"/>
                    </a:cxn>
                    <a:cxn ang="0">
                      <a:pos x="51" y="68"/>
                    </a:cxn>
                    <a:cxn ang="0">
                      <a:pos x="64" y="98"/>
                    </a:cxn>
                    <a:cxn ang="0">
                      <a:pos x="66" y="98"/>
                    </a:cxn>
                    <a:cxn ang="0">
                      <a:pos x="53" y="68"/>
                    </a:cxn>
                    <a:cxn ang="0">
                      <a:pos x="2" y="0"/>
                    </a:cxn>
                    <a:cxn ang="0">
                      <a:pos x="1" y="0"/>
                    </a:cxn>
                    <a:cxn ang="0">
                      <a:pos x="0" y="1"/>
                    </a:cxn>
                    <a:cxn ang="0">
                      <a:pos x="1" y="2"/>
                    </a:cxn>
                    <a:cxn ang="0">
                      <a:pos x="50" y="67"/>
                    </a:cxn>
                    <a:cxn ang="0">
                      <a:pos x="52" y="67"/>
                    </a:cxn>
                    <a:cxn ang="0">
                      <a:pos x="2" y="0"/>
                    </a:cxn>
                  </a:cxnLst>
                  <a:rect l="0" t="0" r="r" b="b"/>
                  <a:pathLst>
                    <a:path w="91" h="195">
                      <a:moveTo>
                        <a:pt x="67" y="99"/>
                      </a:moveTo>
                      <a:cubicBezTo>
                        <a:pt x="65" y="99"/>
                        <a:pt x="65" y="99"/>
                        <a:pt x="65" y="99"/>
                      </a:cubicBezTo>
                      <a:cubicBezTo>
                        <a:pt x="75" y="125"/>
                        <a:pt x="84" y="157"/>
                        <a:pt x="89" y="195"/>
                      </a:cubicBezTo>
                      <a:cubicBezTo>
                        <a:pt x="91" y="195"/>
                        <a:pt x="91" y="195"/>
                        <a:pt x="91" y="195"/>
                      </a:cubicBezTo>
                      <a:cubicBezTo>
                        <a:pt x="86" y="157"/>
                        <a:pt x="77" y="125"/>
                        <a:pt x="67" y="99"/>
                      </a:cubicBezTo>
                      <a:moveTo>
                        <a:pt x="53" y="68"/>
                      </a:moveTo>
                      <a:cubicBezTo>
                        <a:pt x="53" y="68"/>
                        <a:pt x="53" y="68"/>
                        <a:pt x="53" y="68"/>
                      </a:cubicBezTo>
                      <a:cubicBezTo>
                        <a:pt x="51" y="68"/>
                        <a:pt x="51" y="68"/>
                        <a:pt x="51" y="68"/>
                      </a:cubicBezTo>
                      <a:cubicBezTo>
                        <a:pt x="55" y="77"/>
                        <a:pt x="60" y="87"/>
                        <a:pt x="64" y="98"/>
                      </a:cubicBezTo>
                      <a:cubicBezTo>
                        <a:pt x="66" y="98"/>
                        <a:pt x="66" y="98"/>
                        <a:pt x="66" y="98"/>
                      </a:cubicBezTo>
                      <a:cubicBezTo>
                        <a:pt x="62" y="87"/>
                        <a:pt x="57" y="77"/>
                        <a:pt x="53" y="68"/>
                      </a:cubicBezTo>
                      <a:moveTo>
                        <a:pt x="2" y="0"/>
                      </a:moveTo>
                      <a:cubicBezTo>
                        <a:pt x="1" y="0"/>
                        <a:pt x="1" y="0"/>
                        <a:pt x="1" y="0"/>
                      </a:cubicBezTo>
                      <a:cubicBezTo>
                        <a:pt x="0" y="1"/>
                        <a:pt x="0" y="1"/>
                        <a:pt x="0" y="1"/>
                      </a:cubicBezTo>
                      <a:cubicBezTo>
                        <a:pt x="1" y="2"/>
                        <a:pt x="1" y="2"/>
                        <a:pt x="1" y="2"/>
                      </a:cubicBezTo>
                      <a:cubicBezTo>
                        <a:pt x="6" y="6"/>
                        <a:pt x="28" y="26"/>
                        <a:pt x="50" y="67"/>
                      </a:cubicBezTo>
                      <a:cubicBezTo>
                        <a:pt x="52" y="67"/>
                        <a:pt x="52" y="67"/>
                        <a:pt x="52" y="67"/>
                      </a:cubicBezTo>
                      <a:cubicBezTo>
                        <a:pt x="30" y="24"/>
                        <a:pt x="6" y="3"/>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23" name="Freeform 193"/>
                <p:cNvSpPr>
                  <a:spLocks/>
                </p:cNvSpPr>
                <p:nvPr/>
              </p:nvSpPr>
              <p:spPr bwMode="auto">
                <a:xfrm>
                  <a:off x="-2962" y="1754"/>
                  <a:ext cx="7" cy="2"/>
                </a:xfrm>
                <a:custGeom>
                  <a:avLst/>
                  <a:gdLst/>
                  <a:ahLst/>
                  <a:cxnLst>
                    <a:cxn ang="0">
                      <a:pos x="2" y="0"/>
                    </a:cxn>
                    <a:cxn ang="0">
                      <a:pos x="0" y="0"/>
                    </a:cxn>
                    <a:cxn ang="0">
                      <a:pos x="1" y="1"/>
                    </a:cxn>
                    <a:cxn ang="0">
                      <a:pos x="3" y="1"/>
                    </a:cxn>
                    <a:cxn ang="0">
                      <a:pos x="2" y="0"/>
                    </a:cxn>
                  </a:cxnLst>
                  <a:rect l="0" t="0" r="r" b="b"/>
                  <a:pathLst>
                    <a:path w="3" h="1">
                      <a:moveTo>
                        <a:pt x="2" y="0"/>
                      </a:moveTo>
                      <a:cubicBezTo>
                        <a:pt x="0" y="0"/>
                        <a:pt x="0" y="0"/>
                        <a:pt x="0" y="0"/>
                      </a:cubicBezTo>
                      <a:cubicBezTo>
                        <a:pt x="0" y="0"/>
                        <a:pt x="0" y="1"/>
                        <a:pt x="1" y="1"/>
                      </a:cubicBezTo>
                      <a:cubicBezTo>
                        <a:pt x="3" y="1"/>
                        <a:pt x="3" y="1"/>
                        <a:pt x="3"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24" name="Freeform 194"/>
                <p:cNvSpPr>
                  <a:spLocks/>
                </p:cNvSpPr>
                <p:nvPr/>
              </p:nvSpPr>
              <p:spPr bwMode="auto">
                <a:xfrm>
                  <a:off x="-2990" y="1681"/>
                  <a:ext cx="2" cy="2"/>
                </a:xfrm>
                <a:custGeom>
                  <a:avLst/>
                  <a:gdLst/>
                  <a:ahLst/>
                  <a:cxnLst>
                    <a:cxn ang="0">
                      <a:pos x="1" y="1"/>
                    </a:cxn>
                    <a:cxn ang="0">
                      <a:pos x="0" y="0"/>
                    </a:cxn>
                  </a:cxnLst>
                  <a:rect l="0" t="0" r="r" b="b"/>
                  <a:pathLst>
                    <a:path w="1" h="1">
                      <a:moveTo>
                        <a:pt x="1" y="1"/>
                      </a:moveTo>
                      <a:cubicBezTo>
                        <a:pt x="1" y="1"/>
                        <a:pt x="0" y="1"/>
                        <a:pt x="0"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25" name="Freeform 195"/>
                <p:cNvSpPr>
                  <a:spLocks/>
                </p:cNvSpPr>
                <p:nvPr/>
              </p:nvSpPr>
              <p:spPr bwMode="auto">
                <a:xfrm>
                  <a:off x="-2995" y="1681"/>
                  <a:ext cx="5" cy="2"/>
                </a:xfrm>
                <a:custGeom>
                  <a:avLst/>
                  <a:gdLst/>
                  <a:ahLst/>
                  <a:cxnLst>
                    <a:cxn ang="0">
                      <a:pos x="2" y="0"/>
                    </a:cxn>
                    <a:cxn ang="0">
                      <a:pos x="0" y="0"/>
                    </a:cxn>
                    <a:cxn ang="0">
                      <a:pos x="1" y="1"/>
                    </a:cxn>
                  </a:cxnLst>
                  <a:rect l="0" t="0" r="r" b="b"/>
                  <a:pathLst>
                    <a:path w="2" h="1">
                      <a:moveTo>
                        <a:pt x="2" y="0"/>
                      </a:moveTo>
                      <a:cubicBezTo>
                        <a:pt x="0" y="0"/>
                        <a:pt x="0" y="0"/>
                        <a:pt x="0" y="0"/>
                      </a:cubicBezTo>
                      <a:cubicBezTo>
                        <a:pt x="0" y="1"/>
                        <a:pt x="0" y="1"/>
                        <a:pt x="1" y="1"/>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26" name="Freeform 196"/>
                <p:cNvSpPr>
                  <a:spLocks noEditPoints="1"/>
                </p:cNvSpPr>
                <p:nvPr/>
              </p:nvSpPr>
              <p:spPr bwMode="auto">
                <a:xfrm>
                  <a:off x="-2824" y="2259"/>
                  <a:ext cx="26" cy="1017"/>
                </a:xfrm>
                <a:custGeom>
                  <a:avLst/>
                  <a:gdLst/>
                  <a:ahLst/>
                  <a:cxnLst>
                    <a:cxn ang="0">
                      <a:pos x="8" y="343"/>
                    </a:cxn>
                    <a:cxn ang="0">
                      <a:pos x="6" y="343"/>
                    </a:cxn>
                    <a:cxn ang="0">
                      <a:pos x="6" y="429"/>
                    </a:cxn>
                    <a:cxn ang="0">
                      <a:pos x="8" y="429"/>
                    </a:cxn>
                    <a:cxn ang="0">
                      <a:pos x="8" y="343"/>
                    </a:cxn>
                    <a:cxn ang="0">
                      <a:pos x="11" y="233"/>
                    </a:cxn>
                    <a:cxn ang="0">
                      <a:pos x="9" y="233"/>
                    </a:cxn>
                    <a:cxn ang="0">
                      <a:pos x="5" y="333"/>
                    </a:cxn>
                    <a:cxn ang="0">
                      <a:pos x="6" y="342"/>
                    </a:cxn>
                    <a:cxn ang="0">
                      <a:pos x="8" y="342"/>
                    </a:cxn>
                    <a:cxn ang="0">
                      <a:pos x="8" y="333"/>
                    </a:cxn>
                    <a:cxn ang="0">
                      <a:pos x="11" y="233"/>
                    </a:cxn>
                    <a:cxn ang="0">
                      <a:pos x="10" y="102"/>
                    </a:cxn>
                    <a:cxn ang="0">
                      <a:pos x="8" y="102"/>
                    </a:cxn>
                    <a:cxn ang="0">
                      <a:pos x="9" y="178"/>
                    </a:cxn>
                    <a:cxn ang="0">
                      <a:pos x="9" y="232"/>
                    </a:cxn>
                    <a:cxn ang="0">
                      <a:pos x="11" y="232"/>
                    </a:cxn>
                    <a:cxn ang="0">
                      <a:pos x="11" y="178"/>
                    </a:cxn>
                    <a:cxn ang="0">
                      <a:pos x="10" y="102"/>
                    </a:cxn>
                    <a:cxn ang="0">
                      <a:pos x="2" y="0"/>
                    </a:cxn>
                    <a:cxn ang="0">
                      <a:pos x="0" y="0"/>
                    </a:cxn>
                    <a:cxn ang="0">
                      <a:pos x="7" y="60"/>
                    </a:cxn>
                    <a:cxn ang="0">
                      <a:pos x="7" y="69"/>
                    </a:cxn>
                    <a:cxn ang="0">
                      <a:pos x="8" y="101"/>
                    </a:cxn>
                    <a:cxn ang="0">
                      <a:pos x="10" y="101"/>
                    </a:cxn>
                    <a:cxn ang="0">
                      <a:pos x="9" y="60"/>
                    </a:cxn>
                    <a:cxn ang="0">
                      <a:pos x="2" y="0"/>
                    </a:cxn>
                  </a:cxnLst>
                  <a:rect l="0" t="0" r="r" b="b"/>
                  <a:pathLst>
                    <a:path w="11" h="429">
                      <a:moveTo>
                        <a:pt x="8" y="343"/>
                      </a:moveTo>
                      <a:cubicBezTo>
                        <a:pt x="6" y="343"/>
                        <a:pt x="6" y="343"/>
                        <a:pt x="6" y="343"/>
                      </a:cubicBezTo>
                      <a:cubicBezTo>
                        <a:pt x="6" y="429"/>
                        <a:pt x="6" y="429"/>
                        <a:pt x="6" y="429"/>
                      </a:cubicBezTo>
                      <a:cubicBezTo>
                        <a:pt x="8" y="429"/>
                        <a:pt x="8" y="429"/>
                        <a:pt x="8" y="429"/>
                      </a:cubicBezTo>
                      <a:cubicBezTo>
                        <a:pt x="8" y="343"/>
                        <a:pt x="8" y="343"/>
                        <a:pt x="8" y="343"/>
                      </a:cubicBezTo>
                      <a:moveTo>
                        <a:pt x="11" y="233"/>
                      </a:moveTo>
                      <a:cubicBezTo>
                        <a:pt x="9" y="233"/>
                        <a:pt x="9" y="233"/>
                        <a:pt x="9" y="233"/>
                      </a:cubicBezTo>
                      <a:cubicBezTo>
                        <a:pt x="8" y="264"/>
                        <a:pt x="7" y="298"/>
                        <a:pt x="5" y="333"/>
                      </a:cubicBezTo>
                      <a:cubicBezTo>
                        <a:pt x="6" y="342"/>
                        <a:pt x="6" y="342"/>
                        <a:pt x="6" y="342"/>
                      </a:cubicBezTo>
                      <a:cubicBezTo>
                        <a:pt x="8" y="342"/>
                        <a:pt x="8" y="342"/>
                        <a:pt x="8" y="342"/>
                      </a:cubicBezTo>
                      <a:cubicBezTo>
                        <a:pt x="8" y="333"/>
                        <a:pt x="8" y="333"/>
                        <a:pt x="8" y="333"/>
                      </a:cubicBezTo>
                      <a:cubicBezTo>
                        <a:pt x="9" y="298"/>
                        <a:pt x="10" y="264"/>
                        <a:pt x="11" y="233"/>
                      </a:cubicBezTo>
                      <a:moveTo>
                        <a:pt x="10" y="102"/>
                      </a:moveTo>
                      <a:cubicBezTo>
                        <a:pt x="8" y="102"/>
                        <a:pt x="8" y="102"/>
                        <a:pt x="8" y="102"/>
                      </a:cubicBezTo>
                      <a:cubicBezTo>
                        <a:pt x="9" y="122"/>
                        <a:pt x="9" y="147"/>
                        <a:pt x="9" y="178"/>
                      </a:cubicBezTo>
                      <a:cubicBezTo>
                        <a:pt x="9" y="195"/>
                        <a:pt x="9" y="213"/>
                        <a:pt x="9" y="232"/>
                      </a:cubicBezTo>
                      <a:cubicBezTo>
                        <a:pt x="11" y="232"/>
                        <a:pt x="11" y="232"/>
                        <a:pt x="11" y="232"/>
                      </a:cubicBezTo>
                      <a:cubicBezTo>
                        <a:pt x="11" y="213"/>
                        <a:pt x="11" y="195"/>
                        <a:pt x="11" y="178"/>
                      </a:cubicBezTo>
                      <a:cubicBezTo>
                        <a:pt x="11" y="147"/>
                        <a:pt x="11" y="122"/>
                        <a:pt x="10" y="102"/>
                      </a:cubicBezTo>
                      <a:moveTo>
                        <a:pt x="2" y="0"/>
                      </a:moveTo>
                      <a:cubicBezTo>
                        <a:pt x="0" y="0"/>
                        <a:pt x="0" y="0"/>
                        <a:pt x="0" y="0"/>
                      </a:cubicBezTo>
                      <a:cubicBezTo>
                        <a:pt x="3" y="18"/>
                        <a:pt x="6" y="39"/>
                        <a:pt x="7" y="60"/>
                      </a:cubicBezTo>
                      <a:cubicBezTo>
                        <a:pt x="7" y="60"/>
                        <a:pt x="7" y="63"/>
                        <a:pt x="7" y="69"/>
                      </a:cubicBezTo>
                      <a:cubicBezTo>
                        <a:pt x="8" y="76"/>
                        <a:pt x="8" y="87"/>
                        <a:pt x="8" y="101"/>
                      </a:cubicBezTo>
                      <a:cubicBezTo>
                        <a:pt x="10" y="101"/>
                        <a:pt x="10" y="101"/>
                        <a:pt x="10" y="101"/>
                      </a:cubicBezTo>
                      <a:cubicBezTo>
                        <a:pt x="10" y="75"/>
                        <a:pt x="9" y="60"/>
                        <a:pt x="9" y="60"/>
                      </a:cubicBezTo>
                      <a:cubicBezTo>
                        <a:pt x="8" y="39"/>
                        <a:pt x="5" y="18"/>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27" name="Freeform 197"/>
                <p:cNvSpPr>
                  <a:spLocks/>
                </p:cNvSpPr>
                <p:nvPr/>
              </p:nvSpPr>
              <p:spPr bwMode="auto">
                <a:xfrm>
                  <a:off x="-2810" y="3069"/>
                  <a:ext cx="4" cy="3"/>
                </a:xfrm>
                <a:custGeom>
                  <a:avLst/>
                  <a:gdLst/>
                  <a:ahLst/>
                  <a:cxnLst>
                    <a:cxn ang="0">
                      <a:pos x="4" y="0"/>
                    </a:cxn>
                    <a:cxn ang="0">
                      <a:pos x="0" y="0"/>
                    </a:cxn>
                    <a:cxn ang="0">
                      <a:pos x="0" y="3"/>
                    </a:cxn>
                    <a:cxn ang="0">
                      <a:pos x="4" y="3"/>
                    </a:cxn>
                    <a:cxn ang="0">
                      <a:pos x="4" y="0"/>
                    </a:cxn>
                    <a:cxn ang="0">
                      <a:pos x="4" y="0"/>
                    </a:cxn>
                  </a:cxnLst>
                  <a:rect l="0" t="0" r="r" b="b"/>
                  <a:pathLst>
                    <a:path w="4" h="3">
                      <a:moveTo>
                        <a:pt x="4" y="0"/>
                      </a:moveTo>
                      <a:lnTo>
                        <a:pt x="0" y="0"/>
                      </a:lnTo>
                      <a:lnTo>
                        <a:pt x="0" y="3"/>
                      </a:lnTo>
                      <a:lnTo>
                        <a:pt x="4" y="3"/>
                      </a:lnTo>
                      <a:lnTo>
                        <a:pt x="4" y="0"/>
                      </a:lnTo>
                      <a:lnTo>
                        <a:pt x="4"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28" name="Freeform 198"/>
                <p:cNvSpPr>
                  <a:spLocks/>
                </p:cNvSpPr>
                <p:nvPr/>
              </p:nvSpPr>
              <p:spPr bwMode="auto">
                <a:xfrm>
                  <a:off x="-2810" y="3278"/>
                  <a:ext cx="4" cy="76"/>
                </a:xfrm>
                <a:custGeom>
                  <a:avLst/>
                  <a:gdLst/>
                  <a:ahLst/>
                  <a:cxnLst>
                    <a:cxn ang="0">
                      <a:pos x="4" y="0"/>
                    </a:cxn>
                    <a:cxn ang="0">
                      <a:pos x="0" y="0"/>
                    </a:cxn>
                    <a:cxn ang="0">
                      <a:pos x="0" y="76"/>
                    </a:cxn>
                    <a:cxn ang="0">
                      <a:pos x="4" y="76"/>
                    </a:cxn>
                    <a:cxn ang="0">
                      <a:pos x="4" y="0"/>
                    </a:cxn>
                    <a:cxn ang="0">
                      <a:pos x="4" y="0"/>
                    </a:cxn>
                  </a:cxnLst>
                  <a:rect l="0" t="0" r="r" b="b"/>
                  <a:pathLst>
                    <a:path w="4" h="76">
                      <a:moveTo>
                        <a:pt x="4" y="0"/>
                      </a:moveTo>
                      <a:lnTo>
                        <a:pt x="0" y="0"/>
                      </a:lnTo>
                      <a:lnTo>
                        <a:pt x="0" y="76"/>
                      </a:lnTo>
                      <a:lnTo>
                        <a:pt x="4" y="76"/>
                      </a:lnTo>
                      <a:lnTo>
                        <a:pt x="4" y="0"/>
                      </a:lnTo>
                      <a:lnTo>
                        <a:pt x="4"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29" name="Freeform 199"/>
                <p:cNvSpPr>
                  <a:spLocks/>
                </p:cNvSpPr>
                <p:nvPr/>
              </p:nvSpPr>
              <p:spPr bwMode="auto">
                <a:xfrm>
                  <a:off x="-2803" y="2809"/>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30" name="Freeform 200"/>
                <p:cNvSpPr>
                  <a:spLocks/>
                </p:cNvSpPr>
                <p:nvPr/>
              </p:nvSpPr>
              <p:spPr bwMode="auto">
                <a:xfrm>
                  <a:off x="-2810" y="3276"/>
                  <a:ext cx="4"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31" name="Freeform 201"/>
                <p:cNvSpPr>
                  <a:spLocks/>
                </p:cNvSpPr>
                <p:nvPr/>
              </p:nvSpPr>
              <p:spPr bwMode="auto">
                <a:xfrm>
                  <a:off x="-2810" y="3356"/>
                  <a:ext cx="4" cy="71"/>
                </a:xfrm>
                <a:custGeom>
                  <a:avLst/>
                  <a:gdLst/>
                  <a:ahLst/>
                  <a:cxnLst>
                    <a:cxn ang="0">
                      <a:pos x="4" y="0"/>
                    </a:cxn>
                    <a:cxn ang="0">
                      <a:pos x="0" y="0"/>
                    </a:cxn>
                    <a:cxn ang="0">
                      <a:pos x="0" y="71"/>
                    </a:cxn>
                    <a:cxn ang="0">
                      <a:pos x="4" y="71"/>
                    </a:cxn>
                    <a:cxn ang="0">
                      <a:pos x="4" y="0"/>
                    </a:cxn>
                    <a:cxn ang="0">
                      <a:pos x="4" y="0"/>
                    </a:cxn>
                  </a:cxnLst>
                  <a:rect l="0" t="0" r="r" b="b"/>
                  <a:pathLst>
                    <a:path w="4" h="71">
                      <a:moveTo>
                        <a:pt x="4" y="0"/>
                      </a:moveTo>
                      <a:lnTo>
                        <a:pt x="0" y="0"/>
                      </a:lnTo>
                      <a:lnTo>
                        <a:pt x="0" y="71"/>
                      </a:lnTo>
                      <a:lnTo>
                        <a:pt x="4" y="71"/>
                      </a:lnTo>
                      <a:lnTo>
                        <a:pt x="4" y="0"/>
                      </a:lnTo>
                      <a:lnTo>
                        <a:pt x="4"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32" name="Freeform 202"/>
                <p:cNvSpPr>
                  <a:spLocks/>
                </p:cNvSpPr>
                <p:nvPr/>
              </p:nvSpPr>
              <p:spPr bwMode="auto">
                <a:xfrm>
                  <a:off x="-2810" y="3354"/>
                  <a:ext cx="4"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33" name="Freeform 203"/>
                <p:cNvSpPr>
                  <a:spLocks/>
                </p:cNvSpPr>
                <p:nvPr/>
              </p:nvSpPr>
              <p:spPr bwMode="auto">
                <a:xfrm>
                  <a:off x="-2806"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34" name="Freeform 204"/>
                <p:cNvSpPr>
                  <a:spLocks/>
                </p:cNvSpPr>
                <p:nvPr/>
              </p:nvSpPr>
              <p:spPr bwMode="auto">
                <a:xfrm>
                  <a:off x="-2824" y="2256"/>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sp>
            <p:nvSpPr>
              <p:cNvPr id="41" name="Freeform 206"/>
              <p:cNvSpPr>
                <a:spLocks/>
              </p:cNvSpPr>
              <p:nvPr/>
            </p:nvSpPr>
            <p:spPr bwMode="auto">
              <a:xfrm>
                <a:off x="-4870447" y="2416173"/>
                <a:ext cx="349249" cy="368300"/>
              </a:xfrm>
              <a:custGeom>
                <a:avLst/>
                <a:gdLst/>
                <a:ahLst/>
                <a:cxnLst>
                  <a:cxn ang="0">
                    <a:pos x="0" y="0"/>
                  </a:cxn>
                  <a:cxn ang="0">
                    <a:pos x="0" y="1"/>
                  </a:cxn>
                  <a:cxn ang="0">
                    <a:pos x="1" y="2"/>
                  </a:cxn>
                  <a:cxn ang="0">
                    <a:pos x="91" y="98"/>
                  </a:cxn>
                  <a:cxn ang="0">
                    <a:pos x="93" y="98"/>
                  </a:cxn>
                  <a:cxn ang="0">
                    <a:pos x="71" y="68"/>
                  </a:cxn>
                  <a:cxn ang="0">
                    <a:pos x="70" y="68"/>
                  </a:cxn>
                  <a:cxn ang="0">
                    <a:pos x="70" y="68"/>
                  </a:cxn>
                  <a:cxn ang="0">
                    <a:pos x="0" y="0"/>
                  </a:cxn>
                </a:cxnLst>
                <a:rect l="0" t="0" r="r" b="b"/>
                <a:pathLst>
                  <a:path w="93" h="98">
                    <a:moveTo>
                      <a:pt x="0" y="0"/>
                    </a:moveTo>
                    <a:cubicBezTo>
                      <a:pt x="0" y="1"/>
                      <a:pt x="0" y="1"/>
                      <a:pt x="0" y="1"/>
                    </a:cubicBezTo>
                    <a:cubicBezTo>
                      <a:pt x="0" y="1"/>
                      <a:pt x="0" y="2"/>
                      <a:pt x="1" y="2"/>
                    </a:cubicBezTo>
                    <a:cubicBezTo>
                      <a:pt x="9" y="6"/>
                      <a:pt x="41" y="26"/>
                      <a:pt x="91" y="98"/>
                    </a:cubicBezTo>
                    <a:cubicBezTo>
                      <a:pt x="93" y="98"/>
                      <a:pt x="93" y="98"/>
                      <a:pt x="93" y="98"/>
                    </a:cubicBezTo>
                    <a:cubicBezTo>
                      <a:pt x="85" y="87"/>
                      <a:pt x="77" y="77"/>
                      <a:pt x="71" y="68"/>
                    </a:cubicBezTo>
                    <a:cubicBezTo>
                      <a:pt x="70" y="68"/>
                      <a:pt x="70" y="68"/>
                      <a:pt x="70" y="68"/>
                    </a:cubicBezTo>
                    <a:cubicBezTo>
                      <a:pt x="70" y="68"/>
                      <a:pt x="70" y="68"/>
                      <a:pt x="70" y="68"/>
                    </a:cubicBezTo>
                    <a:cubicBezTo>
                      <a:pt x="26" y="11"/>
                      <a:pt x="0" y="1"/>
                      <a:pt x="0"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2" name="Freeform 207"/>
              <p:cNvSpPr>
                <a:spLocks/>
              </p:cNvSpPr>
              <p:nvPr/>
            </p:nvSpPr>
            <p:spPr bwMode="auto">
              <a:xfrm>
                <a:off x="-4608511" y="2671760"/>
                <a:ext cx="4762" cy="1587"/>
              </a:xfrm>
              <a:custGeom>
                <a:avLst/>
                <a:gdLst/>
                <a:ahLst/>
                <a:cxnLst>
                  <a:cxn ang="0">
                    <a:pos x="0" y="0"/>
                  </a:cxn>
                  <a:cxn ang="0">
                    <a:pos x="0" y="0"/>
                  </a:cxn>
                  <a:cxn ang="0">
                    <a:pos x="1" y="0"/>
                  </a:cxn>
                  <a:cxn ang="0">
                    <a:pos x="0" y="0"/>
                  </a:cxn>
                </a:cxnLst>
                <a:rect l="0" t="0" r="r" b="b"/>
                <a:pathLst>
                  <a:path w="1">
                    <a:moveTo>
                      <a:pt x="0" y="0"/>
                    </a:moveTo>
                    <a:cubicBezTo>
                      <a:pt x="0" y="0"/>
                      <a:pt x="0" y="0"/>
                      <a:pt x="0" y="0"/>
                    </a:cubicBezTo>
                    <a:cubicBezTo>
                      <a:pt x="1" y="0"/>
                      <a:pt x="1" y="0"/>
                      <a:pt x="1" y="0"/>
                    </a:cubicBezTo>
                    <a:cubicBezTo>
                      <a:pt x="0" y="0"/>
                      <a:pt x="0" y="0"/>
                      <a:pt x="0"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3" name="Freeform 208"/>
              <p:cNvSpPr>
                <a:spLocks/>
              </p:cNvSpPr>
              <p:nvPr/>
            </p:nvSpPr>
            <p:spPr bwMode="auto">
              <a:xfrm>
                <a:off x="-4818061" y="2419348"/>
                <a:ext cx="481013" cy="365125"/>
              </a:xfrm>
              <a:custGeom>
                <a:avLst/>
                <a:gdLst/>
                <a:ahLst/>
                <a:cxnLst>
                  <a:cxn ang="0">
                    <a:pos x="1" y="0"/>
                  </a:cxn>
                  <a:cxn ang="0">
                    <a:pos x="0" y="1"/>
                  </a:cxn>
                  <a:cxn ang="0">
                    <a:pos x="3" y="1"/>
                  </a:cxn>
                  <a:cxn ang="0">
                    <a:pos x="102" y="66"/>
                  </a:cxn>
                  <a:cxn ang="0">
                    <a:pos x="103" y="66"/>
                  </a:cxn>
                  <a:cxn ang="0">
                    <a:pos x="103" y="67"/>
                  </a:cxn>
                  <a:cxn ang="0">
                    <a:pos x="103" y="67"/>
                  </a:cxn>
                  <a:cxn ang="0">
                    <a:pos x="127" y="97"/>
                  </a:cxn>
                  <a:cxn ang="0">
                    <a:pos x="128" y="97"/>
                  </a:cxn>
                  <a:cxn ang="0">
                    <a:pos x="1" y="0"/>
                  </a:cxn>
                </a:cxnLst>
                <a:rect l="0" t="0" r="r" b="b"/>
                <a:pathLst>
                  <a:path w="128" h="97">
                    <a:moveTo>
                      <a:pt x="1" y="0"/>
                    </a:moveTo>
                    <a:cubicBezTo>
                      <a:pt x="0" y="1"/>
                      <a:pt x="0" y="1"/>
                      <a:pt x="0" y="1"/>
                    </a:cubicBezTo>
                    <a:cubicBezTo>
                      <a:pt x="0" y="1"/>
                      <a:pt x="1" y="1"/>
                      <a:pt x="3" y="1"/>
                    </a:cubicBezTo>
                    <a:cubicBezTo>
                      <a:pt x="15" y="4"/>
                      <a:pt x="57" y="19"/>
                      <a:pt x="102" y="66"/>
                    </a:cubicBezTo>
                    <a:cubicBezTo>
                      <a:pt x="103" y="66"/>
                      <a:pt x="103" y="66"/>
                      <a:pt x="103" y="66"/>
                    </a:cubicBezTo>
                    <a:cubicBezTo>
                      <a:pt x="103" y="67"/>
                      <a:pt x="103" y="67"/>
                      <a:pt x="103" y="67"/>
                    </a:cubicBezTo>
                    <a:cubicBezTo>
                      <a:pt x="103" y="67"/>
                      <a:pt x="103" y="67"/>
                      <a:pt x="103" y="67"/>
                    </a:cubicBezTo>
                    <a:cubicBezTo>
                      <a:pt x="111" y="76"/>
                      <a:pt x="119" y="86"/>
                      <a:pt x="127" y="97"/>
                    </a:cubicBezTo>
                    <a:cubicBezTo>
                      <a:pt x="128" y="97"/>
                      <a:pt x="128" y="97"/>
                      <a:pt x="128" y="97"/>
                    </a:cubicBezTo>
                    <a:cubicBezTo>
                      <a:pt x="68" y="13"/>
                      <a:pt x="1"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4" name="Freeform 209"/>
              <p:cNvSpPr>
                <a:spLocks/>
              </p:cNvSpPr>
              <p:nvPr/>
            </p:nvSpPr>
            <p:spPr bwMode="auto">
              <a:xfrm>
                <a:off x="-4435474" y="2668584"/>
                <a:ext cx="4762" cy="3175"/>
              </a:xfrm>
              <a:custGeom>
                <a:avLst/>
                <a:gdLst/>
                <a:ahLst/>
                <a:cxnLst>
                  <a:cxn ang="0">
                    <a:pos x="1" y="0"/>
                  </a:cxn>
                  <a:cxn ang="0">
                    <a:pos x="0" y="0"/>
                  </a:cxn>
                  <a:cxn ang="0">
                    <a:pos x="1" y="1"/>
                  </a:cxn>
                  <a:cxn ang="0">
                    <a:pos x="1" y="1"/>
                  </a:cxn>
                  <a:cxn ang="0">
                    <a:pos x="1" y="0"/>
                  </a:cxn>
                </a:cxnLst>
                <a:rect l="0" t="0" r="r" b="b"/>
                <a:pathLst>
                  <a:path w="1" h="1">
                    <a:moveTo>
                      <a:pt x="1" y="0"/>
                    </a:moveTo>
                    <a:cubicBezTo>
                      <a:pt x="0" y="0"/>
                      <a:pt x="0" y="0"/>
                      <a:pt x="0" y="0"/>
                    </a:cubicBezTo>
                    <a:cubicBezTo>
                      <a:pt x="0" y="1"/>
                      <a:pt x="0" y="1"/>
                      <a:pt x="1" y="1"/>
                    </a:cubicBezTo>
                    <a:cubicBezTo>
                      <a:pt x="1" y="1"/>
                      <a:pt x="1" y="1"/>
                      <a:pt x="1" y="1"/>
                    </a:cubicBezTo>
                    <a:cubicBezTo>
                      <a:pt x="1" y="0"/>
                      <a:pt x="1"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5" name="Freeform 210"/>
              <p:cNvSpPr>
                <a:spLocks noEditPoints="1"/>
              </p:cNvSpPr>
              <p:nvPr/>
            </p:nvSpPr>
            <p:spPr bwMode="auto">
              <a:xfrm>
                <a:off x="-2679699" y="3152772"/>
                <a:ext cx="71438" cy="428625"/>
              </a:xfrm>
              <a:custGeom>
                <a:avLst/>
                <a:gdLst/>
                <a:ahLst/>
                <a:cxnLst>
                  <a:cxn ang="0">
                    <a:pos x="17" y="101"/>
                  </a:cxn>
                  <a:cxn ang="0">
                    <a:pos x="15" y="101"/>
                  </a:cxn>
                  <a:cxn ang="0">
                    <a:pos x="16" y="110"/>
                  </a:cxn>
                  <a:cxn ang="0">
                    <a:pos x="16" y="110"/>
                  </a:cxn>
                  <a:cxn ang="0">
                    <a:pos x="16" y="110"/>
                  </a:cxn>
                  <a:cxn ang="0">
                    <a:pos x="17" y="114"/>
                  </a:cxn>
                  <a:cxn ang="0">
                    <a:pos x="19" y="114"/>
                  </a:cxn>
                  <a:cxn ang="0">
                    <a:pos x="18" y="109"/>
                  </a:cxn>
                  <a:cxn ang="0">
                    <a:pos x="18" y="109"/>
                  </a:cxn>
                  <a:cxn ang="0">
                    <a:pos x="17" y="101"/>
                  </a:cxn>
                  <a:cxn ang="0">
                    <a:pos x="2" y="0"/>
                  </a:cxn>
                  <a:cxn ang="0">
                    <a:pos x="0" y="0"/>
                  </a:cxn>
                  <a:cxn ang="0">
                    <a:pos x="15" y="100"/>
                  </a:cxn>
                  <a:cxn ang="0">
                    <a:pos x="17" y="100"/>
                  </a:cxn>
                  <a:cxn ang="0">
                    <a:pos x="2" y="0"/>
                  </a:cxn>
                </a:cxnLst>
                <a:rect l="0" t="0" r="r" b="b"/>
                <a:pathLst>
                  <a:path w="19" h="114">
                    <a:moveTo>
                      <a:pt x="17" y="101"/>
                    </a:moveTo>
                    <a:cubicBezTo>
                      <a:pt x="15" y="101"/>
                      <a:pt x="15" y="101"/>
                      <a:pt x="15" y="101"/>
                    </a:cubicBezTo>
                    <a:cubicBezTo>
                      <a:pt x="16" y="104"/>
                      <a:pt x="16" y="107"/>
                      <a:pt x="16" y="110"/>
                    </a:cubicBezTo>
                    <a:cubicBezTo>
                      <a:pt x="16" y="110"/>
                      <a:pt x="16" y="110"/>
                      <a:pt x="16" y="110"/>
                    </a:cubicBezTo>
                    <a:cubicBezTo>
                      <a:pt x="16" y="110"/>
                      <a:pt x="16" y="110"/>
                      <a:pt x="16" y="110"/>
                    </a:cubicBezTo>
                    <a:cubicBezTo>
                      <a:pt x="16" y="110"/>
                      <a:pt x="16" y="111"/>
                      <a:pt x="17" y="114"/>
                    </a:cubicBezTo>
                    <a:cubicBezTo>
                      <a:pt x="19" y="114"/>
                      <a:pt x="19" y="114"/>
                      <a:pt x="19" y="114"/>
                    </a:cubicBezTo>
                    <a:cubicBezTo>
                      <a:pt x="18" y="111"/>
                      <a:pt x="18" y="109"/>
                      <a:pt x="18" y="109"/>
                    </a:cubicBezTo>
                    <a:cubicBezTo>
                      <a:pt x="18" y="109"/>
                      <a:pt x="18" y="109"/>
                      <a:pt x="18" y="109"/>
                    </a:cubicBezTo>
                    <a:cubicBezTo>
                      <a:pt x="18" y="106"/>
                      <a:pt x="18" y="104"/>
                      <a:pt x="17" y="101"/>
                    </a:cubicBezTo>
                    <a:moveTo>
                      <a:pt x="2" y="0"/>
                    </a:moveTo>
                    <a:cubicBezTo>
                      <a:pt x="0" y="0"/>
                      <a:pt x="0" y="0"/>
                      <a:pt x="0" y="0"/>
                    </a:cubicBezTo>
                    <a:cubicBezTo>
                      <a:pt x="6" y="29"/>
                      <a:pt x="11" y="62"/>
                      <a:pt x="15" y="100"/>
                    </a:cubicBezTo>
                    <a:cubicBezTo>
                      <a:pt x="17" y="100"/>
                      <a:pt x="17" y="100"/>
                      <a:pt x="17" y="100"/>
                    </a:cubicBezTo>
                    <a:cubicBezTo>
                      <a:pt x="13" y="62"/>
                      <a:pt x="8" y="29"/>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6" name="Freeform 211"/>
              <p:cNvSpPr>
                <a:spLocks/>
              </p:cNvSpPr>
              <p:nvPr/>
            </p:nvSpPr>
            <p:spPr bwMode="auto">
              <a:xfrm>
                <a:off x="-2624136" y="3529009"/>
                <a:ext cx="7937" cy="476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7" name="Freeform 212"/>
              <p:cNvSpPr>
                <a:spLocks noEditPoints="1"/>
              </p:cNvSpPr>
              <p:nvPr/>
            </p:nvSpPr>
            <p:spPr bwMode="auto">
              <a:xfrm>
                <a:off x="-2811462" y="3586159"/>
                <a:ext cx="233364" cy="1614486"/>
              </a:xfrm>
              <a:custGeom>
                <a:avLst/>
                <a:gdLst/>
                <a:ahLst/>
                <a:cxnLst>
                  <a:cxn ang="0">
                    <a:pos x="31" y="343"/>
                  </a:cxn>
                  <a:cxn ang="0">
                    <a:pos x="29" y="343"/>
                  </a:cxn>
                  <a:cxn ang="0">
                    <a:pos x="0" y="429"/>
                  </a:cxn>
                  <a:cxn ang="0">
                    <a:pos x="2" y="429"/>
                  </a:cxn>
                  <a:cxn ang="0">
                    <a:pos x="31" y="343"/>
                  </a:cxn>
                  <a:cxn ang="0">
                    <a:pos x="55" y="233"/>
                  </a:cxn>
                  <a:cxn ang="0">
                    <a:pos x="53" y="233"/>
                  </a:cxn>
                  <a:cxn ang="0">
                    <a:pos x="52" y="239"/>
                  </a:cxn>
                  <a:cxn ang="0">
                    <a:pos x="29" y="342"/>
                  </a:cxn>
                  <a:cxn ang="0">
                    <a:pos x="29" y="342"/>
                  </a:cxn>
                  <a:cxn ang="0">
                    <a:pos x="31" y="342"/>
                  </a:cxn>
                  <a:cxn ang="0">
                    <a:pos x="55" y="233"/>
                  </a:cxn>
                  <a:cxn ang="0">
                    <a:pos x="61" y="102"/>
                  </a:cxn>
                  <a:cxn ang="0">
                    <a:pos x="59" y="102"/>
                  </a:cxn>
                  <a:cxn ang="0">
                    <a:pos x="60" y="129"/>
                  </a:cxn>
                  <a:cxn ang="0">
                    <a:pos x="54" y="231"/>
                  </a:cxn>
                  <a:cxn ang="0">
                    <a:pos x="54" y="231"/>
                  </a:cxn>
                  <a:cxn ang="0">
                    <a:pos x="54" y="232"/>
                  </a:cxn>
                  <a:cxn ang="0">
                    <a:pos x="56" y="232"/>
                  </a:cxn>
                  <a:cxn ang="0">
                    <a:pos x="56" y="231"/>
                  </a:cxn>
                  <a:cxn ang="0">
                    <a:pos x="56" y="231"/>
                  </a:cxn>
                  <a:cxn ang="0">
                    <a:pos x="62" y="129"/>
                  </a:cxn>
                  <a:cxn ang="0">
                    <a:pos x="61" y="102"/>
                  </a:cxn>
                  <a:cxn ang="0">
                    <a:pos x="54" y="0"/>
                  </a:cxn>
                  <a:cxn ang="0">
                    <a:pos x="52" y="0"/>
                  </a:cxn>
                  <a:cxn ang="0">
                    <a:pos x="53" y="5"/>
                  </a:cxn>
                  <a:cxn ang="0">
                    <a:pos x="59" y="101"/>
                  </a:cxn>
                  <a:cxn ang="0">
                    <a:pos x="61" y="101"/>
                  </a:cxn>
                  <a:cxn ang="0">
                    <a:pos x="54" y="0"/>
                  </a:cxn>
                </a:cxnLst>
                <a:rect l="0" t="0" r="r" b="b"/>
                <a:pathLst>
                  <a:path w="62" h="429">
                    <a:moveTo>
                      <a:pt x="31" y="343"/>
                    </a:moveTo>
                    <a:cubicBezTo>
                      <a:pt x="29" y="343"/>
                      <a:pt x="29" y="343"/>
                      <a:pt x="29" y="343"/>
                    </a:cubicBezTo>
                    <a:cubicBezTo>
                      <a:pt x="18" y="386"/>
                      <a:pt x="8" y="411"/>
                      <a:pt x="0" y="429"/>
                    </a:cubicBezTo>
                    <a:cubicBezTo>
                      <a:pt x="2" y="429"/>
                      <a:pt x="2" y="429"/>
                      <a:pt x="2" y="429"/>
                    </a:cubicBezTo>
                    <a:cubicBezTo>
                      <a:pt x="10" y="411"/>
                      <a:pt x="20" y="385"/>
                      <a:pt x="31" y="343"/>
                    </a:cubicBezTo>
                    <a:moveTo>
                      <a:pt x="55" y="233"/>
                    </a:moveTo>
                    <a:cubicBezTo>
                      <a:pt x="53" y="233"/>
                      <a:pt x="53" y="233"/>
                      <a:pt x="53" y="233"/>
                    </a:cubicBezTo>
                    <a:cubicBezTo>
                      <a:pt x="53" y="234"/>
                      <a:pt x="53" y="236"/>
                      <a:pt x="52" y="239"/>
                    </a:cubicBezTo>
                    <a:cubicBezTo>
                      <a:pt x="50" y="254"/>
                      <a:pt x="42" y="290"/>
                      <a:pt x="29" y="342"/>
                    </a:cubicBezTo>
                    <a:cubicBezTo>
                      <a:pt x="29" y="342"/>
                      <a:pt x="29" y="342"/>
                      <a:pt x="29" y="342"/>
                    </a:cubicBezTo>
                    <a:cubicBezTo>
                      <a:pt x="31" y="342"/>
                      <a:pt x="31" y="342"/>
                      <a:pt x="31" y="342"/>
                    </a:cubicBezTo>
                    <a:cubicBezTo>
                      <a:pt x="46" y="282"/>
                      <a:pt x="54" y="242"/>
                      <a:pt x="55" y="233"/>
                    </a:cubicBezTo>
                    <a:moveTo>
                      <a:pt x="61" y="102"/>
                    </a:moveTo>
                    <a:cubicBezTo>
                      <a:pt x="59" y="102"/>
                      <a:pt x="59" y="102"/>
                      <a:pt x="59" y="102"/>
                    </a:cubicBezTo>
                    <a:cubicBezTo>
                      <a:pt x="60" y="111"/>
                      <a:pt x="60" y="119"/>
                      <a:pt x="60" y="129"/>
                    </a:cubicBezTo>
                    <a:cubicBezTo>
                      <a:pt x="60" y="161"/>
                      <a:pt x="58" y="196"/>
                      <a:pt x="54" y="231"/>
                    </a:cubicBezTo>
                    <a:cubicBezTo>
                      <a:pt x="54" y="231"/>
                      <a:pt x="54" y="231"/>
                      <a:pt x="54" y="231"/>
                    </a:cubicBezTo>
                    <a:cubicBezTo>
                      <a:pt x="54" y="231"/>
                      <a:pt x="54" y="231"/>
                      <a:pt x="54" y="232"/>
                    </a:cubicBezTo>
                    <a:cubicBezTo>
                      <a:pt x="56" y="232"/>
                      <a:pt x="56" y="232"/>
                      <a:pt x="56" y="232"/>
                    </a:cubicBezTo>
                    <a:cubicBezTo>
                      <a:pt x="56" y="231"/>
                      <a:pt x="56" y="231"/>
                      <a:pt x="56" y="231"/>
                    </a:cubicBezTo>
                    <a:cubicBezTo>
                      <a:pt x="56" y="231"/>
                      <a:pt x="56" y="231"/>
                      <a:pt x="56" y="231"/>
                    </a:cubicBezTo>
                    <a:cubicBezTo>
                      <a:pt x="60" y="196"/>
                      <a:pt x="62" y="161"/>
                      <a:pt x="62" y="129"/>
                    </a:cubicBezTo>
                    <a:cubicBezTo>
                      <a:pt x="62" y="119"/>
                      <a:pt x="62" y="111"/>
                      <a:pt x="61" y="102"/>
                    </a:cubicBezTo>
                    <a:moveTo>
                      <a:pt x="54" y="0"/>
                    </a:moveTo>
                    <a:cubicBezTo>
                      <a:pt x="52" y="0"/>
                      <a:pt x="52" y="0"/>
                      <a:pt x="52" y="0"/>
                    </a:cubicBezTo>
                    <a:cubicBezTo>
                      <a:pt x="52" y="1"/>
                      <a:pt x="52" y="3"/>
                      <a:pt x="53" y="5"/>
                    </a:cubicBezTo>
                    <a:cubicBezTo>
                      <a:pt x="55" y="22"/>
                      <a:pt x="58" y="57"/>
                      <a:pt x="59" y="101"/>
                    </a:cubicBezTo>
                    <a:cubicBezTo>
                      <a:pt x="61" y="101"/>
                      <a:pt x="61" y="101"/>
                      <a:pt x="61" y="101"/>
                    </a:cubicBezTo>
                    <a:cubicBezTo>
                      <a:pt x="60" y="51"/>
                      <a:pt x="56" y="13"/>
                      <a:pt x="54"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8" name="Freeform 213"/>
              <p:cNvSpPr>
                <a:spLocks/>
              </p:cNvSpPr>
              <p:nvPr/>
            </p:nvSpPr>
            <p:spPr bwMode="auto">
              <a:xfrm>
                <a:off x="-2703512" y="4872033"/>
                <a:ext cx="7937" cy="4762"/>
              </a:xfrm>
              <a:custGeom>
                <a:avLst/>
                <a:gdLst/>
                <a:ahLst/>
                <a:cxnLst>
                  <a:cxn ang="0">
                    <a:pos x="2" y="0"/>
                  </a:cxn>
                  <a:cxn ang="0">
                    <a:pos x="0" y="0"/>
                  </a:cxn>
                  <a:cxn ang="0">
                    <a:pos x="0" y="1"/>
                  </a:cxn>
                  <a:cxn ang="0">
                    <a:pos x="2" y="1"/>
                  </a:cxn>
                  <a:cxn ang="0">
                    <a:pos x="2" y="0"/>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9" name="Freeform 214"/>
              <p:cNvSpPr>
                <a:spLocks noEditPoints="1"/>
              </p:cNvSpPr>
              <p:nvPr/>
            </p:nvSpPr>
            <p:spPr bwMode="auto">
              <a:xfrm>
                <a:off x="-2954336" y="2419348"/>
                <a:ext cx="280987" cy="2954335"/>
              </a:xfrm>
              <a:custGeom>
                <a:avLst/>
                <a:gdLst/>
                <a:ahLst/>
                <a:cxnLst>
                  <a:cxn ang="0">
                    <a:pos x="39" y="740"/>
                  </a:cxn>
                  <a:cxn ang="0">
                    <a:pos x="37" y="740"/>
                  </a:cxn>
                  <a:cxn ang="0">
                    <a:pos x="19" y="774"/>
                  </a:cxn>
                  <a:cxn ang="0">
                    <a:pos x="19" y="774"/>
                  </a:cxn>
                  <a:cxn ang="0">
                    <a:pos x="15" y="784"/>
                  </a:cxn>
                  <a:cxn ang="0">
                    <a:pos x="16" y="785"/>
                  </a:cxn>
                  <a:cxn ang="0">
                    <a:pos x="21" y="775"/>
                  </a:cxn>
                  <a:cxn ang="0">
                    <a:pos x="21" y="775"/>
                  </a:cxn>
                  <a:cxn ang="0">
                    <a:pos x="22" y="773"/>
                  </a:cxn>
                  <a:cxn ang="0">
                    <a:pos x="21" y="773"/>
                  </a:cxn>
                  <a:cxn ang="0">
                    <a:pos x="21" y="772"/>
                  </a:cxn>
                  <a:cxn ang="0">
                    <a:pos x="22" y="772"/>
                  </a:cxn>
                  <a:cxn ang="0">
                    <a:pos x="39" y="740"/>
                  </a:cxn>
                  <a:cxn ang="0">
                    <a:pos x="49" y="98"/>
                  </a:cxn>
                  <a:cxn ang="0">
                    <a:pos x="47" y="98"/>
                  </a:cxn>
                  <a:cxn ang="0">
                    <a:pos x="73" y="194"/>
                  </a:cxn>
                  <a:cxn ang="0">
                    <a:pos x="75" y="194"/>
                  </a:cxn>
                  <a:cxn ang="0">
                    <a:pos x="49" y="98"/>
                  </a:cxn>
                  <a:cxn ang="0">
                    <a:pos x="1" y="0"/>
                  </a:cxn>
                  <a:cxn ang="0">
                    <a:pos x="0" y="1"/>
                  </a:cxn>
                  <a:cxn ang="0">
                    <a:pos x="1" y="2"/>
                  </a:cxn>
                  <a:cxn ang="0">
                    <a:pos x="47" y="97"/>
                  </a:cxn>
                  <a:cxn ang="0">
                    <a:pos x="49" y="97"/>
                  </a:cxn>
                  <a:cxn ang="0">
                    <a:pos x="1" y="0"/>
                  </a:cxn>
                </a:cxnLst>
                <a:rect l="0" t="0" r="r" b="b"/>
                <a:pathLst>
                  <a:path w="75" h="785">
                    <a:moveTo>
                      <a:pt x="39" y="740"/>
                    </a:moveTo>
                    <a:cubicBezTo>
                      <a:pt x="37" y="740"/>
                      <a:pt x="37" y="740"/>
                      <a:pt x="37" y="740"/>
                    </a:cubicBezTo>
                    <a:cubicBezTo>
                      <a:pt x="30" y="755"/>
                      <a:pt x="24" y="764"/>
                      <a:pt x="19" y="774"/>
                    </a:cubicBezTo>
                    <a:cubicBezTo>
                      <a:pt x="19" y="774"/>
                      <a:pt x="19" y="774"/>
                      <a:pt x="19" y="774"/>
                    </a:cubicBezTo>
                    <a:cubicBezTo>
                      <a:pt x="15" y="784"/>
                      <a:pt x="15" y="784"/>
                      <a:pt x="15" y="784"/>
                    </a:cubicBezTo>
                    <a:cubicBezTo>
                      <a:pt x="16" y="785"/>
                      <a:pt x="16" y="785"/>
                      <a:pt x="16" y="785"/>
                    </a:cubicBezTo>
                    <a:cubicBezTo>
                      <a:pt x="21" y="775"/>
                      <a:pt x="21" y="775"/>
                      <a:pt x="21" y="775"/>
                    </a:cubicBezTo>
                    <a:cubicBezTo>
                      <a:pt x="21" y="775"/>
                      <a:pt x="21" y="775"/>
                      <a:pt x="21" y="775"/>
                    </a:cubicBezTo>
                    <a:cubicBezTo>
                      <a:pt x="21" y="774"/>
                      <a:pt x="21" y="774"/>
                      <a:pt x="22" y="773"/>
                    </a:cubicBezTo>
                    <a:cubicBezTo>
                      <a:pt x="21" y="773"/>
                      <a:pt x="21" y="773"/>
                      <a:pt x="21" y="773"/>
                    </a:cubicBezTo>
                    <a:cubicBezTo>
                      <a:pt x="21" y="772"/>
                      <a:pt x="21" y="772"/>
                      <a:pt x="21" y="772"/>
                    </a:cubicBezTo>
                    <a:cubicBezTo>
                      <a:pt x="22" y="772"/>
                      <a:pt x="22" y="772"/>
                      <a:pt x="22" y="772"/>
                    </a:cubicBezTo>
                    <a:cubicBezTo>
                      <a:pt x="27" y="763"/>
                      <a:pt x="33" y="754"/>
                      <a:pt x="39" y="740"/>
                    </a:cubicBezTo>
                    <a:moveTo>
                      <a:pt x="49" y="98"/>
                    </a:moveTo>
                    <a:cubicBezTo>
                      <a:pt x="47" y="98"/>
                      <a:pt x="47" y="98"/>
                      <a:pt x="47" y="98"/>
                    </a:cubicBezTo>
                    <a:cubicBezTo>
                      <a:pt x="56" y="124"/>
                      <a:pt x="65" y="156"/>
                      <a:pt x="73" y="194"/>
                    </a:cubicBezTo>
                    <a:cubicBezTo>
                      <a:pt x="75" y="194"/>
                      <a:pt x="75" y="194"/>
                      <a:pt x="75" y="194"/>
                    </a:cubicBezTo>
                    <a:cubicBezTo>
                      <a:pt x="67" y="156"/>
                      <a:pt x="58" y="124"/>
                      <a:pt x="49" y="98"/>
                    </a:cubicBezTo>
                    <a:moveTo>
                      <a:pt x="1" y="0"/>
                    </a:moveTo>
                    <a:cubicBezTo>
                      <a:pt x="0" y="1"/>
                      <a:pt x="0" y="1"/>
                      <a:pt x="0" y="1"/>
                    </a:cubicBezTo>
                    <a:cubicBezTo>
                      <a:pt x="0" y="1"/>
                      <a:pt x="0" y="1"/>
                      <a:pt x="1" y="2"/>
                    </a:cubicBezTo>
                    <a:cubicBezTo>
                      <a:pt x="5" y="7"/>
                      <a:pt x="26" y="36"/>
                      <a:pt x="47" y="97"/>
                    </a:cubicBezTo>
                    <a:cubicBezTo>
                      <a:pt x="49" y="97"/>
                      <a:pt x="49" y="97"/>
                      <a:pt x="49" y="97"/>
                    </a:cubicBezTo>
                    <a:cubicBezTo>
                      <a:pt x="25" y="28"/>
                      <a:pt x="1"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0" name="Freeform 215"/>
              <p:cNvSpPr>
                <a:spLocks/>
              </p:cNvSpPr>
              <p:nvPr/>
            </p:nvSpPr>
            <p:spPr bwMode="auto">
              <a:xfrm>
                <a:off x="-2778124" y="2784471"/>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1" name="Freeform 216"/>
              <p:cNvSpPr>
                <a:spLocks/>
              </p:cNvSpPr>
              <p:nvPr/>
            </p:nvSpPr>
            <p:spPr bwMode="auto">
              <a:xfrm>
                <a:off x="-2613024" y="4459284"/>
                <a:ext cx="11114" cy="3175"/>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1" y="0"/>
                      <a:pt x="1" y="1"/>
                      <a:pt x="0" y="1"/>
                    </a:cubicBezTo>
                    <a:cubicBezTo>
                      <a:pt x="2" y="1"/>
                      <a:pt x="2" y="1"/>
                      <a:pt x="2" y="1"/>
                    </a:cubicBezTo>
                    <a:cubicBezTo>
                      <a:pt x="3" y="1"/>
                      <a:pt x="3"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2" name="Freeform 217"/>
              <p:cNvSpPr>
                <a:spLocks/>
              </p:cNvSpPr>
              <p:nvPr/>
            </p:nvSpPr>
            <p:spPr bwMode="auto">
              <a:xfrm>
                <a:off x="-2816223" y="5200645"/>
                <a:ext cx="12700" cy="3175"/>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0" y="0"/>
                      <a:pt x="0" y="1"/>
                      <a:pt x="0" y="1"/>
                    </a:cubicBezTo>
                    <a:cubicBezTo>
                      <a:pt x="2" y="1"/>
                      <a:pt x="2" y="1"/>
                      <a:pt x="2" y="1"/>
                    </a:cubicBezTo>
                    <a:cubicBezTo>
                      <a:pt x="3" y="1"/>
                      <a:pt x="3"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3" name="Freeform 218"/>
              <p:cNvSpPr>
                <a:spLocks/>
              </p:cNvSpPr>
              <p:nvPr/>
            </p:nvSpPr>
            <p:spPr bwMode="auto">
              <a:xfrm>
                <a:off x="-2874962" y="5324470"/>
                <a:ext cx="3175" cy="3175"/>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1"/>
                      <a:pt x="1" y="1"/>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4" name="Freeform 219"/>
              <p:cNvSpPr>
                <a:spLocks/>
              </p:cNvSpPr>
              <p:nvPr/>
            </p:nvSpPr>
            <p:spPr bwMode="auto">
              <a:xfrm>
                <a:off x="-2590798" y="3965572"/>
                <a:ext cx="7937" cy="476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5" name="Freeform 220"/>
              <p:cNvSpPr>
                <a:spLocks/>
              </p:cNvSpPr>
              <p:nvPr/>
            </p:nvSpPr>
            <p:spPr bwMode="auto">
              <a:xfrm>
                <a:off x="-2616199" y="3581397"/>
                <a:ext cx="7937" cy="476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6" name="Freeform 221"/>
              <p:cNvSpPr>
                <a:spLocks/>
              </p:cNvSpPr>
              <p:nvPr/>
            </p:nvSpPr>
            <p:spPr bwMode="auto">
              <a:xfrm>
                <a:off x="-5802311" y="3149597"/>
                <a:ext cx="11114" cy="3175"/>
              </a:xfrm>
              <a:custGeom>
                <a:avLst/>
                <a:gdLst/>
                <a:ahLst/>
                <a:cxnLst>
                  <a:cxn ang="0">
                    <a:pos x="3" y="0"/>
                  </a:cxn>
                  <a:cxn ang="0">
                    <a:pos x="0" y="0"/>
                  </a:cxn>
                  <a:cxn ang="0">
                    <a:pos x="0" y="1"/>
                  </a:cxn>
                  <a:cxn ang="0">
                    <a:pos x="2" y="1"/>
                  </a:cxn>
                  <a:cxn ang="0">
                    <a:pos x="2" y="1"/>
                  </a:cxn>
                  <a:cxn ang="0">
                    <a:pos x="2" y="0"/>
                  </a:cxn>
                  <a:cxn ang="0">
                    <a:pos x="2" y="0"/>
                  </a:cxn>
                  <a:cxn ang="0">
                    <a:pos x="3" y="0"/>
                  </a:cxn>
                </a:cxnLst>
                <a:rect l="0" t="0" r="r" b="b"/>
                <a:pathLst>
                  <a:path w="3" h="1">
                    <a:moveTo>
                      <a:pt x="3" y="0"/>
                    </a:moveTo>
                    <a:cubicBezTo>
                      <a:pt x="0" y="0"/>
                      <a:pt x="0" y="0"/>
                      <a:pt x="0" y="0"/>
                    </a:cubicBezTo>
                    <a:cubicBezTo>
                      <a:pt x="0" y="0"/>
                      <a:pt x="0" y="0"/>
                      <a:pt x="0" y="1"/>
                    </a:cubicBezTo>
                    <a:cubicBezTo>
                      <a:pt x="2" y="1"/>
                      <a:pt x="2" y="1"/>
                      <a:pt x="2" y="1"/>
                    </a:cubicBezTo>
                    <a:cubicBezTo>
                      <a:pt x="2" y="1"/>
                      <a:pt x="2" y="1"/>
                      <a:pt x="2" y="1"/>
                    </a:cubicBezTo>
                    <a:cubicBezTo>
                      <a:pt x="2" y="0"/>
                      <a:pt x="2" y="0"/>
                      <a:pt x="2" y="0"/>
                    </a:cubicBezTo>
                    <a:cubicBezTo>
                      <a:pt x="2" y="0"/>
                      <a:pt x="2" y="0"/>
                      <a:pt x="2" y="0"/>
                    </a:cubicBezTo>
                    <a:cubicBezTo>
                      <a:pt x="2" y="0"/>
                      <a:pt x="2"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7" name="Freeform 222"/>
              <p:cNvSpPr>
                <a:spLocks/>
              </p:cNvSpPr>
              <p:nvPr/>
            </p:nvSpPr>
            <p:spPr bwMode="auto">
              <a:xfrm>
                <a:off x="-5565772" y="3149597"/>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8" name="Freeform 223"/>
              <p:cNvSpPr>
                <a:spLocks/>
              </p:cNvSpPr>
              <p:nvPr/>
            </p:nvSpPr>
            <p:spPr bwMode="auto">
              <a:xfrm>
                <a:off x="-5326061" y="3149597"/>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224"/>
              <p:cNvSpPr>
                <a:spLocks/>
              </p:cNvSpPr>
              <p:nvPr/>
            </p:nvSpPr>
            <p:spPr bwMode="auto">
              <a:xfrm>
                <a:off x="-5081586" y="3149597"/>
                <a:ext cx="4762" cy="3175"/>
              </a:xfrm>
              <a:custGeom>
                <a:avLst/>
                <a:gdLst/>
                <a:ahLst/>
                <a:cxnLst>
                  <a:cxn ang="0">
                    <a:pos x="0" y="0"/>
                  </a:cxn>
                  <a:cxn ang="0">
                    <a:pos x="0" y="0"/>
                  </a:cxn>
                  <a:cxn ang="0">
                    <a:pos x="0" y="2"/>
                  </a:cxn>
                  <a:cxn ang="0">
                    <a:pos x="3" y="2"/>
                  </a:cxn>
                  <a:cxn ang="0">
                    <a:pos x="0" y="0"/>
                  </a:cxn>
                  <a:cxn ang="0">
                    <a:pos x="0" y="0"/>
                  </a:cxn>
                </a:cxnLst>
                <a:rect l="0" t="0" r="r" b="b"/>
                <a:pathLst>
                  <a:path w="3" h="2">
                    <a:moveTo>
                      <a:pt x="0" y="0"/>
                    </a:moveTo>
                    <a:lnTo>
                      <a:pt x="0" y="0"/>
                    </a:lnTo>
                    <a:lnTo>
                      <a:pt x="0" y="2"/>
                    </a:lnTo>
                    <a:lnTo>
                      <a:pt x="3" y="2"/>
                    </a:lnTo>
                    <a:lnTo>
                      <a:pt x="0" y="0"/>
                    </a:lnTo>
                    <a:lnTo>
                      <a:pt x="0"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0" name="Freeform 225"/>
              <p:cNvSpPr>
                <a:spLocks/>
              </p:cNvSpPr>
              <p:nvPr/>
            </p:nvSpPr>
            <p:spPr bwMode="auto">
              <a:xfrm>
                <a:off x="-4837111" y="3149597"/>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1" name="Freeform 226"/>
              <p:cNvSpPr>
                <a:spLocks/>
              </p:cNvSpPr>
              <p:nvPr/>
            </p:nvSpPr>
            <p:spPr bwMode="auto">
              <a:xfrm>
                <a:off x="-4608511" y="3149597"/>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2" name="Freeform 227"/>
              <p:cNvSpPr>
                <a:spLocks/>
              </p:cNvSpPr>
              <p:nvPr/>
            </p:nvSpPr>
            <p:spPr bwMode="auto">
              <a:xfrm>
                <a:off x="-1955799" y="3149597"/>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3" name="Freeform 228"/>
              <p:cNvSpPr>
                <a:spLocks/>
              </p:cNvSpPr>
              <p:nvPr/>
            </p:nvSpPr>
            <p:spPr bwMode="auto">
              <a:xfrm>
                <a:off x="-3641723" y="3149597"/>
                <a:ext cx="6350"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4" name="Freeform 229"/>
              <p:cNvSpPr>
                <a:spLocks/>
              </p:cNvSpPr>
              <p:nvPr/>
            </p:nvSpPr>
            <p:spPr bwMode="auto">
              <a:xfrm>
                <a:off x="-3421062" y="3149597"/>
                <a:ext cx="11114" cy="3175"/>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0"/>
                      <a:pt x="0" y="1"/>
                    </a:cubicBezTo>
                    <a:cubicBezTo>
                      <a:pt x="3" y="1"/>
                      <a:pt x="3" y="1"/>
                      <a:pt x="3" y="1"/>
                    </a:cubicBezTo>
                    <a:cubicBezTo>
                      <a:pt x="3" y="0"/>
                      <a:pt x="3"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5" name="Freeform 230"/>
              <p:cNvSpPr>
                <a:spLocks/>
              </p:cNvSpPr>
              <p:nvPr/>
            </p:nvSpPr>
            <p:spPr bwMode="auto">
              <a:xfrm>
                <a:off x="-3171824" y="3149597"/>
                <a:ext cx="6350" cy="3175"/>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6" name="Freeform 231"/>
              <p:cNvSpPr>
                <a:spLocks/>
              </p:cNvSpPr>
              <p:nvPr/>
            </p:nvSpPr>
            <p:spPr bwMode="auto">
              <a:xfrm>
                <a:off x="-2920998" y="3149597"/>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7" name="Freeform 232"/>
              <p:cNvSpPr>
                <a:spLocks/>
              </p:cNvSpPr>
              <p:nvPr/>
            </p:nvSpPr>
            <p:spPr bwMode="auto">
              <a:xfrm>
                <a:off x="-2398712" y="3149597"/>
                <a:ext cx="4762" cy="3175"/>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0"/>
                      <a:pt x="0" y="0"/>
                      <a:pt x="0" y="1"/>
                    </a:cubicBezTo>
                    <a:cubicBezTo>
                      <a:pt x="1" y="1"/>
                      <a:pt x="1" y="1"/>
                      <a:pt x="1" y="1"/>
                    </a:cubicBezTo>
                    <a:cubicBezTo>
                      <a:pt x="1" y="0"/>
                      <a:pt x="1"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8" name="Freeform 233"/>
              <p:cNvSpPr>
                <a:spLocks/>
              </p:cNvSpPr>
              <p:nvPr/>
            </p:nvSpPr>
            <p:spPr bwMode="auto">
              <a:xfrm>
                <a:off x="-2187574" y="3149597"/>
                <a:ext cx="11114" cy="3175"/>
              </a:xfrm>
              <a:custGeom>
                <a:avLst/>
                <a:gdLst/>
                <a:ahLst/>
                <a:cxnLst>
                  <a:cxn ang="0">
                    <a:pos x="3" y="0"/>
                  </a:cxn>
                  <a:cxn ang="0">
                    <a:pos x="0" y="0"/>
                  </a:cxn>
                  <a:cxn ang="0">
                    <a:pos x="1" y="1"/>
                  </a:cxn>
                  <a:cxn ang="0">
                    <a:pos x="3" y="1"/>
                  </a:cxn>
                  <a:cxn ang="0">
                    <a:pos x="3" y="0"/>
                  </a:cxn>
                </a:cxnLst>
                <a:rect l="0" t="0" r="r" b="b"/>
                <a:pathLst>
                  <a:path w="3" h="1">
                    <a:moveTo>
                      <a:pt x="3" y="0"/>
                    </a:moveTo>
                    <a:cubicBezTo>
                      <a:pt x="0" y="0"/>
                      <a:pt x="0" y="0"/>
                      <a:pt x="0" y="0"/>
                    </a:cubicBezTo>
                    <a:cubicBezTo>
                      <a:pt x="1" y="0"/>
                      <a:pt x="1" y="0"/>
                      <a:pt x="1" y="1"/>
                    </a:cubicBezTo>
                    <a:cubicBezTo>
                      <a:pt x="3" y="1"/>
                      <a:pt x="3" y="1"/>
                      <a:pt x="3" y="1"/>
                    </a:cubicBezTo>
                    <a:cubicBezTo>
                      <a:pt x="3" y="0"/>
                      <a:pt x="3"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9" name="Freeform 234"/>
              <p:cNvSpPr>
                <a:spLocks/>
              </p:cNvSpPr>
              <p:nvPr/>
            </p:nvSpPr>
            <p:spPr bwMode="auto">
              <a:xfrm>
                <a:off x="-1516062" y="3149597"/>
                <a:ext cx="11114" cy="3175"/>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0"/>
                      <a:pt x="0" y="0"/>
                      <a:pt x="0" y="1"/>
                    </a:cubicBezTo>
                    <a:cubicBezTo>
                      <a:pt x="3" y="1"/>
                      <a:pt x="3" y="1"/>
                      <a:pt x="3" y="1"/>
                    </a:cubicBezTo>
                    <a:cubicBezTo>
                      <a:pt x="3"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0" name="Freeform 235"/>
              <p:cNvSpPr>
                <a:spLocks/>
              </p:cNvSpPr>
              <p:nvPr/>
            </p:nvSpPr>
            <p:spPr bwMode="auto">
              <a:xfrm>
                <a:off x="-1747838" y="3149597"/>
                <a:ext cx="11114" cy="3175"/>
              </a:xfrm>
              <a:custGeom>
                <a:avLst/>
                <a:gdLst/>
                <a:ahLst/>
                <a:cxnLst>
                  <a:cxn ang="0">
                    <a:pos x="3" y="0"/>
                  </a:cxn>
                  <a:cxn ang="0">
                    <a:pos x="0" y="0"/>
                  </a:cxn>
                  <a:cxn ang="0">
                    <a:pos x="1" y="1"/>
                  </a:cxn>
                  <a:cxn ang="0">
                    <a:pos x="3" y="1"/>
                  </a:cxn>
                  <a:cxn ang="0">
                    <a:pos x="3" y="0"/>
                  </a:cxn>
                </a:cxnLst>
                <a:rect l="0" t="0" r="r" b="b"/>
                <a:pathLst>
                  <a:path w="3" h="1">
                    <a:moveTo>
                      <a:pt x="3" y="0"/>
                    </a:moveTo>
                    <a:cubicBezTo>
                      <a:pt x="0" y="0"/>
                      <a:pt x="0" y="0"/>
                      <a:pt x="0" y="0"/>
                    </a:cubicBezTo>
                    <a:cubicBezTo>
                      <a:pt x="0" y="0"/>
                      <a:pt x="1" y="0"/>
                      <a:pt x="1" y="1"/>
                    </a:cubicBezTo>
                    <a:cubicBezTo>
                      <a:pt x="3" y="1"/>
                      <a:pt x="3" y="1"/>
                      <a:pt x="3" y="1"/>
                    </a:cubicBezTo>
                    <a:cubicBezTo>
                      <a:pt x="3" y="0"/>
                      <a:pt x="3" y="0"/>
                      <a:pt x="3"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1" name="Freeform 236"/>
              <p:cNvSpPr>
                <a:spLocks/>
              </p:cNvSpPr>
              <p:nvPr/>
            </p:nvSpPr>
            <p:spPr bwMode="auto">
              <a:xfrm>
                <a:off x="-2679699" y="3149597"/>
                <a:ext cx="6350"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2" name="Freeform 237"/>
              <p:cNvSpPr>
                <a:spLocks noEditPoints="1"/>
              </p:cNvSpPr>
              <p:nvPr/>
            </p:nvSpPr>
            <p:spPr bwMode="auto">
              <a:xfrm>
                <a:off x="-6346822" y="2366960"/>
                <a:ext cx="5613397" cy="3281360"/>
              </a:xfrm>
              <a:custGeom>
                <a:avLst/>
                <a:gdLst/>
                <a:ahLst/>
                <a:cxnLst>
                  <a:cxn ang="0">
                    <a:pos x="215" y="38"/>
                  </a:cxn>
                  <a:cxn ang="0">
                    <a:pos x="535" y="111"/>
                  </a:cxn>
                  <a:cxn ang="0">
                    <a:pos x="485" y="112"/>
                  </a:cxn>
                  <a:cxn ang="0">
                    <a:pos x="527" y="211"/>
                  </a:cxn>
                  <a:cxn ang="0">
                    <a:pos x="575" y="331"/>
                  </a:cxn>
                  <a:cxn ang="0">
                    <a:pos x="605" y="324"/>
                  </a:cxn>
                  <a:cxn ang="0">
                    <a:pos x="651" y="221"/>
                  </a:cxn>
                  <a:cxn ang="0">
                    <a:pos x="704" y="118"/>
                  </a:cxn>
                  <a:cxn ang="0">
                    <a:pos x="688" y="109"/>
                  </a:cxn>
                  <a:cxn ang="0">
                    <a:pos x="894" y="6"/>
                  </a:cxn>
                  <a:cxn ang="0">
                    <a:pos x="1266" y="104"/>
                  </a:cxn>
                  <a:cxn ang="0">
                    <a:pos x="1344" y="208"/>
                  </a:cxn>
                  <a:cxn ang="0">
                    <a:pos x="1450" y="323"/>
                  </a:cxn>
                  <a:cxn ang="0">
                    <a:pos x="1492" y="475"/>
                  </a:cxn>
                  <a:cxn ang="0">
                    <a:pos x="1467" y="667"/>
                  </a:cxn>
                  <a:cxn ang="0">
                    <a:pos x="1428" y="807"/>
                  </a:cxn>
                  <a:cxn ang="0">
                    <a:pos x="1219" y="787"/>
                  </a:cxn>
                  <a:cxn ang="0">
                    <a:pos x="1138" y="666"/>
                  </a:cxn>
                  <a:cxn ang="0">
                    <a:pos x="1104" y="556"/>
                  </a:cxn>
                  <a:cxn ang="0">
                    <a:pos x="1085" y="446"/>
                  </a:cxn>
                  <a:cxn ang="0">
                    <a:pos x="1057" y="579"/>
                  </a:cxn>
                  <a:cxn ang="0">
                    <a:pos x="1023" y="667"/>
                  </a:cxn>
                  <a:cxn ang="0">
                    <a:pos x="958" y="787"/>
                  </a:cxn>
                  <a:cxn ang="0">
                    <a:pos x="749" y="787"/>
                  </a:cxn>
                  <a:cxn ang="0">
                    <a:pos x="712" y="667"/>
                  </a:cxn>
                  <a:cxn ang="0">
                    <a:pos x="679" y="557"/>
                  </a:cxn>
                  <a:cxn ang="0">
                    <a:pos x="669" y="459"/>
                  </a:cxn>
                  <a:cxn ang="0">
                    <a:pos x="625" y="668"/>
                  </a:cxn>
                  <a:cxn ang="0">
                    <a:pos x="584" y="786"/>
                  </a:cxn>
                  <a:cxn ang="0">
                    <a:pos x="502" y="863"/>
                  </a:cxn>
                  <a:cxn ang="0">
                    <a:pos x="417" y="787"/>
                  </a:cxn>
                  <a:cxn ang="0">
                    <a:pos x="403" y="753"/>
                  </a:cxn>
                  <a:cxn ang="0">
                    <a:pos x="353" y="578"/>
                  </a:cxn>
                  <a:cxn ang="0">
                    <a:pos x="339" y="435"/>
                  </a:cxn>
                  <a:cxn ang="0">
                    <a:pos x="319" y="557"/>
                  </a:cxn>
                  <a:cxn ang="0">
                    <a:pos x="270" y="668"/>
                  </a:cxn>
                  <a:cxn ang="0">
                    <a:pos x="214" y="785"/>
                  </a:cxn>
                  <a:cxn ang="0">
                    <a:pos x="46" y="785"/>
                  </a:cxn>
                  <a:cxn ang="0">
                    <a:pos x="28" y="667"/>
                  </a:cxn>
                  <a:cxn ang="0">
                    <a:pos x="10" y="574"/>
                  </a:cxn>
                  <a:cxn ang="0">
                    <a:pos x="1" y="452"/>
                  </a:cxn>
                  <a:cxn ang="0">
                    <a:pos x="23" y="324"/>
                  </a:cxn>
                  <a:cxn ang="0">
                    <a:pos x="29" y="309"/>
                  </a:cxn>
                  <a:cxn ang="0">
                    <a:pos x="84" y="209"/>
                  </a:cxn>
                  <a:cxn ang="0">
                    <a:pos x="162" y="81"/>
                  </a:cxn>
                  <a:cxn ang="0">
                    <a:pos x="214" y="36"/>
                  </a:cxn>
                  <a:cxn ang="0">
                    <a:pos x="23" y="318"/>
                  </a:cxn>
                  <a:cxn ang="0">
                    <a:pos x="38" y="769"/>
                  </a:cxn>
                  <a:cxn ang="0">
                    <a:pos x="273" y="667"/>
                  </a:cxn>
                  <a:cxn ang="0">
                    <a:pos x="464" y="848"/>
                  </a:cxn>
                  <a:cxn ang="0">
                    <a:pos x="590" y="776"/>
                  </a:cxn>
                  <a:cxn ang="0">
                    <a:pos x="899" y="852"/>
                  </a:cxn>
                  <a:cxn ang="0">
                    <a:pos x="1345" y="872"/>
                  </a:cxn>
                  <a:cxn ang="0">
                    <a:pos x="1474" y="366"/>
                  </a:cxn>
                  <a:cxn ang="0">
                    <a:pos x="1236" y="87"/>
                  </a:cxn>
                  <a:cxn ang="0">
                    <a:pos x="742" y="53"/>
                  </a:cxn>
                  <a:cxn ang="0">
                    <a:pos x="577" y="331"/>
                  </a:cxn>
                </a:cxnLst>
                <a:rect l="0" t="0" r="r" b="b"/>
                <a:pathLst>
                  <a:path w="1494" h="872">
                    <a:moveTo>
                      <a:pt x="484" y="111"/>
                    </a:moveTo>
                    <a:cubicBezTo>
                      <a:pt x="484" y="111"/>
                      <a:pt x="484" y="111"/>
                      <a:pt x="484" y="111"/>
                    </a:cubicBezTo>
                    <a:cubicBezTo>
                      <a:pt x="485" y="111"/>
                      <a:pt x="485" y="111"/>
                      <a:pt x="485" y="111"/>
                    </a:cubicBezTo>
                    <a:cubicBezTo>
                      <a:pt x="485" y="111"/>
                      <a:pt x="485" y="111"/>
                      <a:pt x="484" y="111"/>
                    </a:cubicBezTo>
                    <a:cubicBezTo>
                      <a:pt x="484" y="111"/>
                      <a:pt x="484" y="111"/>
                      <a:pt x="484" y="111"/>
                    </a:cubicBezTo>
                    <a:moveTo>
                      <a:pt x="165" y="78"/>
                    </a:moveTo>
                    <a:cubicBezTo>
                      <a:pt x="166" y="78"/>
                      <a:pt x="169" y="75"/>
                      <a:pt x="173" y="71"/>
                    </a:cubicBezTo>
                    <a:cubicBezTo>
                      <a:pt x="175" y="69"/>
                      <a:pt x="178" y="67"/>
                      <a:pt x="180" y="65"/>
                    </a:cubicBezTo>
                    <a:cubicBezTo>
                      <a:pt x="191" y="56"/>
                      <a:pt x="205" y="44"/>
                      <a:pt x="215" y="38"/>
                    </a:cubicBezTo>
                    <a:cubicBezTo>
                      <a:pt x="224" y="33"/>
                      <a:pt x="240" y="25"/>
                      <a:pt x="255" y="18"/>
                    </a:cubicBezTo>
                    <a:cubicBezTo>
                      <a:pt x="271" y="12"/>
                      <a:pt x="286" y="6"/>
                      <a:pt x="292" y="5"/>
                    </a:cubicBezTo>
                    <a:cubicBezTo>
                      <a:pt x="299" y="4"/>
                      <a:pt x="312" y="1"/>
                      <a:pt x="331" y="1"/>
                    </a:cubicBezTo>
                    <a:cubicBezTo>
                      <a:pt x="347" y="1"/>
                      <a:pt x="367" y="3"/>
                      <a:pt x="390" y="8"/>
                    </a:cubicBezTo>
                    <a:cubicBezTo>
                      <a:pt x="429" y="17"/>
                      <a:pt x="474" y="38"/>
                      <a:pt x="501" y="55"/>
                    </a:cubicBezTo>
                    <a:cubicBezTo>
                      <a:pt x="509" y="60"/>
                      <a:pt x="525" y="74"/>
                      <a:pt x="539" y="88"/>
                    </a:cubicBezTo>
                    <a:cubicBezTo>
                      <a:pt x="546" y="94"/>
                      <a:pt x="553" y="100"/>
                      <a:pt x="558" y="105"/>
                    </a:cubicBezTo>
                    <a:cubicBezTo>
                      <a:pt x="561" y="107"/>
                      <a:pt x="563" y="109"/>
                      <a:pt x="564" y="111"/>
                    </a:cubicBezTo>
                    <a:cubicBezTo>
                      <a:pt x="535" y="111"/>
                      <a:pt x="535" y="111"/>
                      <a:pt x="535" y="111"/>
                    </a:cubicBezTo>
                    <a:cubicBezTo>
                      <a:pt x="535" y="111"/>
                      <a:pt x="535" y="111"/>
                      <a:pt x="535" y="111"/>
                    </a:cubicBezTo>
                    <a:cubicBezTo>
                      <a:pt x="534" y="112"/>
                      <a:pt x="534" y="112"/>
                      <a:pt x="534" y="112"/>
                    </a:cubicBezTo>
                    <a:cubicBezTo>
                      <a:pt x="534" y="111"/>
                      <a:pt x="534" y="111"/>
                      <a:pt x="534" y="111"/>
                    </a:cubicBezTo>
                    <a:cubicBezTo>
                      <a:pt x="486" y="111"/>
                      <a:pt x="486" y="111"/>
                      <a:pt x="486" y="111"/>
                    </a:cubicBezTo>
                    <a:cubicBezTo>
                      <a:pt x="486" y="111"/>
                      <a:pt x="486" y="111"/>
                      <a:pt x="486" y="111"/>
                    </a:cubicBezTo>
                    <a:cubicBezTo>
                      <a:pt x="486" y="112"/>
                      <a:pt x="486" y="112"/>
                      <a:pt x="486" y="112"/>
                    </a:cubicBezTo>
                    <a:cubicBezTo>
                      <a:pt x="486" y="112"/>
                      <a:pt x="486" y="112"/>
                      <a:pt x="486" y="112"/>
                    </a:cubicBezTo>
                    <a:cubicBezTo>
                      <a:pt x="485" y="112"/>
                      <a:pt x="485" y="112"/>
                      <a:pt x="485" y="112"/>
                    </a:cubicBezTo>
                    <a:cubicBezTo>
                      <a:pt x="485" y="112"/>
                      <a:pt x="485" y="112"/>
                      <a:pt x="485" y="112"/>
                    </a:cubicBezTo>
                    <a:cubicBezTo>
                      <a:pt x="485" y="112"/>
                      <a:pt x="487" y="116"/>
                      <a:pt x="490" y="122"/>
                    </a:cubicBezTo>
                    <a:cubicBezTo>
                      <a:pt x="499" y="140"/>
                      <a:pt x="517" y="179"/>
                      <a:pt x="525" y="208"/>
                    </a:cubicBezTo>
                    <a:cubicBezTo>
                      <a:pt x="525" y="208"/>
                      <a:pt x="525" y="208"/>
                      <a:pt x="525" y="208"/>
                    </a:cubicBezTo>
                    <a:cubicBezTo>
                      <a:pt x="525" y="209"/>
                      <a:pt x="525" y="209"/>
                      <a:pt x="525" y="209"/>
                    </a:cubicBezTo>
                    <a:cubicBezTo>
                      <a:pt x="525" y="209"/>
                      <a:pt x="525" y="209"/>
                      <a:pt x="525" y="209"/>
                    </a:cubicBezTo>
                    <a:cubicBezTo>
                      <a:pt x="525" y="209"/>
                      <a:pt x="525" y="209"/>
                      <a:pt x="525" y="209"/>
                    </a:cubicBezTo>
                    <a:cubicBezTo>
                      <a:pt x="525" y="209"/>
                      <a:pt x="525" y="209"/>
                      <a:pt x="525" y="209"/>
                    </a:cubicBezTo>
                    <a:cubicBezTo>
                      <a:pt x="525" y="209"/>
                      <a:pt x="525" y="209"/>
                      <a:pt x="525" y="209"/>
                    </a:cubicBezTo>
                    <a:cubicBezTo>
                      <a:pt x="525" y="209"/>
                      <a:pt x="526" y="210"/>
                      <a:pt x="527" y="211"/>
                    </a:cubicBezTo>
                    <a:cubicBezTo>
                      <a:pt x="533" y="220"/>
                      <a:pt x="556" y="254"/>
                      <a:pt x="570" y="309"/>
                    </a:cubicBezTo>
                    <a:cubicBezTo>
                      <a:pt x="571" y="309"/>
                      <a:pt x="571" y="309"/>
                      <a:pt x="571" y="309"/>
                    </a:cubicBezTo>
                    <a:cubicBezTo>
                      <a:pt x="571" y="310"/>
                      <a:pt x="571" y="310"/>
                      <a:pt x="571" y="310"/>
                    </a:cubicBezTo>
                    <a:cubicBezTo>
                      <a:pt x="570" y="310"/>
                      <a:pt x="570" y="310"/>
                      <a:pt x="570" y="310"/>
                    </a:cubicBezTo>
                    <a:cubicBezTo>
                      <a:pt x="571" y="314"/>
                      <a:pt x="572" y="318"/>
                      <a:pt x="573" y="323"/>
                    </a:cubicBezTo>
                    <a:cubicBezTo>
                      <a:pt x="574" y="323"/>
                      <a:pt x="574" y="323"/>
                      <a:pt x="574" y="323"/>
                    </a:cubicBezTo>
                    <a:cubicBezTo>
                      <a:pt x="574" y="324"/>
                      <a:pt x="574" y="324"/>
                      <a:pt x="574" y="324"/>
                    </a:cubicBezTo>
                    <a:cubicBezTo>
                      <a:pt x="573" y="324"/>
                      <a:pt x="573" y="324"/>
                      <a:pt x="573" y="324"/>
                    </a:cubicBezTo>
                    <a:cubicBezTo>
                      <a:pt x="574" y="326"/>
                      <a:pt x="574" y="329"/>
                      <a:pt x="575" y="331"/>
                    </a:cubicBezTo>
                    <a:cubicBezTo>
                      <a:pt x="575" y="331"/>
                      <a:pt x="575" y="333"/>
                      <a:pt x="576" y="337"/>
                    </a:cubicBezTo>
                    <a:cubicBezTo>
                      <a:pt x="579" y="349"/>
                      <a:pt x="584" y="376"/>
                      <a:pt x="587" y="402"/>
                    </a:cubicBezTo>
                    <a:cubicBezTo>
                      <a:pt x="587" y="402"/>
                      <a:pt x="587" y="402"/>
                      <a:pt x="587" y="402"/>
                    </a:cubicBezTo>
                    <a:cubicBezTo>
                      <a:pt x="588" y="406"/>
                      <a:pt x="588" y="406"/>
                      <a:pt x="588" y="406"/>
                    </a:cubicBezTo>
                    <a:cubicBezTo>
                      <a:pt x="588" y="406"/>
                      <a:pt x="588" y="406"/>
                      <a:pt x="588" y="406"/>
                    </a:cubicBezTo>
                    <a:cubicBezTo>
                      <a:pt x="590" y="405"/>
                      <a:pt x="590" y="405"/>
                      <a:pt x="590" y="405"/>
                    </a:cubicBezTo>
                    <a:cubicBezTo>
                      <a:pt x="590" y="405"/>
                      <a:pt x="590" y="405"/>
                      <a:pt x="590" y="405"/>
                    </a:cubicBezTo>
                    <a:cubicBezTo>
                      <a:pt x="592" y="385"/>
                      <a:pt x="592" y="385"/>
                      <a:pt x="592" y="385"/>
                    </a:cubicBezTo>
                    <a:cubicBezTo>
                      <a:pt x="595" y="363"/>
                      <a:pt x="600" y="342"/>
                      <a:pt x="605" y="324"/>
                    </a:cubicBezTo>
                    <a:cubicBezTo>
                      <a:pt x="604" y="324"/>
                      <a:pt x="604" y="324"/>
                      <a:pt x="604" y="324"/>
                    </a:cubicBezTo>
                    <a:cubicBezTo>
                      <a:pt x="604" y="323"/>
                      <a:pt x="604" y="323"/>
                      <a:pt x="604" y="323"/>
                    </a:cubicBezTo>
                    <a:cubicBezTo>
                      <a:pt x="605" y="323"/>
                      <a:pt x="605" y="323"/>
                      <a:pt x="605" y="323"/>
                    </a:cubicBezTo>
                    <a:cubicBezTo>
                      <a:pt x="606" y="318"/>
                      <a:pt x="608" y="314"/>
                      <a:pt x="609" y="310"/>
                    </a:cubicBezTo>
                    <a:cubicBezTo>
                      <a:pt x="608" y="310"/>
                      <a:pt x="608" y="310"/>
                      <a:pt x="608" y="310"/>
                    </a:cubicBezTo>
                    <a:cubicBezTo>
                      <a:pt x="608" y="309"/>
                      <a:pt x="608" y="309"/>
                      <a:pt x="608" y="309"/>
                    </a:cubicBezTo>
                    <a:cubicBezTo>
                      <a:pt x="609" y="309"/>
                      <a:pt x="609" y="309"/>
                      <a:pt x="609" y="309"/>
                    </a:cubicBezTo>
                    <a:cubicBezTo>
                      <a:pt x="616" y="288"/>
                      <a:pt x="624" y="271"/>
                      <a:pt x="631" y="256"/>
                    </a:cubicBezTo>
                    <a:cubicBezTo>
                      <a:pt x="639" y="241"/>
                      <a:pt x="646" y="229"/>
                      <a:pt x="651" y="221"/>
                    </a:cubicBezTo>
                    <a:cubicBezTo>
                      <a:pt x="654" y="217"/>
                      <a:pt x="656" y="214"/>
                      <a:pt x="657" y="212"/>
                    </a:cubicBezTo>
                    <a:cubicBezTo>
                      <a:pt x="659" y="210"/>
                      <a:pt x="660" y="209"/>
                      <a:pt x="660" y="209"/>
                    </a:cubicBezTo>
                    <a:cubicBezTo>
                      <a:pt x="660" y="209"/>
                      <a:pt x="660" y="209"/>
                      <a:pt x="660" y="209"/>
                    </a:cubicBezTo>
                    <a:cubicBezTo>
                      <a:pt x="660" y="209"/>
                      <a:pt x="660" y="209"/>
                      <a:pt x="660" y="209"/>
                    </a:cubicBezTo>
                    <a:cubicBezTo>
                      <a:pt x="659" y="209"/>
                      <a:pt x="659" y="209"/>
                      <a:pt x="659" y="209"/>
                    </a:cubicBezTo>
                    <a:cubicBezTo>
                      <a:pt x="659" y="208"/>
                      <a:pt x="659" y="208"/>
                      <a:pt x="659" y="208"/>
                    </a:cubicBezTo>
                    <a:cubicBezTo>
                      <a:pt x="660" y="208"/>
                      <a:pt x="660" y="208"/>
                      <a:pt x="660" y="208"/>
                    </a:cubicBezTo>
                    <a:cubicBezTo>
                      <a:pt x="670" y="174"/>
                      <a:pt x="682" y="151"/>
                      <a:pt x="692" y="135"/>
                    </a:cubicBezTo>
                    <a:cubicBezTo>
                      <a:pt x="696" y="127"/>
                      <a:pt x="701" y="121"/>
                      <a:pt x="704" y="118"/>
                    </a:cubicBezTo>
                    <a:cubicBezTo>
                      <a:pt x="705" y="116"/>
                      <a:pt x="706" y="114"/>
                      <a:pt x="707" y="114"/>
                    </a:cubicBezTo>
                    <a:cubicBezTo>
                      <a:pt x="708" y="113"/>
                      <a:pt x="708" y="112"/>
                      <a:pt x="708" y="112"/>
                    </a:cubicBezTo>
                    <a:cubicBezTo>
                      <a:pt x="708" y="112"/>
                      <a:pt x="708" y="112"/>
                      <a:pt x="708" y="112"/>
                    </a:cubicBezTo>
                    <a:cubicBezTo>
                      <a:pt x="707" y="112"/>
                      <a:pt x="707" y="112"/>
                      <a:pt x="707" y="112"/>
                    </a:cubicBezTo>
                    <a:cubicBezTo>
                      <a:pt x="707" y="111"/>
                      <a:pt x="707" y="111"/>
                      <a:pt x="707" y="111"/>
                    </a:cubicBezTo>
                    <a:cubicBezTo>
                      <a:pt x="709" y="111"/>
                      <a:pt x="709" y="111"/>
                      <a:pt x="709" y="111"/>
                    </a:cubicBezTo>
                    <a:cubicBezTo>
                      <a:pt x="710" y="111"/>
                      <a:pt x="710" y="111"/>
                      <a:pt x="710" y="111"/>
                    </a:cubicBezTo>
                    <a:cubicBezTo>
                      <a:pt x="687" y="110"/>
                      <a:pt x="687" y="110"/>
                      <a:pt x="687" y="110"/>
                    </a:cubicBezTo>
                    <a:cubicBezTo>
                      <a:pt x="687" y="110"/>
                      <a:pt x="687" y="110"/>
                      <a:pt x="688" y="109"/>
                    </a:cubicBezTo>
                    <a:cubicBezTo>
                      <a:pt x="689" y="107"/>
                      <a:pt x="691" y="105"/>
                      <a:pt x="694" y="102"/>
                    </a:cubicBezTo>
                    <a:cubicBezTo>
                      <a:pt x="698" y="96"/>
                      <a:pt x="704" y="89"/>
                      <a:pt x="712" y="81"/>
                    </a:cubicBezTo>
                    <a:cubicBezTo>
                      <a:pt x="712" y="81"/>
                      <a:pt x="712" y="81"/>
                      <a:pt x="712" y="81"/>
                    </a:cubicBezTo>
                    <a:cubicBezTo>
                      <a:pt x="712" y="80"/>
                      <a:pt x="712" y="80"/>
                      <a:pt x="712" y="80"/>
                    </a:cubicBezTo>
                    <a:cubicBezTo>
                      <a:pt x="713" y="80"/>
                      <a:pt x="713" y="80"/>
                      <a:pt x="713" y="80"/>
                    </a:cubicBezTo>
                    <a:cubicBezTo>
                      <a:pt x="721" y="72"/>
                      <a:pt x="731" y="63"/>
                      <a:pt x="743" y="55"/>
                    </a:cubicBezTo>
                    <a:cubicBezTo>
                      <a:pt x="758" y="43"/>
                      <a:pt x="775" y="33"/>
                      <a:pt x="795" y="24"/>
                    </a:cubicBezTo>
                    <a:cubicBezTo>
                      <a:pt x="820" y="13"/>
                      <a:pt x="849" y="5"/>
                      <a:pt x="881" y="5"/>
                    </a:cubicBezTo>
                    <a:cubicBezTo>
                      <a:pt x="885" y="5"/>
                      <a:pt x="890" y="6"/>
                      <a:pt x="894" y="6"/>
                    </a:cubicBezTo>
                    <a:cubicBezTo>
                      <a:pt x="894" y="6"/>
                      <a:pt x="894" y="6"/>
                      <a:pt x="894" y="6"/>
                    </a:cubicBezTo>
                    <a:cubicBezTo>
                      <a:pt x="894" y="6"/>
                      <a:pt x="894" y="6"/>
                      <a:pt x="894" y="6"/>
                    </a:cubicBezTo>
                    <a:cubicBezTo>
                      <a:pt x="894" y="6"/>
                      <a:pt x="896" y="6"/>
                      <a:pt x="900" y="6"/>
                    </a:cubicBezTo>
                    <a:cubicBezTo>
                      <a:pt x="918" y="6"/>
                      <a:pt x="971" y="7"/>
                      <a:pt x="1029" y="19"/>
                    </a:cubicBezTo>
                    <a:cubicBezTo>
                      <a:pt x="1083" y="31"/>
                      <a:pt x="1129" y="40"/>
                      <a:pt x="1203" y="73"/>
                    </a:cubicBezTo>
                    <a:cubicBezTo>
                      <a:pt x="1207" y="75"/>
                      <a:pt x="1210" y="76"/>
                      <a:pt x="1214" y="78"/>
                    </a:cubicBezTo>
                    <a:cubicBezTo>
                      <a:pt x="1217" y="80"/>
                      <a:pt x="1221" y="81"/>
                      <a:pt x="1225" y="83"/>
                    </a:cubicBezTo>
                    <a:cubicBezTo>
                      <a:pt x="1228" y="85"/>
                      <a:pt x="1232" y="87"/>
                      <a:pt x="1235" y="88"/>
                    </a:cubicBezTo>
                    <a:cubicBezTo>
                      <a:pt x="1245" y="93"/>
                      <a:pt x="1255" y="98"/>
                      <a:pt x="1266" y="104"/>
                    </a:cubicBezTo>
                    <a:cubicBezTo>
                      <a:pt x="1274" y="109"/>
                      <a:pt x="1283" y="113"/>
                      <a:pt x="1292" y="118"/>
                    </a:cubicBezTo>
                    <a:cubicBezTo>
                      <a:pt x="1292" y="118"/>
                      <a:pt x="1294" y="120"/>
                      <a:pt x="1299" y="122"/>
                    </a:cubicBezTo>
                    <a:cubicBezTo>
                      <a:pt x="1303" y="125"/>
                      <a:pt x="1309" y="129"/>
                      <a:pt x="1317" y="134"/>
                    </a:cubicBezTo>
                    <a:cubicBezTo>
                      <a:pt x="1318" y="135"/>
                      <a:pt x="1319" y="136"/>
                      <a:pt x="1321" y="137"/>
                    </a:cubicBezTo>
                    <a:cubicBezTo>
                      <a:pt x="1322" y="138"/>
                      <a:pt x="1324" y="139"/>
                      <a:pt x="1325" y="140"/>
                    </a:cubicBezTo>
                    <a:cubicBezTo>
                      <a:pt x="1349" y="156"/>
                      <a:pt x="1380" y="179"/>
                      <a:pt x="1404" y="207"/>
                    </a:cubicBezTo>
                    <a:cubicBezTo>
                      <a:pt x="1344" y="207"/>
                      <a:pt x="1344" y="207"/>
                      <a:pt x="1344" y="207"/>
                    </a:cubicBezTo>
                    <a:cubicBezTo>
                      <a:pt x="1344" y="207"/>
                      <a:pt x="1344" y="208"/>
                      <a:pt x="1345" y="208"/>
                    </a:cubicBezTo>
                    <a:cubicBezTo>
                      <a:pt x="1344" y="208"/>
                      <a:pt x="1344" y="208"/>
                      <a:pt x="1344" y="208"/>
                    </a:cubicBezTo>
                    <a:cubicBezTo>
                      <a:pt x="1344" y="209"/>
                      <a:pt x="1344" y="209"/>
                      <a:pt x="1344" y="209"/>
                    </a:cubicBezTo>
                    <a:cubicBezTo>
                      <a:pt x="1343" y="209"/>
                      <a:pt x="1343" y="209"/>
                      <a:pt x="1343" y="209"/>
                    </a:cubicBezTo>
                    <a:cubicBezTo>
                      <a:pt x="1344" y="209"/>
                      <a:pt x="1344" y="209"/>
                      <a:pt x="1344" y="209"/>
                    </a:cubicBezTo>
                    <a:cubicBezTo>
                      <a:pt x="1344" y="209"/>
                      <a:pt x="1345" y="210"/>
                      <a:pt x="1348" y="212"/>
                    </a:cubicBezTo>
                    <a:cubicBezTo>
                      <a:pt x="1362" y="224"/>
                      <a:pt x="1407" y="263"/>
                      <a:pt x="1440" y="309"/>
                    </a:cubicBezTo>
                    <a:cubicBezTo>
                      <a:pt x="1442" y="309"/>
                      <a:pt x="1442" y="309"/>
                      <a:pt x="1442" y="309"/>
                    </a:cubicBezTo>
                    <a:cubicBezTo>
                      <a:pt x="1442" y="310"/>
                      <a:pt x="1442" y="310"/>
                      <a:pt x="1442" y="310"/>
                    </a:cubicBezTo>
                    <a:cubicBezTo>
                      <a:pt x="1441" y="310"/>
                      <a:pt x="1441" y="310"/>
                      <a:pt x="1441" y="310"/>
                    </a:cubicBezTo>
                    <a:cubicBezTo>
                      <a:pt x="1444" y="314"/>
                      <a:pt x="1447" y="318"/>
                      <a:pt x="1450" y="323"/>
                    </a:cubicBezTo>
                    <a:cubicBezTo>
                      <a:pt x="1451" y="323"/>
                      <a:pt x="1451" y="323"/>
                      <a:pt x="1451" y="323"/>
                    </a:cubicBezTo>
                    <a:cubicBezTo>
                      <a:pt x="1451" y="324"/>
                      <a:pt x="1451" y="324"/>
                      <a:pt x="1451" y="324"/>
                    </a:cubicBezTo>
                    <a:cubicBezTo>
                      <a:pt x="1450" y="324"/>
                      <a:pt x="1450" y="324"/>
                      <a:pt x="1450" y="324"/>
                    </a:cubicBezTo>
                    <a:cubicBezTo>
                      <a:pt x="1459" y="338"/>
                      <a:pt x="1467" y="352"/>
                      <a:pt x="1472" y="367"/>
                    </a:cubicBezTo>
                    <a:cubicBezTo>
                      <a:pt x="1480" y="388"/>
                      <a:pt x="1485" y="407"/>
                      <a:pt x="1488" y="425"/>
                    </a:cubicBezTo>
                    <a:cubicBezTo>
                      <a:pt x="1489" y="425"/>
                      <a:pt x="1489" y="425"/>
                      <a:pt x="1489" y="425"/>
                    </a:cubicBezTo>
                    <a:cubicBezTo>
                      <a:pt x="1489" y="426"/>
                      <a:pt x="1489" y="426"/>
                      <a:pt x="1489" y="426"/>
                    </a:cubicBezTo>
                    <a:cubicBezTo>
                      <a:pt x="1488" y="426"/>
                      <a:pt x="1488" y="426"/>
                      <a:pt x="1488" y="426"/>
                    </a:cubicBezTo>
                    <a:cubicBezTo>
                      <a:pt x="1491" y="442"/>
                      <a:pt x="1492" y="458"/>
                      <a:pt x="1492" y="475"/>
                    </a:cubicBezTo>
                    <a:cubicBezTo>
                      <a:pt x="1492" y="498"/>
                      <a:pt x="1490" y="524"/>
                      <a:pt x="1485" y="556"/>
                    </a:cubicBezTo>
                    <a:cubicBezTo>
                      <a:pt x="1486" y="556"/>
                      <a:pt x="1486" y="556"/>
                      <a:pt x="1486" y="556"/>
                    </a:cubicBezTo>
                    <a:cubicBezTo>
                      <a:pt x="1486" y="557"/>
                      <a:pt x="1486" y="557"/>
                      <a:pt x="1486" y="557"/>
                    </a:cubicBezTo>
                    <a:cubicBezTo>
                      <a:pt x="1485" y="557"/>
                      <a:pt x="1485" y="557"/>
                      <a:pt x="1485" y="557"/>
                    </a:cubicBezTo>
                    <a:cubicBezTo>
                      <a:pt x="1483" y="574"/>
                      <a:pt x="1480" y="593"/>
                      <a:pt x="1477" y="614"/>
                    </a:cubicBezTo>
                    <a:cubicBezTo>
                      <a:pt x="1474" y="632"/>
                      <a:pt x="1470" y="650"/>
                      <a:pt x="1467" y="666"/>
                    </a:cubicBezTo>
                    <a:cubicBezTo>
                      <a:pt x="1468" y="666"/>
                      <a:pt x="1468" y="666"/>
                      <a:pt x="1468" y="666"/>
                    </a:cubicBezTo>
                    <a:cubicBezTo>
                      <a:pt x="1468" y="667"/>
                      <a:pt x="1468" y="667"/>
                      <a:pt x="1468" y="667"/>
                    </a:cubicBezTo>
                    <a:cubicBezTo>
                      <a:pt x="1467" y="667"/>
                      <a:pt x="1467" y="667"/>
                      <a:pt x="1467" y="667"/>
                    </a:cubicBezTo>
                    <a:cubicBezTo>
                      <a:pt x="1460" y="703"/>
                      <a:pt x="1453" y="732"/>
                      <a:pt x="1447" y="753"/>
                    </a:cubicBezTo>
                    <a:cubicBezTo>
                      <a:pt x="1447" y="753"/>
                      <a:pt x="1447" y="753"/>
                      <a:pt x="1447" y="753"/>
                    </a:cubicBezTo>
                    <a:cubicBezTo>
                      <a:pt x="1447" y="754"/>
                      <a:pt x="1447" y="754"/>
                      <a:pt x="1447" y="754"/>
                    </a:cubicBezTo>
                    <a:cubicBezTo>
                      <a:pt x="1446" y="754"/>
                      <a:pt x="1446" y="754"/>
                      <a:pt x="1446" y="754"/>
                    </a:cubicBezTo>
                    <a:cubicBezTo>
                      <a:pt x="1446" y="756"/>
                      <a:pt x="1445" y="759"/>
                      <a:pt x="1444" y="761"/>
                    </a:cubicBezTo>
                    <a:cubicBezTo>
                      <a:pt x="1440" y="777"/>
                      <a:pt x="1436" y="788"/>
                      <a:pt x="1433" y="796"/>
                    </a:cubicBezTo>
                    <a:cubicBezTo>
                      <a:pt x="1431" y="799"/>
                      <a:pt x="1430" y="802"/>
                      <a:pt x="1429" y="804"/>
                    </a:cubicBezTo>
                    <a:cubicBezTo>
                      <a:pt x="1429" y="806"/>
                      <a:pt x="1428" y="807"/>
                      <a:pt x="1428" y="807"/>
                    </a:cubicBezTo>
                    <a:cubicBezTo>
                      <a:pt x="1428" y="807"/>
                      <a:pt x="1428" y="807"/>
                      <a:pt x="1428" y="807"/>
                    </a:cubicBezTo>
                    <a:cubicBezTo>
                      <a:pt x="1428" y="807"/>
                      <a:pt x="1428" y="807"/>
                      <a:pt x="1428" y="807"/>
                    </a:cubicBezTo>
                    <a:cubicBezTo>
                      <a:pt x="1428" y="807"/>
                      <a:pt x="1428" y="808"/>
                      <a:pt x="1427" y="809"/>
                    </a:cubicBezTo>
                    <a:cubicBezTo>
                      <a:pt x="1425" y="814"/>
                      <a:pt x="1419" y="828"/>
                      <a:pt x="1411" y="840"/>
                    </a:cubicBezTo>
                    <a:cubicBezTo>
                      <a:pt x="1403" y="853"/>
                      <a:pt x="1392" y="864"/>
                      <a:pt x="1381" y="867"/>
                    </a:cubicBezTo>
                    <a:cubicBezTo>
                      <a:pt x="1374" y="869"/>
                      <a:pt x="1365" y="870"/>
                      <a:pt x="1355" y="870"/>
                    </a:cubicBezTo>
                    <a:cubicBezTo>
                      <a:pt x="1330" y="870"/>
                      <a:pt x="1296" y="860"/>
                      <a:pt x="1250" y="816"/>
                    </a:cubicBezTo>
                    <a:cubicBezTo>
                      <a:pt x="1243" y="809"/>
                      <a:pt x="1236" y="803"/>
                      <a:pt x="1230" y="797"/>
                    </a:cubicBezTo>
                    <a:cubicBezTo>
                      <a:pt x="1227" y="793"/>
                      <a:pt x="1224" y="790"/>
                      <a:pt x="1221" y="787"/>
                    </a:cubicBezTo>
                    <a:cubicBezTo>
                      <a:pt x="1219" y="787"/>
                      <a:pt x="1219" y="787"/>
                      <a:pt x="1219" y="787"/>
                    </a:cubicBezTo>
                    <a:cubicBezTo>
                      <a:pt x="1219" y="786"/>
                      <a:pt x="1219" y="786"/>
                      <a:pt x="1219" y="786"/>
                    </a:cubicBezTo>
                    <a:cubicBezTo>
                      <a:pt x="1220" y="786"/>
                      <a:pt x="1220" y="786"/>
                      <a:pt x="1220" y="786"/>
                    </a:cubicBezTo>
                    <a:cubicBezTo>
                      <a:pt x="1209" y="775"/>
                      <a:pt x="1199" y="765"/>
                      <a:pt x="1191" y="754"/>
                    </a:cubicBezTo>
                    <a:cubicBezTo>
                      <a:pt x="1189" y="754"/>
                      <a:pt x="1189" y="754"/>
                      <a:pt x="1189" y="754"/>
                    </a:cubicBezTo>
                    <a:cubicBezTo>
                      <a:pt x="1189" y="753"/>
                      <a:pt x="1189" y="753"/>
                      <a:pt x="1189" y="753"/>
                    </a:cubicBezTo>
                    <a:cubicBezTo>
                      <a:pt x="1190" y="753"/>
                      <a:pt x="1190" y="753"/>
                      <a:pt x="1190" y="753"/>
                    </a:cubicBezTo>
                    <a:cubicBezTo>
                      <a:pt x="1169" y="726"/>
                      <a:pt x="1154" y="700"/>
                      <a:pt x="1139" y="667"/>
                    </a:cubicBezTo>
                    <a:cubicBezTo>
                      <a:pt x="1138" y="667"/>
                      <a:pt x="1138" y="667"/>
                      <a:pt x="1138" y="667"/>
                    </a:cubicBezTo>
                    <a:cubicBezTo>
                      <a:pt x="1138" y="666"/>
                      <a:pt x="1138" y="666"/>
                      <a:pt x="1138" y="666"/>
                    </a:cubicBezTo>
                    <a:cubicBezTo>
                      <a:pt x="1139" y="666"/>
                      <a:pt x="1139" y="666"/>
                      <a:pt x="1139" y="666"/>
                    </a:cubicBezTo>
                    <a:cubicBezTo>
                      <a:pt x="1137" y="662"/>
                      <a:pt x="1135" y="658"/>
                      <a:pt x="1133" y="654"/>
                    </a:cubicBezTo>
                    <a:cubicBezTo>
                      <a:pt x="1124" y="632"/>
                      <a:pt x="1116" y="606"/>
                      <a:pt x="1110" y="579"/>
                    </a:cubicBezTo>
                    <a:cubicBezTo>
                      <a:pt x="1110" y="579"/>
                      <a:pt x="1110" y="579"/>
                      <a:pt x="1110" y="579"/>
                    </a:cubicBezTo>
                    <a:cubicBezTo>
                      <a:pt x="1110" y="578"/>
                      <a:pt x="1110" y="578"/>
                      <a:pt x="1110" y="578"/>
                    </a:cubicBezTo>
                    <a:cubicBezTo>
                      <a:pt x="1110" y="578"/>
                      <a:pt x="1110" y="578"/>
                      <a:pt x="1110" y="578"/>
                    </a:cubicBezTo>
                    <a:cubicBezTo>
                      <a:pt x="1108" y="571"/>
                      <a:pt x="1107" y="564"/>
                      <a:pt x="1105" y="557"/>
                    </a:cubicBezTo>
                    <a:cubicBezTo>
                      <a:pt x="1104" y="557"/>
                      <a:pt x="1104" y="557"/>
                      <a:pt x="1104" y="557"/>
                    </a:cubicBezTo>
                    <a:cubicBezTo>
                      <a:pt x="1104" y="556"/>
                      <a:pt x="1104" y="556"/>
                      <a:pt x="1104" y="556"/>
                    </a:cubicBezTo>
                    <a:cubicBezTo>
                      <a:pt x="1105" y="556"/>
                      <a:pt x="1105" y="556"/>
                      <a:pt x="1105" y="556"/>
                    </a:cubicBezTo>
                    <a:cubicBezTo>
                      <a:pt x="1102" y="544"/>
                      <a:pt x="1100" y="532"/>
                      <a:pt x="1098" y="521"/>
                    </a:cubicBezTo>
                    <a:cubicBezTo>
                      <a:pt x="1094" y="500"/>
                      <a:pt x="1091" y="481"/>
                      <a:pt x="1090" y="467"/>
                    </a:cubicBezTo>
                    <a:cubicBezTo>
                      <a:pt x="1089" y="461"/>
                      <a:pt x="1088" y="455"/>
                      <a:pt x="1087" y="452"/>
                    </a:cubicBezTo>
                    <a:cubicBezTo>
                      <a:pt x="1087" y="448"/>
                      <a:pt x="1087" y="446"/>
                      <a:pt x="1087" y="446"/>
                    </a:cubicBezTo>
                    <a:cubicBezTo>
                      <a:pt x="1086" y="446"/>
                      <a:pt x="1086" y="446"/>
                      <a:pt x="1086" y="446"/>
                    </a:cubicBezTo>
                    <a:cubicBezTo>
                      <a:pt x="1086" y="446"/>
                      <a:pt x="1086" y="446"/>
                      <a:pt x="1086" y="446"/>
                    </a:cubicBezTo>
                    <a:cubicBezTo>
                      <a:pt x="1085" y="446"/>
                      <a:pt x="1085" y="446"/>
                      <a:pt x="1085" y="446"/>
                    </a:cubicBezTo>
                    <a:cubicBezTo>
                      <a:pt x="1085" y="446"/>
                      <a:pt x="1085" y="446"/>
                      <a:pt x="1085" y="446"/>
                    </a:cubicBezTo>
                    <a:cubicBezTo>
                      <a:pt x="1085" y="446"/>
                      <a:pt x="1085" y="446"/>
                      <a:pt x="1085" y="446"/>
                    </a:cubicBezTo>
                    <a:cubicBezTo>
                      <a:pt x="1085" y="446"/>
                      <a:pt x="1085" y="447"/>
                      <a:pt x="1085" y="450"/>
                    </a:cubicBezTo>
                    <a:cubicBezTo>
                      <a:pt x="1083" y="463"/>
                      <a:pt x="1078" y="509"/>
                      <a:pt x="1065" y="556"/>
                    </a:cubicBezTo>
                    <a:cubicBezTo>
                      <a:pt x="1065" y="557"/>
                      <a:pt x="1065" y="557"/>
                      <a:pt x="1065" y="557"/>
                    </a:cubicBezTo>
                    <a:cubicBezTo>
                      <a:pt x="1064" y="557"/>
                      <a:pt x="1064" y="557"/>
                      <a:pt x="1064" y="557"/>
                    </a:cubicBezTo>
                    <a:cubicBezTo>
                      <a:pt x="1062" y="564"/>
                      <a:pt x="1060" y="571"/>
                      <a:pt x="1058" y="578"/>
                    </a:cubicBezTo>
                    <a:cubicBezTo>
                      <a:pt x="1058" y="578"/>
                      <a:pt x="1058" y="578"/>
                      <a:pt x="1058" y="578"/>
                    </a:cubicBezTo>
                    <a:cubicBezTo>
                      <a:pt x="1058" y="579"/>
                      <a:pt x="1058" y="579"/>
                      <a:pt x="1058" y="579"/>
                    </a:cubicBezTo>
                    <a:cubicBezTo>
                      <a:pt x="1057" y="579"/>
                      <a:pt x="1057" y="579"/>
                      <a:pt x="1057" y="579"/>
                    </a:cubicBezTo>
                    <a:cubicBezTo>
                      <a:pt x="1057" y="579"/>
                      <a:pt x="1057" y="579"/>
                      <a:pt x="1057" y="579"/>
                    </a:cubicBezTo>
                    <a:cubicBezTo>
                      <a:pt x="1055" y="585"/>
                      <a:pt x="1053" y="591"/>
                      <a:pt x="1050" y="597"/>
                    </a:cubicBezTo>
                    <a:cubicBezTo>
                      <a:pt x="1050" y="597"/>
                      <a:pt x="1050" y="597"/>
                      <a:pt x="1050" y="597"/>
                    </a:cubicBezTo>
                    <a:cubicBezTo>
                      <a:pt x="1050" y="597"/>
                      <a:pt x="1050" y="597"/>
                      <a:pt x="1050" y="597"/>
                    </a:cubicBezTo>
                    <a:cubicBezTo>
                      <a:pt x="1050" y="597"/>
                      <a:pt x="1050" y="599"/>
                      <a:pt x="1049" y="601"/>
                    </a:cubicBezTo>
                    <a:cubicBezTo>
                      <a:pt x="1045" y="611"/>
                      <a:pt x="1036" y="636"/>
                      <a:pt x="1023" y="666"/>
                    </a:cubicBezTo>
                    <a:cubicBezTo>
                      <a:pt x="1024" y="666"/>
                      <a:pt x="1024" y="666"/>
                      <a:pt x="1024" y="666"/>
                    </a:cubicBezTo>
                    <a:cubicBezTo>
                      <a:pt x="1024" y="667"/>
                      <a:pt x="1024" y="667"/>
                      <a:pt x="1024" y="667"/>
                    </a:cubicBezTo>
                    <a:cubicBezTo>
                      <a:pt x="1023" y="667"/>
                      <a:pt x="1023" y="667"/>
                      <a:pt x="1023" y="667"/>
                    </a:cubicBezTo>
                    <a:cubicBezTo>
                      <a:pt x="1011" y="694"/>
                      <a:pt x="996" y="725"/>
                      <a:pt x="981" y="751"/>
                    </a:cubicBezTo>
                    <a:cubicBezTo>
                      <a:pt x="980" y="751"/>
                      <a:pt x="980" y="752"/>
                      <a:pt x="979" y="753"/>
                    </a:cubicBezTo>
                    <a:cubicBezTo>
                      <a:pt x="980" y="753"/>
                      <a:pt x="980" y="753"/>
                      <a:pt x="980" y="753"/>
                    </a:cubicBezTo>
                    <a:cubicBezTo>
                      <a:pt x="980" y="754"/>
                      <a:pt x="980" y="754"/>
                      <a:pt x="980" y="754"/>
                    </a:cubicBezTo>
                    <a:cubicBezTo>
                      <a:pt x="979" y="754"/>
                      <a:pt x="979" y="754"/>
                      <a:pt x="979" y="754"/>
                    </a:cubicBezTo>
                    <a:cubicBezTo>
                      <a:pt x="971" y="766"/>
                      <a:pt x="965" y="777"/>
                      <a:pt x="958" y="786"/>
                    </a:cubicBezTo>
                    <a:cubicBezTo>
                      <a:pt x="959" y="786"/>
                      <a:pt x="959" y="786"/>
                      <a:pt x="959" y="786"/>
                    </a:cubicBezTo>
                    <a:cubicBezTo>
                      <a:pt x="959" y="787"/>
                      <a:pt x="959" y="787"/>
                      <a:pt x="959" y="787"/>
                    </a:cubicBezTo>
                    <a:cubicBezTo>
                      <a:pt x="958" y="787"/>
                      <a:pt x="958" y="787"/>
                      <a:pt x="958" y="787"/>
                    </a:cubicBezTo>
                    <a:cubicBezTo>
                      <a:pt x="953" y="795"/>
                      <a:pt x="948" y="802"/>
                      <a:pt x="944" y="808"/>
                    </a:cubicBezTo>
                    <a:cubicBezTo>
                      <a:pt x="932" y="824"/>
                      <a:pt x="920" y="837"/>
                      <a:pt x="898" y="850"/>
                    </a:cubicBezTo>
                    <a:cubicBezTo>
                      <a:pt x="886" y="858"/>
                      <a:pt x="878" y="862"/>
                      <a:pt x="871" y="865"/>
                    </a:cubicBezTo>
                    <a:cubicBezTo>
                      <a:pt x="864" y="868"/>
                      <a:pt x="859" y="869"/>
                      <a:pt x="854" y="869"/>
                    </a:cubicBezTo>
                    <a:cubicBezTo>
                      <a:pt x="854" y="869"/>
                      <a:pt x="854" y="869"/>
                      <a:pt x="854" y="869"/>
                    </a:cubicBezTo>
                    <a:cubicBezTo>
                      <a:pt x="848" y="869"/>
                      <a:pt x="841" y="867"/>
                      <a:pt x="829" y="865"/>
                    </a:cubicBezTo>
                    <a:cubicBezTo>
                      <a:pt x="804" y="860"/>
                      <a:pt x="786" y="846"/>
                      <a:pt x="769" y="821"/>
                    </a:cubicBezTo>
                    <a:cubicBezTo>
                      <a:pt x="767" y="818"/>
                      <a:pt x="765" y="815"/>
                      <a:pt x="763" y="813"/>
                    </a:cubicBezTo>
                    <a:cubicBezTo>
                      <a:pt x="759" y="805"/>
                      <a:pt x="754" y="797"/>
                      <a:pt x="749" y="787"/>
                    </a:cubicBezTo>
                    <a:cubicBezTo>
                      <a:pt x="748" y="787"/>
                      <a:pt x="748" y="787"/>
                      <a:pt x="748" y="787"/>
                    </a:cubicBezTo>
                    <a:cubicBezTo>
                      <a:pt x="748" y="786"/>
                      <a:pt x="748" y="786"/>
                      <a:pt x="748" y="786"/>
                    </a:cubicBezTo>
                    <a:cubicBezTo>
                      <a:pt x="748" y="786"/>
                      <a:pt x="748" y="786"/>
                      <a:pt x="748" y="786"/>
                    </a:cubicBezTo>
                    <a:cubicBezTo>
                      <a:pt x="743" y="777"/>
                      <a:pt x="739" y="766"/>
                      <a:pt x="734" y="754"/>
                    </a:cubicBezTo>
                    <a:cubicBezTo>
                      <a:pt x="733" y="754"/>
                      <a:pt x="733" y="754"/>
                      <a:pt x="733" y="754"/>
                    </a:cubicBezTo>
                    <a:cubicBezTo>
                      <a:pt x="733" y="753"/>
                      <a:pt x="733" y="753"/>
                      <a:pt x="733" y="753"/>
                    </a:cubicBezTo>
                    <a:cubicBezTo>
                      <a:pt x="734" y="753"/>
                      <a:pt x="734" y="753"/>
                      <a:pt x="734" y="753"/>
                    </a:cubicBezTo>
                    <a:cubicBezTo>
                      <a:pt x="724" y="728"/>
                      <a:pt x="716" y="699"/>
                      <a:pt x="713" y="667"/>
                    </a:cubicBezTo>
                    <a:cubicBezTo>
                      <a:pt x="712" y="667"/>
                      <a:pt x="712" y="667"/>
                      <a:pt x="712" y="667"/>
                    </a:cubicBezTo>
                    <a:cubicBezTo>
                      <a:pt x="712" y="666"/>
                      <a:pt x="712" y="666"/>
                      <a:pt x="712" y="666"/>
                    </a:cubicBezTo>
                    <a:cubicBezTo>
                      <a:pt x="713" y="666"/>
                      <a:pt x="713" y="666"/>
                      <a:pt x="713" y="666"/>
                    </a:cubicBezTo>
                    <a:cubicBezTo>
                      <a:pt x="713" y="666"/>
                      <a:pt x="712" y="666"/>
                      <a:pt x="712" y="665"/>
                    </a:cubicBezTo>
                    <a:cubicBezTo>
                      <a:pt x="710" y="662"/>
                      <a:pt x="695" y="638"/>
                      <a:pt x="684" y="579"/>
                    </a:cubicBezTo>
                    <a:cubicBezTo>
                      <a:pt x="683" y="579"/>
                      <a:pt x="683" y="579"/>
                      <a:pt x="683" y="579"/>
                    </a:cubicBezTo>
                    <a:cubicBezTo>
                      <a:pt x="683" y="578"/>
                      <a:pt x="683" y="578"/>
                      <a:pt x="683" y="578"/>
                    </a:cubicBezTo>
                    <a:cubicBezTo>
                      <a:pt x="684" y="578"/>
                      <a:pt x="684" y="578"/>
                      <a:pt x="684" y="578"/>
                    </a:cubicBezTo>
                    <a:cubicBezTo>
                      <a:pt x="682" y="571"/>
                      <a:pt x="681" y="565"/>
                      <a:pt x="680" y="557"/>
                    </a:cubicBezTo>
                    <a:cubicBezTo>
                      <a:pt x="679" y="557"/>
                      <a:pt x="679" y="557"/>
                      <a:pt x="679" y="557"/>
                    </a:cubicBezTo>
                    <a:cubicBezTo>
                      <a:pt x="679" y="556"/>
                      <a:pt x="679" y="556"/>
                      <a:pt x="679" y="556"/>
                    </a:cubicBezTo>
                    <a:cubicBezTo>
                      <a:pt x="680" y="556"/>
                      <a:pt x="680" y="556"/>
                      <a:pt x="680" y="556"/>
                    </a:cubicBezTo>
                    <a:cubicBezTo>
                      <a:pt x="676" y="530"/>
                      <a:pt x="673" y="497"/>
                      <a:pt x="671" y="459"/>
                    </a:cubicBezTo>
                    <a:cubicBezTo>
                      <a:pt x="671" y="458"/>
                      <a:pt x="671" y="458"/>
                      <a:pt x="671" y="458"/>
                    </a:cubicBezTo>
                    <a:cubicBezTo>
                      <a:pt x="671" y="458"/>
                      <a:pt x="671" y="458"/>
                      <a:pt x="671" y="458"/>
                    </a:cubicBezTo>
                    <a:cubicBezTo>
                      <a:pt x="671" y="458"/>
                      <a:pt x="671" y="458"/>
                      <a:pt x="671" y="458"/>
                    </a:cubicBezTo>
                    <a:cubicBezTo>
                      <a:pt x="670" y="458"/>
                      <a:pt x="670" y="458"/>
                      <a:pt x="670" y="458"/>
                    </a:cubicBezTo>
                    <a:cubicBezTo>
                      <a:pt x="669" y="458"/>
                      <a:pt x="669" y="458"/>
                      <a:pt x="669" y="458"/>
                    </a:cubicBezTo>
                    <a:cubicBezTo>
                      <a:pt x="669" y="459"/>
                      <a:pt x="669" y="459"/>
                      <a:pt x="669" y="459"/>
                    </a:cubicBezTo>
                    <a:cubicBezTo>
                      <a:pt x="669" y="467"/>
                      <a:pt x="668" y="505"/>
                      <a:pt x="658" y="556"/>
                    </a:cubicBezTo>
                    <a:cubicBezTo>
                      <a:pt x="659" y="556"/>
                      <a:pt x="659" y="556"/>
                      <a:pt x="659" y="556"/>
                    </a:cubicBezTo>
                    <a:cubicBezTo>
                      <a:pt x="659" y="557"/>
                      <a:pt x="659" y="557"/>
                      <a:pt x="659" y="557"/>
                    </a:cubicBezTo>
                    <a:cubicBezTo>
                      <a:pt x="658" y="557"/>
                      <a:pt x="658" y="557"/>
                      <a:pt x="658" y="557"/>
                    </a:cubicBezTo>
                    <a:cubicBezTo>
                      <a:pt x="652" y="590"/>
                      <a:pt x="642" y="627"/>
                      <a:pt x="625" y="666"/>
                    </a:cubicBezTo>
                    <a:cubicBezTo>
                      <a:pt x="626" y="666"/>
                      <a:pt x="626" y="666"/>
                      <a:pt x="626" y="666"/>
                    </a:cubicBezTo>
                    <a:cubicBezTo>
                      <a:pt x="626" y="667"/>
                      <a:pt x="626" y="667"/>
                      <a:pt x="626" y="667"/>
                    </a:cubicBezTo>
                    <a:cubicBezTo>
                      <a:pt x="625" y="667"/>
                      <a:pt x="625" y="667"/>
                      <a:pt x="625" y="667"/>
                    </a:cubicBezTo>
                    <a:cubicBezTo>
                      <a:pt x="625" y="668"/>
                      <a:pt x="625" y="668"/>
                      <a:pt x="625" y="668"/>
                    </a:cubicBezTo>
                    <a:cubicBezTo>
                      <a:pt x="624" y="676"/>
                      <a:pt x="619" y="708"/>
                      <a:pt x="598" y="753"/>
                    </a:cubicBezTo>
                    <a:cubicBezTo>
                      <a:pt x="599" y="753"/>
                      <a:pt x="599" y="753"/>
                      <a:pt x="599" y="753"/>
                    </a:cubicBezTo>
                    <a:cubicBezTo>
                      <a:pt x="599" y="754"/>
                      <a:pt x="599" y="754"/>
                      <a:pt x="599" y="754"/>
                    </a:cubicBezTo>
                    <a:cubicBezTo>
                      <a:pt x="598" y="754"/>
                      <a:pt x="598" y="754"/>
                      <a:pt x="598" y="754"/>
                    </a:cubicBezTo>
                    <a:cubicBezTo>
                      <a:pt x="595" y="761"/>
                      <a:pt x="592" y="768"/>
                      <a:pt x="588" y="776"/>
                    </a:cubicBezTo>
                    <a:cubicBezTo>
                      <a:pt x="588" y="776"/>
                      <a:pt x="588" y="776"/>
                      <a:pt x="588" y="776"/>
                    </a:cubicBezTo>
                    <a:cubicBezTo>
                      <a:pt x="584" y="786"/>
                      <a:pt x="584" y="786"/>
                      <a:pt x="584" y="786"/>
                    </a:cubicBezTo>
                    <a:cubicBezTo>
                      <a:pt x="584" y="786"/>
                      <a:pt x="584" y="786"/>
                      <a:pt x="584" y="786"/>
                    </a:cubicBezTo>
                    <a:cubicBezTo>
                      <a:pt x="584" y="786"/>
                      <a:pt x="584" y="786"/>
                      <a:pt x="584" y="786"/>
                    </a:cubicBezTo>
                    <a:cubicBezTo>
                      <a:pt x="584" y="786"/>
                      <a:pt x="584" y="786"/>
                      <a:pt x="584" y="786"/>
                    </a:cubicBezTo>
                    <a:cubicBezTo>
                      <a:pt x="584" y="787"/>
                      <a:pt x="584" y="787"/>
                      <a:pt x="584" y="787"/>
                    </a:cubicBezTo>
                    <a:cubicBezTo>
                      <a:pt x="583" y="787"/>
                      <a:pt x="583" y="787"/>
                      <a:pt x="583" y="787"/>
                    </a:cubicBezTo>
                    <a:cubicBezTo>
                      <a:pt x="580" y="798"/>
                      <a:pt x="576" y="804"/>
                      <a:pt x="570" y="815"/>
                    </a:cubicBezTo>
                    <a:cubicBezTo>
                      <a:pt x="562" y="826"/>
                      <a:pt x="554" y="837"/>
                      <a:pt x="549" y="843"/>
                    </a:cubicBezTo>
                    <a:cubicBezTo>
                      <a:pt x="546" y="847"/>
                      <a:pt x="541" y="851"/>
                      <a:pt x="536" y="854"/>
                    </a:cubicBezTo>
                    <a:cubicBezTo>
                      <a:pt x="528" y="859"/>
                      <a:pt x="518" y="863"/>
                      <a:pt x="506" y="863"/>
                    </a:cubicBezTo>
                    <a:cubicBezTo>
                      <a:pt x="505" y="863"/>
                      <a:pt x="504" y="863"/>
                      <a:pt x="503" y="863"/>
                    </a:cubicBezTo>
                    <a:cubicBezTo>
                      <a:pt x="502" y="863"/>
                      <a:pt x="502" y="863"/>
                      <a:pt x="502" y="863"/>
                    </a:cubicBezTo>
                    <a:cubicBezTo>
                      <a:pt x="491" y="863"/>
                      <a:pt x="481" y="859"/>
                      <a:pt x="475" y="854"/>
                    </a:cubicBezTo>
                    <a:cubicBezTo>
                      <a:pt x="472" y="852"/>
                      <a:pt x="469" y="850"/>
                      <a:pt x="468" y="849"/>
                    </a:cubicBezTo>
                    <a:cubicBezTo>
                      <a:pt x="467" y="848"/>
                      <a:pt x="466" y="847"/>
                      <a:pt x="466" y="847"/>
                    </a:cubicBezTo>
                    <a:cubicBezTo>
                      <a:pt x="465" y="846"/>
                      <a:pt x="465" y="846"/>
                      <a:pt x="465" y="846"/>
                    </a:cubicBezTo>
                    <a:cubicBezTo>
                      <a:pt x="465" y="846"/>
                      <a:pt x="465" y="846"/>
                      <a:pt x="465" y="846"/>
                    </a:cubicBezTo>
                    <a:cubicBezTo>
                      <a:pt x="465" y="846"/>
                      <a:pt x="465" y="846"/>
                      <a:pt x="465" y="846"/>
                    </a:cubicBezTo>
                    <a:cubicBezTo>
                      <a:pt x="450" y="834"/>
                      <a:pt x="437" y="818"/>
                      <a:pt x="427" y="803"/>
                    </a:cubicBezTo>
                    <a:cubicBezTo>
                      <a:pt x="424" y="798"/>
                      <a:pt x="421" y="792"/>
                      <a:pt x="418" y="787"/>
                    </a:cubicBezTo>
                    <a:cubicBezTo>
                      <a:pt x="417" y="787"/>
                      <a:pt x="417" y="787"/>
                      <a:pt x="417" y="787"/>
                    </a:cubicBezTo>
                    <a:cubicBezTo>
                      <a:pt x="417" y="786"/>
                      <a:pt x="417" y="786"/>
                      <a:pt x="417" y="786"/>
                    </a:cubicBezTo>
                    <a:cubicBezTo>
                      <a:pt x="417" y="786"/>
                      <a:pt x="417" y="786"/>
                      <a:pt x="417" y="786"/>
                    </a:cubicBezTo>
                    <a:cubicBezTo>
                      <a:pt x="414" y="781"/>
                      <a:pt x="412" y="776"/>
                      <a:pt x="410" y="772"/>
                    </a:cubicBezTo>
                    <a:cubicBezTo>
                      <a:pt x="408" y="768"/>
                      <a:pt x="407" y="764"/>
                      <a:pt x="406" y="762"/>
                    </a:cubicBezTo>
                    <a:cubicBezTo>
                      <a:pt x="405" y="759"/>
                      <a:pt x="404" y="758"/>
                      <a:pt x="404" y="758"/>
                    </a:cubicBezTo>
                    <a:cubicBezTo>
                      <a:pt x="404" y="758"/>
                      <a:pt x="404" y="757"/>
                      <a:pt x="403" y="754"/>
                    </a:cubicBezTo>
                    <a:cubicBezTo>
                      <a:pt x="402" y="754"/>
                      <a:pt x="402" y="754"/>
                      <a:pt x="402" y="754"/>
                    </a:cubicBezTo>
                    <a:cubicBezTo>
                      <a:pt x="402" y="753"/>
                      <a:pt x="402" y="753"/>
                      <a:pt x="402" y="753"/>
                    </a:cubicBezTo>
                    <a:cubicBezTo>
                      <a:pt x="403" y="753"/>
                      <a:pt x="403" y="753"/>
                      <a:pt x="403" y="753"/>
                    </a:cubicBezTo>
                    <a:cubicBezTo>
                      <a:pt x="402" y="752"/>
                      <a:pt x="402" y="752"/>
                      <a:pt x="402" y="751"/>
                    </a:cubicBezTo>
                    <a:cubicBezTo>
                      <a:pt x="397" y="737"/>
                      <a:pt x="387" y="704"/>
                      <a:pt x="383" y="667"/>
                    </a:cubicBezTo>
                    <a:cubicBezTo>
                      <a:pt x="382" y="667"/>
                      <a:pt x="382" y="667"/>
                      <a:pt x="382" y="667"/>
                    </a:cubicBezTo>
                    <a:cubicBezTo>
                      <a:pt x="382" y="666"/>
                      <a:pt x="382" y="666"/>
                      <a:pt x="382" y="666"/>
                    </a:cubicBezTo>
                    <a:cubicBezTo>
                      <a:pt x="382" y="666"/>
                      <a:pt x="382" y="666"/>
                      <a:pt x="382" y="666"/>
                    </a:cubicBezTo>
                    <a:cubicBezTo>
                      <a:pt x="382" y="666"/>
                      <a:pt x="382" y="665"/>
                      <a:pt x="381" y="663"/>
                    </a:cubicBezTo>
                    <a:cubicBezTo>
                      <a:pt x="377" y="653"/>
                      <a:pt x="363" y="619"/>
                      <a:pt x="355" y="579"/>
                    </a:cubicBezTo>
                    <a:cubicBezTo>
                      <a:pt x="353" y="579"/>
                      <a:pt x="353" y="579"/>
                      <a:pt x="353" y="579"/>
                    </a:cubicBezTo>
                    <a:cubicBezTo>
                      <a:pt x="353" y="578"/>
                      <a:pt x="353" y="578"/>
                      <a:pt x="353" y="578"/>
                    </a:cubicBezTo>
                    <a:cubicBezTo>
                      <a:pt x="354" y="578"/>
                      <a:pt x="354" y="578"/>
                      <a:pt x="354" y="578"/>
                    </a:cubicBezTo>
                    <a:cubicBezTo>
                      <a:pt x="353" y="571"/>
                      <a:pt x="351" y="564"/>
                      <a:pt x="350" y="557"/>
                    </a:cubicBezTo>
                    <a:cubicBezTo>
                      <a:pt x="349" y="557"/>
                      <a:pt x="349" y="557"/>
                      <a:pt x="349" y="557"/>
                    </a:cubicBezTo>
                    <a:cubicBezTo>
                      <a:pt x="349" y="556"/>
                      <a:pt x="349" y="556"/>
                      <a:pt x="349" y="556"/>
                    </a:cubicBezTo>
                    <a:cubicBezTo>
                      <a:pt x="350" y="556"/>
                      <a:pt x="350" y="556"/>
                      <a:pt x="350" y="556"/>
                    </a:cubicBezTo>
                    <a:cubicBezTo>
                      <a:pt x="350" y="552"/>
                      <a:pt x="349" y="548"/>
                      <a:pt x="349" y="543"/>
                    </a:cubicBezTo>
                    <a:cubicBezTo>
                      <a:pt x="345" y="513"/>
                      <a:pt x="343" y="486"/>
                      <a:pt x="342" y="466"/>
                    </a:cubicBezTo>
                    <a:cubicBezTo>
                      <a:pt x="341" y="457"/>
                      <a:pt x="340" y="449"/>
                      <a:pt x="340" y="443"/>
                    </a:cubicBezTo>
                    <a:cubicBezTo>
                      <a:pt x="339" y="438"/>
                      <a:pt x="339" y="435"/>
                      <a:pt x="339" y="435"/>
                    </a:cubicBezTo>
                    <a:cubicBezTo>
                      <a:pt x="339" y="435"/>
                      <a:pt x="339" y="435"/>
                      <a:pt x="339" y="435"/>
                    </a:cubicBezTo>
                    <a:cubicBezTo>
                      <a:pt x="339" y="435"/>
                      <a:pt x="339" y="435"/>
                      <a:pt x="339" y="435"/>
                    </a:cubicBezTo>
                    <a:cubicBezTo>
                      <a:pt x="338" y="435"/>
                      <a:pt x="338" y="435"/>
                      <a:pt x="338" y="435"/>
                    </a:cubicBezTo>
                    <a:cubicBezTo>
                      <a:pt x="338" y="435"/>
                      <a:pt x="338" y="435"/>
                      <a:pt x="338" y="435"/>
                    </a:cubicBezTo>
                    <a:cubicBezTo>
                      <a:pt x="337" y="435"/>
                      <a:pt x="337" y="435"/>
                      <a:pt x="337" y="435"/>
                    </a:cubicBezTo>
                    <a:cubicBezTo>
                      <a:pt x="337" y="435"/>
                      <a:pt x="337" y="440"/>
                      <a:pt x="336" y="449"/>
                    </a:cubicBezTo>
                    <a:cubicBezTo>
                      <a:pt x="335" y="473"/>
                      <a:pt x="330" y="524"/>
                      <a:pt x="319" y="556"/>
                    </a:cubicBezTo>
                    <a:cubicBezTo>
                      <a:pt x="319" y="556"/>
                      <a:pt x="319" y="556"/>
                      <a:pt x="319" y="556"/>
                    </a:cubicBezTo>
                    <a:cubicBezTo>
                      <a:pt x="319" y="557"/>
                      <a:pt x="319" y="557"/>
                      <a:pt x="319" y="557"/>
                    </a:cubicBezTo>
                    <a:cubicBezTo>
                      <a:pt x="318" y="557"/>
                      <a:pt x="318" y="557"/>
                      <a:pt x="318" y="557"/>
                    </a:cubicBezTo>
                    <a:cubicBezTo>
                      <a:pt x="318" y="559"/>
                      <a:pt x="317" y="561"/>
                      <a:pt x="316" y="562"/>
                    </a:cubicBezTo>
                    <a:cubicBezTo>
                      <a:pt x="308" y="583"/>
                      <a:pt x="296" y="609"/>
                      <a:pt x="287" y="630"/>
                    </a:cubicBezTo>
                    <a:cubicBezTo>
                      <a:pt x="282" y="640"/>
                      <a:pt x="278" y="649"/>
                      <a:pt x="275" y="656"/>
                    </a:cubicBezTo>
                    <a:cubicBezTo>
                      <a:pt x="273" y="662"/>
                      <a:pt x="271" y="666"/>
                      <a:pt x="271" y="666"/>
                    </a:cubicBezTo>
                    <a:cubicBezTo>
                      <a:pt x="272" y="666"/>
                      <a:pt x="272" y="666"/>
                      <a:pt x="272" y="666"/>
                    </a:cubicBezTo>
                    <a:cubicBezTo>
                      <a:pt x="272" y="667"/>
                      <a:pt x="272" y="667"/>
                      <a:pt x="272" y="667"/>
                    </a:cubicBezTo>
                    <a:cubicBezTo>
                      <a:pt x="270" y="667"/>
                      <a:pt x="270" y="667"/>
                      <a:pt x="270" y="667"/>
                    </a:cubicBezTo>
                    <a:cubicBezTo>
                      <a:pt x="270" y="668"/>
                      <a:pt x="270" y="668"/>
                      <a:pt x="270" y="668"/>
                    </a:cubicBezTo>
                    <a:cubicBezTo>
                      <a:pt x="268" y="677"/>
                      <a:pt x="259" y="712"/>
                      <a:pt x="234" y="753"/>
                    </a:cubicBezTo>
                    <a:cubicBezTo>
                      <a:pt x="235" y="753"/>
                      <a:pt x="235" y="753"/>
                      <a:pt x="235" y="753"/>
                    </a:cubicBezTo>
                    <a:cubicBezTo>
                      <a:pt x="235" y="754"/>
                      <a:pt x="235" y="754"/>
                      <a:pt x="235" y="754"/>
                    </a:cubicBezTo>
                    <a:cubicBezTo>
                      <a:pt x="234" y="754"/>
                      <a:pt x="234" y="754"/>
                      <a:pt x="234" y="754"/>
                    </a:cubicBezTo>
                    <a:cubicBezTo>
                      <a:pt x="232" y="757"/>
                      <a:pt x="230" y="759"/>
                      <a:pt x="229" y="762"/>
                    </a:cubicBezTo>
                    <a:cubicBezTo>
                      <a:pt x="223" y="771"/>
                      <a:pt x="218" y="778"/>
                      <a:pt x="214" y="785"/>
                    </a:cubicBezTo>
                    <a:cubicBezTo>
                      <a:pt x="214" y="785"/>
                      <a:pt x="214" y="785"/>
                      <a:pt x="214" y="785"/>
                    </a:cubicBezTo>
                    <a:cubicBezTo>
                      <a:pt x="214" y="785"/>
                      <a:pt x="214" y="785"/>
                      <a:pt x="214" y="785"/>
                    </a:cubicBezTo>
                    <a:cubicBezTo>
                      <a:pt x="214" y="785"/>
                      <a:pt x="214" y="785"/>
                      <a:pt x="214" y="785"/>
                    </a:cubicBezTo>
                    <a:cubicBezTo>
                      <a:pt x="210" y="791"/>
                      <a:pt x="206" y="796"/>
                      <a:pt x="203" y="800"/>
                    </a:cubicBezTo>
                    <a:cubicBezTo>
                      <a:pt x="189" y="821"/>
                      <a:pt x="181" y="828"/>
                      <a:pt x="170" y="836"/>
                    </a:cubicBezTo>
                    <a:cubicBezTo>
                      <a:pt x="162" y="841"/>
                      <a:pt x="150" y="849"/>
                      <a:pt x="136" y="854"/>
                    </a:cubicBezTo>
                    <a:cubicBezTo>
                      <a:pt x="127" y="857"/>
                      <a:pt x="117" y="860"/>
                      <a:pt x="108" y="860"/>
                    </a:cubicBezTo>
                    <a:cubicBezTo>
                      <a:pt x="104" y="860"/>
                      <a:pt x="100" y="859"/>
                      <a:pt x="96" y="858"/>
                    </a:cubicBezTo>
                    <a:cubicBezTo>
                      <a:pt x="83" y="855"/>
                      <a:pt x="72" y="844"/>
                      <a:pt x="64" y="830"/>
                    </a:cubicBezTo>
                    <a:cubicBezTo>
                      <a:pt x="55" y="816"/>
                      <a:pt x="50" y="799"/>
                      <a:pt x="47" y="785"/>
                    </a:cubicBezTo>
                    <a:cubicBezTo>
                      <a:pt x="46" y="785"/>
                      <a:pt x="46" y="785"/>
                      <a:pt x="46" y="785"/>
                    </a:cubicBezTo>
                    <a:cubicBezTo>
                      <a:pt x="46" y="785"/>
                      <a:pt x="46" y="785"/>
                      <a:pt x="46" y="785"/>
                    </a:cubicBezTo>
                    <a:cubicBezTo>
                      <a:pt x="47" y="785"/>
                      <a:pt x="47" y="785"/>
                      <a:pt x="47" y="785"/>
                    </a:cubicBezTo>
                    <a:cubicBezTo>
                      <a:pt x="47" y="784"/>
                      <a:pt x="47" y="784"/>
                      <a:pt x="47" y="784"/>
                    </a:cubicBezTo>
                    <a:cubicBezTo>
                      <a:pt x="46" y="784"/>
                      <a:pt x="46" y="784"/>
                      <a:pt x="46" y="784"/>
                    </a:cubicBezTo>
                    <a:cubicBezTo>
                      <a:pt x="46" y="784"/>
                      <a:pt x="42" y="780"/>
                      <a:pt x="38" y="764"/>
                    </a:cubicBezTo>
                    <a:cubicBezTo>
                      <a:pt x="38" y="761"/>
                      <a:pt x="37" y="758"/>
                      <a:pt x="36" y="754"/>
                    </a:cubicBezTo>
                    <a:cubicBezTo>
                      <a:pt x="36" y="754"/>
                      <a:pt x="36" y="754"/>
                      <a:pt x="36" y="754"/>
                    </a:cubicBezTo>
                    <a:cubicBezTo>
                      <a:pt x="36" y="753"/>
                      <a:pt x="36" y="753"/>
                      <a:pt x="36" y="753"/>
                    </a:cubicBezTo>
                    <a:cubicBezTo>
                      <a:pt x="36" y="753"/>
                      <a:pt x="36" y="753"/>
                      <a:pt x="36" y="753"/>
                    </a:cubicBezTo>
                    <a:cubicBezTo>
                      <a:pt x="33" y="736"/>
                      <a:pt x="30" y="709"/>
                      <a:pt x="28" y="667"/>
                    </a:cubicBezTo>
                    <a:cubicBezTo>
                      <a:pt x="27" y="667"/>
                      <a:pt x="27" y="667"/>
                      <a:pt x="27" y="667"/>
                    </a:cubicBezTo>
                    <a:cubicBezTo>
                      <a:pt x="27" y="666"/>
                      <a:pt x="27" y="666"/>
                      <a:pt x="27" y="666"/>
                    </a:cubicBezTo>
                    <a:cubicBezTo>
                      <a:pt x="28" y="666"/>
                      <a:pt x="28" y="666"/>
                      <a:pt x="28" y="666"/>
                    </a:cubicBezTo>
                    <a:cubicBezTo>
                      <a:pt x="28" y="665"/>
                      <a:pt x="27" y="663"/>
                      <a:pt x="26" y="659"/>
                    </a:cubicBezTo>
                    <a:cubicBezTo>
                      <a:pt x="23" y="646"/>
                      <a:pt x="16" y="616"/>
                      <a:pt x="11" y="579"/>
                    </a:cubicBezTo>
                    <a:cubicBezTo>
                      <a:pt x="10" y="579"/>
                      <a:pt x="10" y="579"/>
                      <a:pt x="10" y="579"/>
                    </a:cubicBezTo>
                    <a:cubicBezTo>
                      <a:pt x="10" y="578"/>
                      <a:pt x="10" y="578"/>
                      <a:pt x="10" y="578"/>
                    </a:cubicBezTo>
                    <a:cubicBezTo>
                      <a:pt x="10" y="578"/>
                      <a:pt x="10" y="578"/>
                      <a:pt x="10" y="578"/>
                    </a:cubicBezTo>
                    <a:cubicBezTo>
                      <a:pt x="10" y="577"/>
                      <a:pt x="10" y="576"/>
                      <a:pt x="10" y="574"/>
                    </a:cubicBezTo>
                    <a:cubicBezTo>
                      <a:pt x="10" y="574"/>
                      <a:pt x="10" y="574"/>
                      <a:pt x="10" y="574"/>
                    </a:cubicBezTo>
                    <a:cubicBezTo>
                      <a:pt x="9" y="557"/>
                      <a:pt x="9" y="557"/>
                      <a:pt x="9" y="557"/>
                    </a:cubicBezTo>
                    <a:cubicBezTo>
                      <a:pt x="8" y="557"/>
                      <a:pt x="8" y="557"/>
                      <a:pt x="8" y="557"/>
                    </a:cubicBezTo>
                    <a:cubicBezTo>
                      <a:pt x="8" y="556"/>
                      <a:pt x="8" y="556"/>
                      <a:pt x="8" y="556"/>
                    </a:cubicBezTo>
                    <a:cubicBezTo>
                      <a:pt x="9" y="556"/>
                      <a:pt x="9" y="556"/>
                      <a:pt x="9" y="556"/>
                    </a:cubicBezTo>
                    <a:cubicBezTo>
                      <a:pt x="8" y="551"/>
                      <a:pt x="8" y="551"/>
                      <a:pt x="8" y="551"/>
                    </a:cubicBezTo>
                    <a:cubicBezTo>
                      <a:pt x="8" y="551"/>
                      <a:pt x="8" y="551"/>
                      <a:pt x="8" y="551"/>
                    </a:cubicBezTo>
                    <a:cubicBezTo>
                      <a:pt x="8" y="551"/>
                      <a:pt x="8" y="548"/>
                      <a:pt x="7" y="543"/>
                    </a:cubicBezTo>
                    <a:cubicBezTo>
                      <a:pt x="5" y="526"/>
                      <a:pt x="1" y="488"/>
                      <a:pt x="1" y="452"/>
                    </a:cubicBezTo>
                    <a:cubicBezTo>
                      <a:pt x="1" y="445"/>
                      <a:pt x="1" y="439"/>
                      <a:pt x="1" y="432"/>
                    </a:cubicBezTo>
                    <a:cubicBezTo>
                      <a:pt x="1" y="432"/>
                      <a:pt x="1" y="432"/>
                      <a:pt x="1" y="432"/>
                    </a:cubicBezTo>
                    <a:cubicBezTo>
                      <a:pt x="2" y="430"/>
                      <a:pt x="2" y="428"/>
                      <a:pt x="2" y="426"/>
                    </a:cubicBezTo>
                    <a:cubicBezTo>
                      <a:pt x="1" y="426"/>
                      <a:pt x="1" y="426"/>
                      <a:pt x="1" y="426"/>
                    </a:cubicBezTo>
                    <a:cubicBezTo>
                      <a:pt x="1" y="425"/>
                      <a:pt x="1" y="425"/>
                      <a:pt x="1" y="425"/>
                    </a:cubicBezTo>
                    <a:cubicBezTo>
                      <a:pt x="2" y="425"/>
                      <a:pt x="2" y="425"/>
                      <a:pt x="2" y="425"/>
                    </a:cubicBezTo>
                    <a:cubicBezTo>
                      <a:pt x="4" y="400"/>
                      <a:pt x="9" y="375"/>
                      <a:pt x="14" y="355"/>
                    </a:cubicBezTo>
                    <a:cubicBezTo>
                      <a:pt x="17" y="345"/>
                      <a:pt x="19" y="336"/>
                      <a:pt x="21" y="329"/>
                    </a:cubicBezTo>
                    <a:cubicBezTo>
                      <a:pt x="22" y="327"/>
                      <a:pt x="23" y="325"/>
                      <a:pt x="23" y="324"/>
                    </a:cubicBezTo>
                    <a:cubicBezTo>
                      <a:pt x="22" y="324"/>
                      <a:pt x="22" y="324"/>
                      <a:pt x="22" y="324"/>
                    </a:cubicBezTo>
                    <a:cubicBezTo>
                      <a:pt x="22" y="323"/>
                      <a:pt x="22" y="323"/>
                      <a:pt x="22" y="323"/>
                    </a:cubicBezTo>
                    <a:cubicBezTo>
                      <a:pt x="23" y="323"/>
                      <a:pt x="23" y="323"/>
                      <a:pt x="23" y="323"/>
                    </a:cubicBezTo>
                    <a:cubicBezTo>
                      <a:pt x="24" y="321"/>
                      <a:pt x="24" y="319"/>
                      <a:pt x="25" y="319"/>
                    </a:cubicBezTo>
                    <a:cubicBezTo>
                      <a:pt x="25" y="319"/>
                      <a:pt x="25" y="319"/>
                      <a:pt x="25" y="319"/>
                    </a:cubicBezTo>
                    <a:cubicBezTo>
                      <a:pt x="26" y="316"/>
                      <a:pt x="27" y="313"/>
                      <a:pt x="28" y="310"/>
                    </a:cubicBezTo>
                    <a:cubicBezTo>
                      <a:pt x="27" y="310"/>
                      <a:pt x="27" y="310"/>
                      <a:pt x="27" y="310"/>
                    </a:cubicBezTo>
                    <a:cubicBezTo>
                      <a:pt x="27" y="309"/>
                      <a:pt x="27" y="309"/>
                      <a:pt x="27" y="309"/>
                    </a:cubicBezTo>
                    <a:cubicBezTo>
                      <a:pt x="29" y="309"/>
                      <a:pt x="29" y="309"/>
                      <a:pt x="29" y="309"/>
                    </a:cubicBezTo>
                    <a:cubicBezTo>
                      <a:pt x="30" y="306"/>
                      <a:pt x="31" y="303"/>
                      <a:pt x="32" y="300"/>
                    </a:cubicBezTo>
                    <a:cubicBezTo>
                      <a:pt x="51" y="258"/>
                      <a:pt x="64" y="235"/>
                      <a:pt x="72" y="223"/>
                    </a:cubicBezTo>
                    <a:cubicBezTo>
                      <a:pt x="76" y="217"/>
                      <a:pt x="79" y="213"/>
                      <a:pt x="81" y="211"/>
                    </a:cubicBezTo>
                    <a:cubicBezTo>
                      <a:pt x="82" y="210"/>
                      <a:pt x="83" y="210"/>
                      <a:pt x="83" y="209"/>
                    </a:cubicBezTo>
                    <a:cubicBezTo>
                      <a:pt x="84" y="209"/>
                      <a:pt x="84" y="209"/>
                      <a:pt x="84" y="209"/>
                    </a:cubicBezTo>
                    <a:cubicBezTo>
                      <a:pt x="84" y="209"/>
                      <a:pt x="84" y="209"/>
                      <a:pt x="84" y="209"/>
                    </a:cubicBezTo>
                    <a:cubicBezTo>
                      <a:pt x="84" y="209"/>
                      <a:pt x="84" y="209"/>
                      <a:pt x="84" y="209"/>
                    </a:cubicBezTo>
                    <a:cubicBezTo>
                      <a:pt x="84" y="209"/>
                      <a:pt x="84" y="209"/>
                      <a:pt x="84" y="209"/>
                    </a:cubicBezTo>
                    <a:cubicBezTo>
                      <a:pt x="84" y="209"/>
                      <a:pt x="84" y="209"/>
                      <a:pt x="84" y="209"/>
                    </a:cubicBezTo>
                    <a:cubicBezTo>
                      <a:pt x="83" y="209"/>
                      <a:pt x="83" y="209"/>
                      <a:pt x="83" y="209"/>
                    </a:cubicBezTo>
                    <a:cubicBezTo>
                      <a:pt x="83" y="208"/>
                      <a:pt x="83" y="208"/>
                      <a:pt x="83" y="208"/>
                    </a:cubicBezTo>
                    <a:cubicBezTo>
                      <a:pt x="85" y="208"/>
                      <a:pt x="85" y="208"/>
                      <a:pt x="85" y="208"/>
                    </a:cubicBezTo>
                    <a:cubicBezTo>
                      <a:pt x="85" y="207"/>
                      <a:pt x="85" y="206"/>
                      <a:pt x="86" y="205"/>
                    </a:cubicBezTo>
                    <a:cubicBezTo>
                      <a:pt x="90" y="194"/>
                      <a:pt x="106" y="154"/>
                      <a:pt x="137" y="112"/>
                    </a:cubicBezTo>
                    <a:cubicBezTo>
                      <a:pt x="136" y="112"/>
                      <a:pt x="136" y="112"/>
                      <a:pt x="136" y="112"/>
                    </a:cubicBezTo>
                    <a:cubicBezTo>
                      <a:pt x="136" y="111"/>
                      <a:pt x="136" y="111"/>
                      <a:pt x="136" y="111"/>
                    </a:cubicBezTo>
                    <a:cubicBezTo>
                      <a:pt x="137" y="111"/>
                      <a:pt x="137" y="111"/>
                      <a:pt x="137" y="111"/>
                    </a:cubicBezTo>
                    <a:cubicBezTo>
                      <a:pt x="145" y="101"/>
                      <a:pt x="153" y="91"/>
                      <a:pt x="162" y="81"/>
                    </a:cubicBezTo>
                    <a:cubicBezTo>
                      <a:pt x="162" y="81"/>
                      <a:pt x="162" y="81"/>
                      <a:pt x="162" y="81"/>
                    </a:cubicBezTo>
                    <a:cubicBezTo>
                      <a:pt x="162" y="80"/>
                      <a:pt x="162" y="80"/>
                      <a:pt x="162" y="80"/>
                    </a:cubicBezTo>
                    <a:cubicBezTo>
                      <a:pt x="163" y="80"/>
                      <a:pt x="163" y="80"/>
                      <a:pt x="163" y="80"/>
                    </a:cubicBezTo>
                    <a:cubicBezTo>
                      <a:pt x="164" y="80"/>
                      <a:pt x="165" y="79"/>
                      <a:pt x="165" y="78"/>
                    </a:cubicBezTo>
                    <a:moveTo>
                      <a:pt x="347" y="0"/>
                    </a:moveTo>
                    <a:cubicBezTo>
                      <a:pt x="315" y="0"/>
                      <a:pt x="315" y="0"/>
                      <a:pt x="315" y="0"/>
                    </a:cubicBezTo>
                    <a:cubicBezTo>
                      <a:pt x="304" y="1"/>
                      <a:pt x="296" y="2"/>
                      <a:pt x="291" y="3"/>
                    </a:cubicBezTo>
                    <a:cubicBezTo>
                      <a:pt x="285" y="4"/>
                      <a:pt x="270" y="10"/>
                      <a:pt x="255" y="16"/>
                    </a:cubicBezTo>
                    <a:cubicBezTo>
                      <a:pt x="239" y="23"/>
                      <a:pt x="223" y="31"/>
                      <a:pt x="214" y="36"/>
                    </a:cubicBezTo>
                    <a:cubicBezTo>
                      <a:pt x="204" y="43"/>
                      <a:pt x="190" y="54"/>
                      <a:pt x="179" y="63"/>
                    </a:cubicBezTo>
                    <a:cubicBezTo>
                      <a:pt x="177" y="65"/>
                      <a:pt x="174" y="68"/>
                      <a:pt x="172" y="69"/>
                    </a:cubicBezTo>
                    <a:cubicBezTo>
                      <a:pt x="167" y="74"/>
                      <a:pt x="164" y="76"/>
                      <a:pt x="164" y="76"/>
                    </a:cubicBezTo>
                    <a:cubicBezTo>
                      <a:pt x="164" y="76"/>
                      <a:pt x="164" y="76"/>
                      <a:pt x="164" y="76"/>
                    </a:cubicBezTo>
                    <a:cubicBezTo>
                      <a:pt x="164" y="76"/>
                      <a:pt x="164" y="76"/>
                      <a:pt x="164" y="76"/>
                    </a:cubicBezTo>
                    <a:cubicBezTo>
                      <a:pt x="108" y="134"/>
                      <a:pt x="85" y="202"/>
                      <a:pt x="83" y="207"/>
                    </a:cubicBezTo>
                    <a:cubicBezTo>
                      <a:pt x="81" y="208"/>
                      <a:pt x="78" y="211"/>
                      <a:pt x="70" y="222"/>
                    </a:cubicBezTo>
                    <a:cubicBezTo>
                      <a:pt x="62" y="234"/>
                      <a:pt x="49" y="257"/>
                      <a:pt x="30" y="299"/>
                    </a:cubicBezTo>
                    <a:cubicBezTo>
                      <a:pt x="28" y="306"/>
                      <a:pt x="25" y="312"/>
                      <a:pt x="23" y="318"/>
                    </a:cubicBezTo>
                    <a:cubicBezTo>
                      <a:pt x="23" y="318"/>
                      <a:pt x="23" y="318"/>
                      <a:pt x="23" y="318"/>
                    </a:cubicBezTo>
                    <a:cubicBezTo>
                      <a:pt x="23" y="318"/>
                      <a:pt x="3" y="377"/>
                      <a:pt x="0" y="430"/>
                    </a:cubicBezTo>
                    <a:cubicBezTo>
                      <a:pt x="0" y="476"/>
                      <a:pt x="0" y="476"/>
                      <a:pt x="0" y="476"/>
                    </a:cubicBezTo>
                    <a:cubicBezTo>
                      <a:pt x="1" y="516"/>
                      <a:pt x="6" y="551"/>
                      <a:pt x="6" y="551"/>
                    </a:cubicBezTo>
                    <a:cubicBezTo>
                      <a:pt x="6" y="551"/>
                      <a:pt x="6" y="551"/>
                      <a:pt x="6" y="551"/>
                    </a:cubicBezTo>
                    <a:cubicBezTo>
                      <a:pt x="8" y="575"/>
                      <a:pt x="8" y="575"/>
                      <a:pt x="8" y="575"/>
                    </a:cubicBezTo>
                    <a:cubicBezTo>
                      <a:pt x="8" y="575"/>
                      <a:pt x="8" y="575"/>
                      <a:pt x="8" y="575"/>
                    </a:cubicBezTo>
                    <a:cubicBezTo>
                      <a:pt x="15" y="626"/>
                      <a:pt x="25" y="664"/>
                      <a:pt x="26" y="667"/>
                    </a:cubicBezTo>
                    <a:cubicBezTo>
                      <a:pt x="29" y="724"/>
                      <a:pt x="33" y="753"/>
                      <a:pt x="38" y="769"/>
                    </a:cubicBezTo>
                    <a:cubicBezTo>
                      <a:pt x="41" y="782"/>
                      <a:pt x="44" y="785"/>
                      <a:pt x="45" y="786"/>
                    </a:cubicBezTo>
                    <a:cubicBezTo>
                      <a:pt x="48" y="800"/>
                      <a:pt x="54" y="817"/>
                      <a:pt x="62" y="831"/>
                    </a:cubicBezTo>
                    <a:cubicBezTo>
                      <a:pt x="71" y="845"/>
                      <a:pt x="82" y="857"/>
                      <a:pt x="96" y="860"/>
                    </a:cubicBezTo>
                    <a:cubicBezTo>
                      <a:pt x="100" y="861"/>
                      <a:pt x="104" y="862"/>
                      <a:pt x="108" y="862"/>
                    </a:cubicBezTo>
                    <a:cubicBezTo>
                      <a:pt x="118" y="862"/>
                      <a:pt x="128" y="859"/>
                      <a:pt x="137" y="855"/>
                    </a:cubicBezTo>
                    <a:cubicBezTo>
                      <a:pt x="151" y="850"/>
                      <a:pt x="163" y="843"/>
                      <a:pt x="171" y="837"/>
                    </a:cubicBezTo>
                    <a:cubicBezTo>
                      <a:pt x="182" y="830"/>
                      <a:pt x="190" y="822"/>
                      <a:pt x="205" y="802"/>
                    </a:cubicBezTo>
                    <a:cubicBezTo>
                      <a:pt x="212" y="792"/>
                      <a:pt x="220" y="780"/>
                      <a:pt x="230" y="763"/>
                    </a:cubicBezTo>
                    <a:cubicBezTo>
                      <a:pt x="263" y="713"/>
                      <a:pt x="272" y="669"/>
                      <a:pt x="273" y="667"/>
                    </a:cubicBezTo>
                    <a:cubicBezTo>
                      <a:pt x="274" y="664"/>
                      <a:pt x="301" y="604"/>
                      <a:pt x="318" y="563"/>
                    </a:cubicBezTo>
                    <a:cubicBezTo>
                      <a:pt x="327" y="542"/>
                      <a:pt x="332" y="510"/>
                      <a:pt x="335" y="483"/>
                    </a:cubicBezTo>
                    <a:cubicBezTo>
                      <a:pt x="337" y="470"/>
                      <a:pt x="338" y="459"/>
                      <a:pt x="338" y="450"/>
                    </a:cubicBezTo>
                    <a:cubicBezTo>
                      <a:pt x="340" y="469"/>
                      <a:pt x="342" y="504"/>
                      <a:pt x="347" y="544"/>
                    </a:cubicBezTo>
                    <a:cubicBezTo>
                      <a:pt x="353" y="602"/>
                      <a:pt x="379" y="663"/>
                      <a:pt x="381" y="667"/>
                    </a:cubicBezTo>
                    <a:cubicBezTo>
                      <a:pt x="386" y="716"/>
                      <a:pt x="402" y="757"/>
                      <a:pt x="402" y="759"/>
                    </a:cubicBezTo>
                    <a:cubicBezTo>
                      <a:pt x="402" y="759"/>
                      <a:pt x="402" y="759"/>
                      <a:pt x="402" y="759"/>
                    </a:cubicBezTo>
                    <a:cubicBezTo>
                      <a:pt x="402" y="759"/>
                      <a:pt x="410" y="780"/>
                      <a:pt x="426" y="805"/>
                    </a:cubicBezTo>
                    <a:cubicBezTo>
                      <a:pt x="435" y="819"/>
                      <a:pt x="448" y="835"/>
                      <a:pt x="464" y="848"/>
                    </a:cubicBezTo>
                    <a:cubicBezTo>
                      <a:pt x="465" y="849"/>
                      <a:pt x="479" y="865"/>
                      <a:pt x="502" y="865"/>
                    </a:cubicBezTo>
                    <a:cubicBezTo>
                      <a:pt x="503" y="865"/>
                      <a:pt x="503" y="865"/>
                      <a:pt x="503" y="865"/>
                    </a:cubicBezTo>
                    <a:cubicBezTo>
                      <a:pt x="504" y="865"/>
                      <a:pt x="505" y="865"/>
                      <a:pt x="506" y="865"/>
                    </a:cubicBezTo>
                    <a:cubicBezTo>
                      <a:pt x="519" y="865"/>
                      <a:pt x="529" y="861"/>
                      <a:pt x="537" y="856"/>
                    </a:cubicBezTo>
                    <a:cubicBezTo>
                      <a:pt x="542" y="853"/>
                      <a:pt x="547" y="848"/>
                      <a:pt x="551" y="844"/>
                    </a:cubicBezTo>
                    <a:cubicBezTo>
                      <a:pt x="556" y="838"/>
                      <a:pt x="564" y="828"/>
                      <a:pt x="571" y="816"/>
                    </a:cubicBezTo>
                    <a:cubicBezTo>
                      <a:pt x="578" y="805"/>
                      <a:pt x="583" y="798"/>
                      <a:pt x="586" y="786"/>
                    </a:cubicBezTo>
                    <a:cubicBezTo>
                      <a:pt x="586" y="786"/>
                      <a:pt x="586" y="786"/>
                      <a:pt x="586" y="786"/>
                    </a:cubicBezTo>
                    <a:cubicBezTo>
                      <a:pt x="590" y="776"/>
                      <a:pt x="590" y="776"/>
                      <a:pt x="590" y="776"/>
                    </a:cubicBezTo>
                    <a:cubicBezTo>
                      <a:pt x="622" y="713"/>
                      <a:pt x="627" y="669"/>
                      <a:pt x="627" y="667"/>
                    </a:cubicBezTo>
                    <a:cubicBezTo>
                      <a:pt x="659" y="590"/>
                      <a:pt x="668" y="517"/>
                      <a:pt x="670" y="481"/>
                    </a:cubicBezTo>
                    <a:cubicBezTo>
                      <a:pt x="679" y="617"/>
                      <a:pt x="708" y="663"/>
                      <a:pt x="711" y="667"/>
                    </a:cubicBezTo>
                    <a:cubicBezTo>
                      <a:pt x="716" y="730"/>
                      <a:pt x="742" y="783"/>
                      <a:pt x="762" y="814"/>
                    </a:cubicBezTo>
                    <a:cubicBezTo>
                      <a:pt x="763" y="817"/>
                      <a:pt x="765" y="819"/>
                      <a:pt x="767" y="822"/>
                    </a:cubicBezTo>
                    <a:cubicBezTo>
                      <a:pt x="785" y="848"/>
                      <a:pt x="803" y="862"/>
                      <a:pt x="829" y="867"/>
                    </a:cubicBezTo>
                    <a:cubicBezTo>
                      <a:pt x="840" y="869"/>
                      <a:pt x="847" y="871"/>
                      <a:pt x="854" y="871"/>
                    </a:cubicBezTo>
                    <a:cubicBezTo>
                      <a:pt x="860" y="871"/>
                      <a:pt x="865" y="870"/>
                      <a:pt x="872" y="867"/>
                    </a:cubicBezTo>
                    <a:cubicBezTo>
                      <a:pt x="879" y="864"/>
                      <a:pt x="887" y="859"/>
                      <a:pt x="899" y="852"/>
                    </a:cubicBezTo>
                    <a:cubicBezTo>
                      <a:pt x="921" y="839"/>
                      <a:pt x="934" y="825"/>
                      <a:pt x="945" y="809"/>
                    </a:cubicBezTo>
                    <a:cubicBezTo>
                      <a:pt x="957" y="794"/>
                      <a:pt x="967" y="776"/>
                      <a:pt x="982" y="752"/>
                    </a:cubicBezTo>
                    <a:cubicBezTo>
                      <a:pt x="1020" y="689"/>
                      <a:pt x="1052" y="598"/>
                      <a:pt x="1052" y="598"/>
                    </a:cubicBezTo>
                    <a:cubicBezTo>
                      <a:pt x="1052" y="598"/>
                      <a:pt x="1052" y="598"/>
                      <a:pt x="1052" y="598"/>
                    </a:cubicBezTo>
                    <a:cubicBezTo>
                      <a:pt x="1075" y="545"/>
                      <a:pt x="1083" y="480"/>
                      <a:pt x="1086" y="456"/>
                    </a:cubicBezTo>
                    <a:cubicBezTo>
                      <a:pt x="1090" y="487"/>
                      <a:pt x="1104" y="589"/>
                      <a:pt x="1132" y="655"/>
                    </a:cubicBezTo>
                    <a:cubicBezTo>
                      <a:pt x="1156" y="712"/>
                      <a:pt x="1179" y="748"/>
                      <a:pt x="1228" y="798"/>
                    </a:cubicBezTo>
                    <a:cubicBezTo>
                      <a:pt x="1235" y="804"/>
                      <a:pt x="1241" y="811"/>
                      <a:pt x="1249" y="818"/>
                    </a:cubicBezTo>
                    <a:cubicBezTo>
                      <a:pt x="1289" y="856"/>
                      <a:pt x="1321" y="869"/>
                      <a:pt x="1345" y="872"/>
                    </a:cubicBezTo>
                    <a:cubicBezTo>
                      <a:pt x="1366" y="872"/>
                      <a:pt x="1366" y="872"/>
                      <a:pt x="1366" y="872"/>
                    </a:cubicBezTo>
                    <a:cubicBezTo>
                      <a:pt x="1371" y="871"/>
                      <a:pt x="1377" y="870"/>
                      <a:pt x="1382" y="869"/>
                    </a:cubicBezTo>
                    <a:cubicBezTo>
                      <a:pt x="1396" y="866"/>
                      <a:pt x="1408" y="850"/>
                      <a:pt x="1416" y="836"/>
                    </a:cubicBezTo>
                    <a:cubicBezTo>
                      <a:pt x="1425" y="822"/>
                      <a:pt x="1430" y="808"/>
                      <a:pt x="1430" y="807"/>
                    </a:cubicBezTo>
                    <a:cubicBezTo>
                      <a:pt x="1430" y="807"/>
                      <a:pt x="1430" y="807"/>
                      <a:pt x="1430" y="807"/>
                    </a:cubicBezTo>
                    <a:cubicBezTo>
                      <a:pt x="1430" y="807"/>
                      <a:pt x="1457" y="750"/>
                      <a:pt x="1479" y="614"/>
                    </a:cubicBezTo>
                    <a:cubicBezTo>
                      <a:pt x="1487" y="564"/>
                      <a:pt x="1492" y="527"/>
                      <a:pt x="1494" y="496"/>
                    </a:cubicBezTo>
                    <a:cubicBezTo>
                      <a:pt x="1494" y="456"/>
                      <a:pt x="1494" y="456"/>
                      <a:pt x="1494" y="456"/>
                    </a:cubicBezTo>
                    <a:cubicBezTo>
                      <a:pt x="1492" y="426"/>
                      <a:pt x="1486" y="399"/>
                      <a:pt x="1474" y="366"/>
                    </a:cubicBezTo>
                    <a:cubicBezTo>
                      <a:pt x="1448" y="293"/>
                      <a:pt x="1362" y="221"/>
                      <a:pt x="1347" y="209"/>
                    </a:cubicBezTo>
                    <a:cubicBezTo>
                      <a:pt x="1409" y="209"/>
                      <a:pt x="1409" y="209"/>
                      <a:pt x="1409" y="209"/>
                    </a:cubicBezTo>
                    <a:cubicBezTo>
                      <a:pt x="1407" y="208"/>
                      <a:pt x="1407" y="208"/>
                      <a:pt x="1407" y="208"/>
                    </a:cubicBezTo>
                    <a:cubicBezTo>
                      <a:pt x="1383" y="178"/>
                      <a:pt x="1351" y="155"/>
                      <a:pt x="1327" y="138"/>
                    </a:cubicBezTo>
                    <a:cubicBezTo>
                      <a:pt x="1325" y="137"/>
                      <a:pt x="1323" y="136"/>
                      <a:pt x="1322" y="135"/>
                    </a:cubicBezTo>
                    <a:cubicBezTo>
                      <a:pt x="1320" y="134"/>
                      <a:pt x="1319" y="133"/>
                      <a:pt x="1318" y="132"/>
                    </a:cubicBezTo>
                    <a:cubicBezTo>
                      <a:pt x="1303" y="122"/>
                      <a:pt x="1293" y="117"/>
                      <a:pt x="1293" y="117"/>
                    </a:cubicBezTo>
                    <a:cubicBezTo>
                      <a:pt x="1284" y="112"/>
                      <a:pt x="1275" y="107"/>
                      <a:pt x="1267" y="102"/>
                    </a:cubicBezTo>
                    <a:cubicBezTo>
                      <a:pt x="1256" y="97"/>
                      <a:pt x="1246" y="91"/>
                      <a:pt x="1236" y="87"/>
                    </a:cubicBezTo>
                    <a:cubicBezTo>
                      <a:pt x="1233" y="85"/>
                      <a:pt x="1229" y="83"/>
                      <a:pt x="1225" y="81"/>
                    </a:cubicBezTo>
                    <a:cubicBezTo>
                      <a:pt x="1222" y="80"/>
                      <a:pt x="1218" y="78"/>
                      <a:pt x="1215" y="76"/>
                    </a:cubicBezTo>
                    <a:cubicBezTo>
                      <a:pt x="1211" y="74"/>
                      <a:pt x="1207" y="73"/>
                      <a:pt x="1204" y="71"/>
                    </a:cubicBezTo>
                    <a:cubicBezTo>
                      <a:pt x="1130" y="38"/>
                      <a:pt x="1083" y="29"/>
                      <a:pt x="1030" y="17"/>
                    </a:cubicBezTo>
                    <a:cubicBezTo>
                      <a:pt x="972" y="5"/>
                      <a:pt x="918" y="4"/>
                      <a:pt x="900" y="4"/>
                    </a:cubicBezTo>
                    <a:cubicBezTo>
                      <a:pt x="897" y="4"/>
                      <a:pt x="895" y="4"/>
                      <a:pt x="894" y="4"/>
                    </a:cubicBezTo>
                    <a:cubicBezTo>
                      <a:pt x="890" y="4"/>
                      <a:pt x="885" y="3"/>
                      <a:pt x="881" y="3"/>
                    </a:cubicBezTo>
                    <a:cubicBezTo>
                      <a:pt x="848" y="3"/>
                      <a:pt x="819" y="11"/>
                      <a:pt x="794" y="22"/>
                    </a:cubicBezTo>
                    <a:cubicBezTo>
                      <a:pt x="774" y="31"/>
                      <a:pt x="757" y="42"/>
                      <a:pt x="742" y="53"/>
                    </a:cubicBezTo>
                    <a:cubicBezTo>
                      <a:pt x="718" y="71"/>
                      <a:pt x="701" y="89"/>
                      <a:pt x="692" y="100"/>
                    </a:cubicBezTo>
                    <a:cubicBezTo>
                      <a:pt x="687" y="107"/>
                      <a:pt x="684" y="111"/>
                      <a:pt x="684" y="111"/>
                    </a:cubicBezTo>
                    <a:cubicBezTo>
                      <a:pt x="683" y="112"/>
                      <a:pt x="683" y="112"/>
                      <a:pt x="683" y="112"/>
                    </a:cubicBezTo>
                    <a:cubicBezTo>
                      <a:pt x="705" y="112"/>
                      <a:pt x="705" y="112"/>
                      <a:pt x="705" y="112"/>
                    </a:cubicBezTo>
                    <a:cubicBezTo>
                      <a:pt x="699" y="120"/>
                      <a:pt x="676" y="149"/>
                      <a:pt x="658" y="208"/>
                    </a:cubicBezTo>
                    <a:cubicBezTo>
                      <a:pt x="655" y="211"/>
                      <a:pt x="603" y="279"/>
                      <a:pt x="590" y="385"/>
                    </a:cubicBezTo>
                    <a:cubicBezTo>
                      <a:pt x="589" y="398"/>
                      <a:pt x="589" y="398"/>
                      <a:pt x="589" y="398"/>
                    </a:cubicBezTo>
                    <a:cubicBezTo>
                      <a:pt x="584" y="364"/>
                      <a:pt x="577" y="331"/>
                      <a:pt x="577" y="331"/>
                    </a:cubicBezTo>
                    <a:cubicBezTo>
                      <a:pt x="577" y="331"/>
                      <a:pt x="577" y="331"/>
                      <a:pt x="577" y="331"/>
                    </a:cubicBezTo>
                    <a:cubicBezTo>
                      <a:pt x="563" y="256"/>
                      <a:pt x="529" y="211"/>
                      <a:pt x="527" y="208"/>
                    </a:cubicBezTo>
                    <a:cubicBezTo>
                      <a:pt x="518" y="174"/>
                      <a:pt x="492" y="122"/>
                      <a:pt x="487" y="113"/>
                    </a:cubicBezTo>
                    <a:cubicBezTo>
                      <a:pt x="569" y="113"/>
                      <a:pt x="569" y="113"/>
                      <a:pt x="569" y="113"/>
                    </a:cubicBezTo>
                    <a:cubicBezTo>
                      <a:pt x="567" y="111"/>
                      <a:pt x="567" y="111"/>
                      <a:pt x="567" y="111"/>
                    </a:cubicBezTo>
                    <a:cubicBezTo>
                      <a:pt x="567" y="111"/>
                      <a:pt x="555" y="99"/>
                      <a:pt x="541" y="86"/>
                    </a:cubicBezTo>
                    <a:cubicBezTo>
                      <a:pt x="526" y="73"/>
                      <a:pt x="510" y="59"/>
                      <a:pt x="502" y="53"/>
                    </a:cubicBezTo>
                    <a:cubicBezTo>
                      <a:pt x="474" y="36"/>
                      <a:pt x="429" y="15"/>
                      <a:pt x="390" y="6"/>
                    </a:cubicBezTo>
                    <a:cubicBezTo>
                      <a:pt x="374" y="3"/>
                      <a:pt x="360" y="1"/>
                      <a:pt x="347"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3" name="Freeform 238"/>
              <p:cNvSpPr>
                <a:spLocks noEditPoints="1"/>
              </p:cNvSpPr>
              <p:nvPr/>
            </p:nvSpPr>
            <p:spPr bwMode="auto">
              <a:xfrm>
                <a:off x="-4911722" y="4872033"/>
                <a:ext cx="915988" cy="4762"/>
              </a:xfrm>
              <a:custGeom>
                <a:avLst/>
                <a:gdLst/>
                <a:ahLst/>
                <a:cxnLst>
                  <a:cxn ang="0">
                    <a:pos x="0" y="0"/>
                  </a:cxn>
                  <a:cxn ang="0">
                    <a:pos x="0" y="0"/>
                  </a:cxn>
                  <a:cxn ang="0">
                    <a:pos x="0" y="1"/>
                  </a:cxn>
                  <a:cxn ang="0">
                    <a:pos x="1" y="1"/>
                  </a:cxn>
                  <a:cxn ang="0">
                    <a:pos x="1" y="0"/>
                  </a:cxn>
                  <a:cxn ang="0">
                    <a:pos x="1" y="0"/>
                  </a:cxn>
                  <a:cxn ang="0">
                    <a:pos x="1" y="0"/>
                  </a:cxn>
                  <a:cxn ang="0">
                    <a:pos x="0" y="0"/>
                  </a:cxn>
                  <a:cxn ang="0">
                    <a:pos x="244" y="0"/>
                  </a:cxn>
                  <a:cxn ang="0">
                    <a:pos x="243" y="0"/>
                  </a:cxn>
                  <a:cxn ang="0">
                    <a:pos x="243" y="0"/>
                  </a:cxn>
                  <a:cxn ang="0">
                    <a:pos x="243" y="0"/>
                  </a:cxn>
                  <a:cxn ang="0">
                    <a:pos x="243" y="0"/>
                  </a:cxn>
                  <a:cxn ang="0">
                    <a:pos x="243" y="1"/>
                  </a:cxn>
                  <a:cxn ang="0">
                    <a:pos x="244" y="1"/>
                  </a:cxn>
                  <a:cxn ang="0">
                    <a:pos x="244" y="0"/>
                  </a:cxn>
                </a:cxnLst>
                <a:rect l="0" t="0" r="r" b="b"/>
                <a:pathLst>
                  <a:path w="244" h="1">
                    <a:moveTo>
                      <a:pt x="0" y="0"/>
                    </a:moveTo>
                    <a:cubicBezTo>
                      <a:pt x="0" y="0"/>
                      <a:pt x="0" y="0"/>
                      <a:pt x="0" y="0"/>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0" y="0"/>
                      <a:pt x="0" y="0"/>
                      <a:pt x="0" y="0"/>
                    </a:cubicBezTo>
                    <a:moveTo>
                      <a:pt x="244" y="0"/>
                    </a:moveTo>
                    <a:cubicBezTo>
                      <a:pt x="243" y="0"/>
                      <a:pt x="243" y="0"/>
                      <a:pt x="243" y="0"/>
                    </a:cubicBezTo>
                    <a:cubicBezTo>
                      <a:pt x="243" y="0"/>
                      <a:pt x="243" y="0"/>
                      <a:pt x="243" y="0"/>
                    </a:cubicBezTo>
                    <a:cubicBezTo>
                      <a:pt x="243" y="0"/>
                      <a:pt x="243" y="0"/>
                      <a:pt x="243" y="0"/>
                    </a:cubicBezTo>
                    <a:cubicBezTo>
                      <a:pt x="243" y="0"/>
                      <a:pt x="243" y="0"/>
                      <a:pt x="243" y="0"/>
                    </a:cubicBezTo>
                    <a:cubicBezTo>
                      <a:pt x="243" y="1"/>
                      <a:pt x="243" y="1"/>
                      <a:pt x="243" y="1"/>
                    </a:cubicBezTo>
                    <a:cubicBezTo>
                      <a:pt x="244" y="1"/>
                      <a:pt x="244" y="1"/>
                      <a:pt x="244" y="1"/>
                    </a:cubicBezTo>
                    <a:cubicBezTo>
                      <a:pt x="244" y="0"/>
                      <a:pt x="244" y="0"/>
                      <a:pt x="244"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4" name="Freeform 239"/>
              <p:cNvSpPr>
                <a:spLocks noEditPoints="1"/>
              </p:cNvSpPr>
              <p:nvPr/>
            </p:nvSpPr>
            <p:spPr bwMode="auto">
              <a:xfrm>
                <a:off x="-3671886" y="4872033"/>
                <a:ext cx="1171574" cy="4762"/>
              </a:xfrm>
              <a:custGeom>
                <a:avLst/>
                <a:gdLst/>
                <a:ahLst/>
                <a:cxnLst>
                  <a:cxn ang="0">
                    <a:pos x="1" y="0"/>
                  </a:cxn>
                  <a:cxn ang="0">
                    <a:pos x="0" y="0"/>
                  </a:cxn>
                  <a:cxn ang="0">
                    <a:pos x="0" y="1"/>
                  </a:cxn>
                  <a:cxn ang="0">
                    <a:pos x="1" y="1"/>
                  </a:cxn>
                  <a:cxn ang="0">
                    <a:pos x="1" y="0"/>
                  </a:cxn>
                  <a:cxn ang="0">
                    <a:pos x="1" y="0"/>
                  </a:cxn>
                  <a:cxn ang="0">
                    <a:pos x="1" y="0"/>
                  </a:cxn>
                  <a:cxn ang="0">
                    <a:pos x="1" y="0"/>
                  </a:cxn>
                  <a:cxn ang="0">
                    <a:pos x="312" y="0"/>
                  </a:cxn>
                  <a:cxn ang="0">
                    <a:pos x="311" y="0"/>
                  </a:cxn>
                  <a:cxn ang="0">
                    <a:pos x="311" y="1"/>
                  </a:cxn>
                  <a:cxn ang="0">
                    <a:pos x="312" y="1"/>
                  </a:cxn>
                  <a:cxn ang="0">
                    <a:pos x="312" y="0"/>
                  </a:cxn>
                </a:cxnLst>
                <a:rect l="0" t="0" r="r" b="b"/>
                <a:pathLst>
                  <a:path w="312" h="1">
                    <a:moveTo>
                      <a:pt x="1" y="0"/>
                    </a:moveTo>
                    <a:cubicBezTo>
                      <a:pt x="0" y="0"/>
                      <a:pt x="0" y="0"/>
                      <a:pt x="0" y="0"/>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moveTo>
                      <a:pt x="312" y="0"/>
                    </a:moveTo>
                    <a:cubicBezTo>
                      <a:pt x="311" y="0"/>
                      <a:pt x="311" y="0"/>
                      <a:pt x="311" y="0"/>
                    </a:cubicBezTo>
                    <a:cubicBezTo>
                      <a:pt x="311" y="1"/>
                      <a:pt x="311" y="1"/>
                      <a:pt x="311" y="1"/>
                    </a:cubicBezTo>
                    <a:cubicBezTo>
                      <a:pt x="312" y="1"/>
                      <a:pt x="312" y="1"/>
                      <a:pt x="312" y="1"/>
                    </a:cubicBezTo>
                    <a:cubicBezTo>
                      <a:pt x="312" y="0"/>
                      <a:pt x="312" y="0"/>
                      <a:pt x="31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5" name="Freeform 240"/>
              <p:cNvSpPr>
                <a:spLocks noEditPoints="1"/>
              </p:cNvSpPr>
              <p:nvPr/>
            </p:nvSpPr>
            <p:spPr bwMode="auto">
              <a:xfrm>
                <a:off x="-2071686" y="4872033"/>
                <a:ext cx="1239838" cy="4762"/>
              </a:xfrm>
              <a:custGeom>
                <a:avLst/>
                <a:gdLst/>
                <a:ahLst/>
                <a:cxnLst>
                  <a:cxn ang="0">
                    <a:pos x="1" y="0"/>
                  </a:cxn>
                  <a:cxn ang="0">
                    <a:pos x="0" y="0"/>
                  </a:cxn>
                  <a:cxn ang="0">
                    <a:pos x="0" y="1"/>
                  </a:cxn>
                  <a:cxn ang="0">
                    <a:pos x="1" y="1"/>
                  </a:cxn>
                  <a:cxn ang="0">
                    <a:pos x="1" y="0"/>
                  </a:cxn>
                  <a:cxn ang="0">
                    <a:pos x="330" y="0"/>
                  </a:cxn>
                  <a:cxn ang="0">
                    <a:pos x="329" y="0"/>
                  </a:cxn>
                  <a:cxn ang="0">
                    <a:pos x="329" y="1"/>
                  </a:cxn>
                  <a:cxn ang="0">
                    <a:pos x="330" y="1"/>
                  </a:cxn>
                  <a:cxn ang="0">
                    <a:pos x="330" y="0"/>
                  </a:cxn>
                </a:cxnLst>
                <a:rect l="0" t="0" r="r" b="b"/>
                <a:pathLst>
                  <a:path w="330" h="1">
                    <a:moveTo>
                      <a:pt x="1" y="0"/>
                    </a:moveTo>
                    <a:cubicBezTo>
                      <a:pt x="0" y="0"/>
                      <a:pt x="0" y="0"/>
                      <a:pt x="0" y="0"/>
                    </a:cubicBezTo>
                    <a:cubicBezTo>
                      <a:pt x="0" y="1"/>
                      <a:pt x="0" y="1"/>
                      <a:pt x="0" y="1"/>
                    </a:cubicBezTo>
                    <a:cubicBezTo>
                      <a:pt x="1" y="1"/>
                      <a:pt x="1" y="1"/>
                      <a:pt x="1" y="1"/>
                    </a:cubicBezTo>
                    <a:cubicBezTo>
                      <a:pt x="1" y="0"/>
                      <a:pt x="1" y="0"/>
                      <a:pt x="1" y="0"/>
                    </a:cubicBezTo>
                    <a:moveTo>
                      <a:pt x="330" y="0"/>
                    </a:moveTo>
                    <a:cubicBezTo>
                      <a:pt x="329" y="0"/>
                      <a:pt x="329" y="0"/>
                      <a:pt x="329" y="0"/>
                    </a:cubicBezTo>
                    <a:cubicBezTo>
                      <a:pt x="329" y="1"/>
                      <a:pt x="329" y="1"/>
                      <a:pt x="329" y="1"/>
                    </a:cubicBezTo>
                    <a:cubicBezTo>
                      <a:pt x="330" y="1"/>
                      <a:pt x="330" y="1"/>
                      <a:pt x="330" y="1"/>
                    </a:cubicBezTo>
                    <a:cubicBezTo>
                      <a:pt x="330" y="0"/>
                      <a:pt x="330" y="0"/>
                      <a:pt x="330"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6" name="Freeform 241"/>
              <p:cNvSpPr>
                <a:spLocks noEditPoints="1"/>
              </p:cNvSpPr>
              <p:nvPr/>
            </p:nvSpPr>
            <p:spPr bwMode="auto">
              <a:xfrm>
                <a:off x="-6246811" y="4872033"/>
                <a:ext cx="920750" cy="4762"/>
              </a:xfrm>
              <a:custGeom>
                <a:avLst/>
                <a:gdLst/>
                <a:ahLst/>
                <a:cxnLst>
                  <a:cxn ang="0">
                    <a:pos x="1" y="0"/>
                  </a:cxn>
                  <a:cxn ang="0">
                    <a:pos x="0" y="0"/>
                  </a:cxn>
                  <a:cxn ang="0">
                    <a:pos x="0" y="1"/>
                  </a:cxn>
                  <a:cxn ang="0">
                    <a:pos x="1" y="1"/>
                  </a:cxn>
                  <a:cxn ang="0">
                    <a:pos x="1" y="0"/>
                  </a:cxn>
                  <a:cxn ang="0">
                    <a:pos x="1" y="0"/>
                  </a:cxn>
                  <a:cxn ang="0">
                    <a:pos x="1" y="0"/>
                  </a:cxn>
                  <a:cxn ang="0">
                    <a:pos x="1" y="0"/>
                  </a:cxn>
                  <a:cxn ang="0">
                    <a:pos x="245" y="0"/>
                  </a:cxn>
                  <a:cxn ang="0">
                    <a:pos x="244" y="0"/>
                  </a:cxn>
                  <a:cxn ang="0">
                    <a:pos x="244" y="0"/>
                  </a:cxn>
                  <a:cxn ang="0">
                    <a:pos x="244" y="0"/>
                  </a:cxn>
                  <a:cxn ang="0">
                    <a:pos x="244" y="0"/>
                  </a:cxn>
                  <a:cxn ang="0">
                    <a:pos x="243" y="1"/>
                  </a:cxn>
                  <a:cxn ang="0">
                    <a:pos x="245" y="1"/>
                  </a:cxn>
                  <a:cxn ang="0">
                    <a:pos x="245" y="0"/>
                  </a:cxn>
                </a:cxnLst>
                <a:rect l="0" t="0" r="r" b="b"/>
                <a:pathLst>
                  <a:path w="245" h="1">
                    <a:moveTo>
                      <a:pt x="1" y="0"/>
                    </a:moveTo>
                    <a:cubicBezTo>
                      <a:pt x="0" y="0"/>
                      <a:pt x="0" y="0"/>
                      <a:pt x="0" y="0"/>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moveTo>
                      <a:pt x="245" y="0"/>
                    </a:moveTo>
                    <a:cubicBezTo>
                      <a:pt x="244" y="0"/>
                      <a:pt x="244" y="0"/>
                      <a:pt x="244" y="0"/>
                    </a:cubicBezTo>
                    <a:cubicBezTo>
                      <a:pt x="244" y="0"/>
                      <a:pt x="244" y="0"/>
                      <a:pt x="244" y="0"/>
                    </a:cubicBezTo>
                    <a:cubicBezTo>
                      <a:pt x="244" y="0"/>
                      <a:pt x="244" y="0"/>
                      <a:pt x="244" y="0"/>
                    </a:cubicBezTo>
                    <a:cubicBezTo>
                      <a:pt x="244" y="0"/>
                      <a:pt x="244" y="0"/>
                      <a:pt x="244" y="0"/>
                    </a:cubicBezTo>
                    <a:cubicBezTo>
                      <a:pt x="244" y="0"/>
                      <a:pt x="244" y="0"/>
                      <a:pt x="243" y="1"/>
                    </a:cubicBezTo>
                    <a:cubicBezTo>
                      <a:pt x="245" y="1"/>
                      <a:pt x="245" y="1"/>
                      <a:pt x="245" y="1"/>
                    </a:cubicBezTo>
                    <a:cubicBezTo>
                      <a:pt x="245" y="0"/>
                      <a:pt x="245" y="0"/>
                      <a:pt x="245"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7" name="Freeform 242"/>
              <p:cNvSpPr>
                <a:spLocks/>
              </p:cNvSpPr>
              <p:nvPr/>
            </p:nvSpPr>
            <p:spPr bwMode="auto">
              <a:xfrm>
                <a:off x="-5021261" y="4541833"/>
                <a:ext cx="7937" cy="3175"/>
              </a:xfrm>
              <a:custGeom>
                <a:avLst/>
                <a:gdLst/>
                <a:ahLst/>
                <a:cxnLst>
                  <a:cxn ang="0">
                    <a:pos x="1" y="0"/>
                  </a:cxn>
                  <a:cxn ang="0">
                    <a:pos x="0" y="0"/>
                  </a:cxn>
                  <a:cxn ang="0">
                    <a:pos x="0" y="1"/>
                  </a:cxn>
                  <a:cxn ang="0">
                    <a:pos x="2" y="1"/>
                  </a:cxn>
                  <a:cxn ang="0">
                    <a:pos x="1" y="0"/>
                  </a:cxn>
                </a:cxnLst>
                <a:rect l="0" t="0" r="r" b="b"/>
                <a:pathLst>
                  <a:path w="2" h="1">
                    <a:moveTo>
                      <a:pt x="1" y="0"/>
                    </a:moveTo>
                    <a:cubicBezTo>
                      <a:pt x="0" y="0"/>
                      <a:pt x="0" y="0"/>
                      <a:pt x="0" y="0"/>
                    </a:cubicBezTo>
                    <a:cubicBezTo>
                      <a:pt x="0" y="1"/>
                      <a:pt x="0" y="1"/>
                      <a:pt x="0" y="1"/>
                    </a:cubicBezTo>
                    <a:cubicBezTo>
                      <a:pt x="2" y="1"/>
                      <a:pt x="2" y="1"/>
                      <a:pt x="2" y="1"/>
                    </a:cubicBezTo>
                    <a:cubicBezTo>
                      <a:pt x="1" y="1"/>
                      <a:pt x="1"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8" name="Freeform 243"/>
              <p:cNvSpPr>
                <a:spLocks noEditPoints="1"/>
              </p:cNvSpPr>
              <p:nvPr/>
            </p:nvSpPr>
            <p:spPr bwMode="auto">
              <a:xfrm>
                <a:off x="-3781423" y="4541833"/>
                <a:ext cx="1409699" cy="3175"/>
              </a:xfrm>
              <a:custGeom>
                <a:avLst/>
                <a:gdLst/>
                <a:ahLst/>
                <a:cxnLst>
                  <a:cxn ang="0">
                    <a:pos x="1" y="0"/>
                  </a:cxn>
                  <a:cxn ang="0">
                    <a:pos x="0" y="0"/>
                  </a:cxn>
                  <a:cxn ang="0">
                    <a:pos x="0" y="1"/>
                  </a:cxn>
                  <a:cxn ang="0">
                    <a:pos x="1" y="1"/>
                  </a:cxn>
                  <a:cxn ang="0">
                    <a:pos x="1" y="0"/>
                  </a:cxn>
                  <a:cxn ang="0">
                    <a:pos x="375" y="0"/>
                  </a:cxn>
                  <a:cxn ang="0">
                    <a:pos x="375" y="0"/>
                  </a:cxn>
                  <a:cxn ang="0">
                    <a:pos x="374" y="1"/>
                  </a:cxn>
                  <a:cxn ang="0">
                    <a:pos x="374" y="1"/>
                  </a:cxn>
                  <a:cxn ang="0">
                    <a:pos x="375" y="1"/>
                  </a:cxn>
                  <a:cxn ang="0">
                    <a:pos x="375" y="0"/>
                  </a:cxn>
                </a:cxnLst>
                <a:rect l="0" t="0" r="r" b="b"/>
                <a:pathLst>
                  <a:path w="375" h="1">
                    <a:moveTo>
                      <a:pt x="1" y="0"/>
                    </a:moveTo>
                    <a:cubicBezTo>
                      <a:pt x="0" y="0"/>
                      <a:pt x="0" y="0"/>
                      <a:pt x="0" y="0"/>
                    </a:cubicBezTo>
                    <a:cubicBezTo>
                      <a:pt x="0" y="1"/>
                      <a:pt x="0" y="1"/>
                      <a:pt x="0" y="1"/>
                    </a:cubicBezTo>
                    <a:cubicBezTo>
                      <a:pt x="1" y="1"/>
                      <a:pt x="1" y="1"/>
                      <a:pt x="1" y="1"/>
                    </a:cubicBezTo>
                    <a:cubicBezTo>
                      <a:pt x="1" y="0"/>
                      <a:pt x="1" y="0"/>
                      <a:pt x="1" y="0"/>
                    </a:cubicBezTo>
                    <a:moveTo>
                      <a:pt x="375" y="0"/>
                    </a:moveTo>
                    <a:cubicBezTo>
                      <a:pt x="375" y="0"/>
                      <a:pt x="375" y="0"/>
                      <a:pt x="375" y="0"/>
                    </a:cubicBezTo>
                    <a:cubicBezTo>
                      <a:pt x="375" y="0"/>
                      <a:pt x="375" y="0"/>
                      <a:pt x="374" y="1"/>
                    </a:cubicBezTo>
                    <a:cubicBezTo>
                      <a:pt x="374" y="1"/>
                      <a:pt x="374" y="1"/>
                      <a:pt x="374" y="1"/>
                    </a:cubicBezTo>
                    <a:cubicBezTo>
                      <a:pt x="375" y="1"/>
                      <a:pt x="375" y="1"/>
                      <a:pt x="375" y="1"/>
                    </a:cubicBezTo>
                    <a:cubicBezTo>
                      <a:pt x="375" y="0"/>
                      <a:pt x="375" y="0"/>
                      <a:pt x="375"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9" name="Freeform 244"/>
              <p:cNvSpPr>
                <a:spLocks/>
              </p:cNvSpPr>
              <p:nvPr/>
            </p:nvSpPr>
            <p:spPr bwMode="auto">
              <a:xfrm>
                <a:off x="-2176461" y="4541833"/>
                <a:ext cx="1587" cy="3175"/>
              </a:xfrm>
              <a:custGeom>
                <a:avLst/>
                <a:gdLst/>
                <a:ahLst/>
                <a:cxnLst>
                  <a:cxn ang="0">
                    <a:pos x="0" y="0"/>
                  </a:cxn>
                  <a:cxn ang="0">
                    <a:pos x="0" y="0"/>
                  </a:cxn>
                  <a:cxn ang="0">
                    <a:pos x="0" y="1"/>
                  </a:cxn>
                  <a:cxn ang="0">
                    <a:pos x="0" y="1"/>
                  </a:cxn>
                  <a:cxn ang="0">
                    <a:pos x="0" y="0"/>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80" name="Freeform 245"/>
              <p:cNvSpPr>
                <a:spLocks/>
              </p:cNvSpPr>
              <p:nvPr/>
            </p:nvSpPr>
            <p:spPr bwMode="auto">
              <a:xfrm>
                <a:off x="-6310310" y="4541833"/>
                <a:ext cx="4762" cy="3175"/>
              </a:xfrm>
              <a:custGeom>
                <a:avLst/>
                <a:gdLst/>
                <a:ahLst/>
                <a:cxnLst>
                  <a:cxn ang="0">
                    <a:pos x="0" y="0"/>
                  </a:cxn>
                  <a:cxn ang="0">
                    <a:pos x="0" y="0"/>
                  </a:cxn>
                  <a:cxn ang="0">
                    <a:pos x="0" y="1"/>
                  </a:cxn>
                  <a:cxn ang="0">
                    <a:pos x="1" y="1"/>
                  </a:cxn>
                  <a:cxn ang="0">
                    <a:pos x="0" y="0"/>
                  </a:cxn>
                </a:cxnLst>
                <a:rect l="0" t="0" r="r" b="b"/>
                <a:pathLst>
                  <a:path w="1" h="1">
                    <a:moveTo>
                      <a:pt x="0" y="0"/>
                    </a:moveTo>
                    <a:cubicBezTo>
                      <a:pt x="0" y="0"/>
                      <a:pt x="0" y="0"/>
                      <a:pt x="0" y="0"/>
                    </a:cubicBezTo>
                    <a:cubicBezTo>
                      <a:pt x="0" y="1"/>
                      <a:pt x="0" y="1"/>
                      <a:pt x="0" y="1"/>
                    </a:cubicBezTo>
                    <a:cubicBezTo>
                      <a:pt x="1" y="1"/>
                      <a:pt x="1" y="1"/>
                      <a:pt x="1" y="1"/>
                    </a:cubicBezTo>
                    <a:cubicBezTo>
                      <a:pt x="1" y="1"/>
                      <a:pt x="1" y="0"/>
                      <a:pt x="0"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81" name="Freeform 246"/>
              <p:cNvSpPr>
                <a:spLocks noEditPoints="1"/>
              </p:cNvSpPr>
              <p:nvPr/>
            </p:nvSpPr>
            <p:spPr bwMode="auto">
              <a:xfrm>
                <a:off x="-4062411" y="3529009"/>
                <a:ext cx="3133723" cy="4762"/>
              </a:xfrm>
              <a:custGeom>
                <a:avLst/>
                <a:gdLst/>
                <a:ahLst/>
                <a:cxnLst>
                  <a:cxn ang="0">
                    <a:pos x="1" y="0"/>
                  </a:cxn>
                  <a:cxn ang="0">
                    <a:pos x="0" y="0"/>
                  </a:cxn>
                  <a:cxn ang="0">
                    <a:pos x="0" y="1"/>
                  </a:cxn>
                  <a:cxn ang="0">
                    <a:pos x="1" y="1"/>
                  </a:cxn>
                  <a:cxn ang="0">
                    <a:pos x="1" y="0"/>
                  </a:cxn>
                  <a:cxn ang="0">
                    <a:pos x="834" y="0"/>
                  </a:cxn>
                  <a:cxn ang="0">
                    <a:pos x="832" y="0"/>
                  </a:cxn>
                  <a:cxn ang="0">
                    <a:pos x="833" y="1"/>
                  </a:cxn>
                  <a:cxn ang="0">
                    <a:pos x="834" y="1"/>
                  </a:cxn>
                  <a:cxn ang="0">
                    <a:pos x="834" y="0"/>
                  </a:cxn>
                </a:cxnLst>
                <a:rect l="0" t="0" r="r" b="b"/>
                <a:pathLst>
                  <a:path w="834" h="1">
                    <a:moveTo>
                      <a:pt x="1" y="0"/>
                    </a:moveTo>
                    <a:cubicBezTo>
                      <a:pt x="0" y="0"/>
                      <a:pt x="0" y="0"/>
                      <a:pt x="0" y="0"/>
                    </a:cubicBezTo>
                    <a:cubicBezTo>
                      <a:pt x="0" y="1"/>
                      <a:pt x="0" y="1"/>
                      <a:pt x="0" y="1"/>
                    </a:cubicBezTo>
                    <a:cubicBezTo>
                      <a:pt x="1" y="1"/>
                      <a:pt x="1" y="1"/>
                      <a:pt x="1" y="1"/>
                    </a:cubicBezTo>
                    <a:cubicBezTo>
                      <a:pt x="1" y="0"/>
                      <a:pt x="1" y="0"/>
                      <a:pt x="1" y="0"/>
                    </a:cubicBezTo>
                    <a:moveTo>
                      <a:pt x="834" y="0"/>
                    </a:moveTo>
                    <a:cubicBezTo>
                      <a:pt x="832" y="0"/>
                      <a:pt x="832" y="0"/>
                      <a:pt x="832" y="0"/>
                    </a:cubicBezTo>
                    <a:cubicBezTo>
                      <a:pt x="833" y="0"/>
                      <a:pt x="833" y="0"/>
                      <a:pt x="833" y="1"/>
                    </a:cubicBezTo>
                    <a:cubicBezTo>
                      <a:pt x="834" y="1"/>
                      <a:pt x="834" y="1"/>
                      <a:pt x="834" y="1"/>
                    </a:cubicBezTo>
                    <a:cubicBezTo>
                      <a:pt x="834" y="0"/>
                      <a:pt x="834" y="0"/>
                      <a:pt x="834"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82" name="Freeform 247"/>
              <p:cNvSpPr>
                <a:spLocks noEditPoints="1"/>
              </p:cNvSpPr>
              <p:nvPr/>
            </p:nvSpPr>
            <p:spPr bwMode="auto">
              <a:xfrm>
                <a:off x="-6246811" y="3529009"/>
                <a:ext cx="2044699" cy="4762"/>
              </a:xfrm>
              <a:custGeom>
                <a:avLst/>
                <a:gdLst/>
                <a:ahLst/>
                <a:cxnLst>
                  <a:cxn ang="0">
                    <a:pos x="2" y="0"/>
                  </a:cxn>
                  <a:cxn ang="0">
                    <a:pos x="0" y="0"/>
                  </a:cxn>
                  <a:cxn ang="0">
                    <a:pos x="0" y="1"/>
                  </a:cxn>
                  <a:cxn ang="0">
                    <a:pos x="1" y="1"/>
                  </a:cxn>
                  <a:cxn ang="0">
                    <a:pos x="2" y="0"/>
                  </a:cxn>
                  <a:cxn ang="0">
                    <a:pos x="544" y="0"/>
                  </a:cxn>
                  <a:cxn ang="0">
                    <a:pos x="543" y="0"/>
                  </a:cxn>
                  <a:cxn ang="0">
                    <a:pos x="543" y="1"/>
                  </a:cxn>
                  <a:cxn ang="0">
                    <a:pos x="544" y="1"/>
                  </a:cxn>
                  <a:cxn ang="0">
                    <a:pos x="544" y="0"/>
                  </a:cxn>
                </a:cxnLst>
                <a:rect l="0" t="0" r="r" b="b"/>
                <a:pathLst>
                  <a:path w="544" h="1">
                    <a:moveTo>
                      <a:pt x="2" y="0"/>
                    </a:moveTo>
                    <a:cubicBezTo>
                      <a:pt x="0" y="0"/>
                      <a:pt x="0" y="0"/>
                      <a:pt x="0" y="0"/>
                    </a:cubicBezTo>
                    <a:cubicBezTo>
                      <a:pt x="0" y="1"/>
                      <a:pt x="0" y="1"/>
                      <a:pt x="0" y="1"/>
                    </a:cubicBezTo>
                    <a:cubicBezTo>
                      <a:pt x="1" y="1"/>
                      <a:pt x="1" y="1"/>
                      <a:pt x="1" y="1"/>
                    </a:cubicBezTo>
                    <a:cubicBezTo>
                      <a:pt x="1" y="0"/>
                      <a:pt x="2" y="0"/>
                      <a:pt x="2" y="0"/>
                    </a:cubicBezTo>
                    <a:moveTo>
                      <a:pt x="544" y="0"/>
                    </a:moveTo>
                    <a:cubicBezTo>
                      <a:pt x="543" y="0"/>
                      <a:pt x="543" y="0"/>
                      <a:pt x="543" y="0"/>
                    </a:cubicBezTo>
                    <a:cubicBezTo>
                      <a:pt x="543" y="0"/>
                      <a:pt x="543" y="0"/>
                      <a:pt x="543" y="1"/>
                    </a:cubicBezTo>
                    <a:cubicBezTo>
                      <a:pt x="544" y="1"/>
                      <a:pt x="544" y="1"/>
                      <a:pt x="544" y="1"/>
                    </a:cubicBezTo>
                    <a:cubicBezTo>
                      <a:pt x="544" y="0"/>
                      <a:pt x="544" y="0"/>
                      <a:pt x="544"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83" name="Freeform 248"/>
              <p:cNvSpPr>
                <a:spLocks/>
              </p:cNvSpPr>
              <p:nvPr/>
            </p:nvSpPr>
            <p:spPr bwMode="auto">
              <a:xfrm>
                <a:off x="-3690937" y="2784472"/>
                <a:ext cx="7937" cy="3175"/>
              </a:xfrm>
              <a:custGeom>
                <a:avLst/>
                <a:gdLst/>
                <a:ahLst/>
                <a:cxnLst>
                  <a:cxn ang="0">
                    <a:pos x="5" y="0"/>
                  </a:cxn>
                  <a:cxn ang="0">
                    <a:pos x="0" y="0"/>
                  </a:cxn>
                  <a:cxn ang="0">
                    <a:pos x="0" y="2"/>
                  </a:cxn>
                  <a:cxn ang="0">
                    <a:pos x="2" y="2"/>
                  </a:cxn>
                  <a:cxn ang="0">
                    <a:pos x="5" y="0"/>
                  </a:cxn>
                  <a:cxn ang="0">
                    <a:pos x="5" y="0"/>
                  </a:cxn>
                </a:cxnLst>
                <a:rect l="0" t="0" r="r" b="b"/>
                <a:pathLst>
                  <a:path w="5" h="2">
                    <a:moveTo>
                      <a:pt x="5" y="0"/>
                    </a:moveTo>
                    <a:lnTo>
                      <a:pt x="0" y="0"/>
                    </a:lnTo>
                    <a:lnTo>
                      <a:pt x="0" y="2"/>
                    </a:lnTo>
                    <a:lnTo>
                      <a:pt x="2" y="2"/>
                    </a:lnTo>
                    <a:lnTo>
                      <a:pt x="5" y="0"/>
                    </a:lnTo>
                    <a:lnTo>
                      <a:pt x="5"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84" name="Freeform 249"/>
              <p:cNvSpPr>
                <a:spLocks noEditPoints="1"/>
              </p:cNvSpPr>
              <p:nvPr/>
            </p:nvSpPr>
            <p:spPr bwMode="auto">
              <a:xfrm>
                <a:off x="-5837235" y="2784472"/>
                <a:ext cx="1316037" cy="3175"/>
              </a:xfrm>
              <a:custGeom>
                <a:avLst/>
                <a:gdLst/>
                <a:ahLst/>
                <a:cxnLst>
                  <a:cxn ang="0">
                    <a:pos x="1" y="0"/>
                  </a:cxn>
                  <a:cxn ang="0">
                    <a:pos x="0" y="0"/>
                  </a:cxn>
                  <a:cxn ang="0">
                    <a:pos x="0" y="1"/>
                  </a:cxn>
                  <a:cxn ang="0">
                    <a:pos x="1" y="1"/>
                  </a:cxn>
                  <a:cxn ang="0">
                    <a:pos x="1" y="0"/>
                  </a:cxn>
                  <a:cxn ang="0">
                    <a:pos x="349" y="0"/>
                  </a:cxn>
                  <a:cxn ang="0">
                    <a:pos x="348" y="0"/>
                  </a:cxn>
                  <a:cxn ang="0">
                    <a:pos x="349" y="1"/>
                  </a:cxn>
                  <a:cxn ang="0">
                    <a:pos x="350" y="1"/>
                  </a:cxn>
                  <a:cxn ang="0">
                    <a:pos x="350" y="1"/>
                  </a:cxn>
                  <a:cxn ang="0">
                    <a:pos x="349" y="1"/>
                  </a:cxn>
                  <a:cxn ang="0">
                    <a:pos x="349" y="0"/>
                  </a:cxn>
                </a:cxnLst>
                <a:rect l="0" t="0" r="r" b="b"/>
                <a:pathLst>
                  <a:path w="350" h="1">
                    <a:moveTo>
                      <a:pt x="1" y="0"/>
                    </a:moveTo>
                    <a:cubicBezTo>
                      <a:pt x="0" y="0"/>
                      <a:pt x="0" y="0"/>
                      <a:pt x="0" y="0"/>
                    </a:cubicBezTo>
                    <a:cubicBezTo>
                      <a:pt x="0" y="1"/>
                      <a:pt x="0" y="1"/>
                      <a:pt x="0" y="1"/>
                    </a:cubicBezTo>
                    <a:cubicBezTo>
                      <a:pt x="1" y="1"/>
                      <a:pt x="1" y="1"/>
                      <a:pt x="1" y="1"/>
                    </a:cubicBezTo>
                    <a:cubicBezTo>
                      <a:pt x="1" y="0"/>
                      <a:pt x="1" y="0"/>
                      <a:pt x="1" y="0"/>
                    </a:cubicBezTo>
                    <a:moveTo>
                      <a:pt x="349" y="0"/>
                    </a:moveTo>
                    <a:cubicBezTo>
                      <a:pt x="348" y="0"/>
                      <a:pt x="348" y="0"/>
                      <a:pt x="348" y="0"/>
                    </a:cubicBezTo>
                    <a:cubicBezTo>
                      <a:pt x="349" y="1"/>
                      <a:pt x="349" y="1"/>
                      <a:pt x="349" y="1"/>
                    </a:cubicBezTo>
                    <a:cubicBezTo>
                      <a:pt x="350" y="1"/>
                      <a:pt x="350" y="1"/>
                      <a:pt x="350" y="1"/>
                    </a:cubicBezTo>
                    <a:cubicBezTo>
                      <a:pt x="350" y="1"/>
                      <a:pt x="350" y="1"/>
                      <a:pt x="350" y="1"/>
                    </a:cubicBezTo>
                    <a:cubicBezTo>
                      <a:pt x="349" y="1"/>
                      <a:pt x="349" y="1"/>
                      <a:pt x="349" y="1"/>
                    </a:cubicBezTo>
                    <a:cubicBezTo>
                      <a:pt x="349" y="0"/>
                      <a:pt x="349" y="0"/>
                      <a:pt x="349"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85" name="Freeform 250"/>
              <p:cNvSpPr>
                <a:spLocks/>
              </p:cNvSpPr>
              <p:nvPr/>
            </p:nvSpPr>
            <p:spPr bwMode="auto">
              <a:xfrm>
                <a:off x="-3671886" y="2668584"/>
                <a:ext cx="3175" cy="3175"/>
              </a:xfrm>
              <a:custGeom>
                <a:avLst/>
                <a:gdLst/>
                <a:ahLst/>
                <a:cxnLst>
                  <a:cxn ang="0">
                    <a:pos x="1" y="0"/>
                  </a:cxn>
                  <a:cxn ang="0">
                    <a:pos x="0" y="0"/>
                  </a:cxn>
                  <a:cxn ang="0">
                    <a:pos x="0" y="1"/>
                  </a:cxn>
                  <a:cxn ang="0">
                    <a:pos x="0" y="1"/>
                  </a:cxn>
                  <a:cxn ang="0">
                    <a:pos x="1" y="0"/>
                  </a:cxn>
                </a:cxnLst>
                <a:rect l="0" t="0" r="r" b="b"/>
                <a:pathLst>
                  <a:path w="1" h="1">
                    <a:moveTo>
                      <a:pt x="1" y="0"/>
                    </a:moveTo>
                    <a:cubicBezTo>
                      <a:pt x="0" y="0"/>
                      <a:pt x="0" y="0"/>
                      <a:pt x="0" y="0"/>
                    </a:cubicBezTo>
                    <a:cubicBezTo>
                      <a:pt x="0" y="1"/>
                      <a:pt x="0" y="1"/>
                      <a:pt x="0" y="1"/>
                    </a:cubicBezTo>
                    <a:cubicBezTo>
                      <a:pt x="0" y="1"/>
                      <a:pt x="0" y="1"/>
                      <a:pt x="0" y="1"/>
                    </a:cubicBezTo>
                    <a:cubicBezTo>
                      <a:pt x="0" y="1"/>
                      <a:pt x="1" y="1"/>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86" name="Freeform 251"/>
              <p:cNvSpPr>
                <a:spLocks/>
              </p:cNvSpPr>
              <p:nvPr/>
            </p:nvSpPr>
            <p:spPr bwMode="auto">
              <a:xfrm>
                <a:off x="-1308099" y="3146422"/>
                <a:ext cx="6350" cy="3175"/>
              </a:xfrm>
              <a:custGeom>
                <a:avLst/>
                <a:gdLst/>
                <a:ahLst/>
                <a:cxnLst>
                  <a:cxn ang="0">
                    <a:pos x="2" y="0"/>
                  </a:cxn>
                  <a:cxn ang="0">
                    <a:pos x="0" y="0"/>
                  </a:cxn>
                  <a:cxn ang="0">
                    <a:pos x="1" y="1"/>
                  </a:cxn>
                  <a:cxn ang="0">
                    <a:pos x="2" y="1"/>
                  </a:cxn>
                  <a:cxn ang="0">
                    <a:pos x="2" y="0"/>
                  </a:cxn>
                </a:cxnLst>
                <a:rect l="0" t="0" r="r" b="b"/>
                <a:pathLst>
                  <a:path w="2" h="1">
                    <a:moveTo>
                      <a:pt x="2" y="0"/>
                    </a:moveTo>
                    <a:cubicBezTo>
                      <a:pt x="0" y="0"/>
                      <a:pt x="0" y="0"/>
                      <a:pt x="0" y="0"/>
                    </a:cubicBezTo>
                    <a:cubicBezTo>
                      <a:pt x="1" y="1"/>
                      <a:pt x="1" y="1"/>
                      <a:pt x="1" y="1"/>
                    </a:cubicBezTo>
                    <a:cubicBezTo>
                      <a:pt x="2" y="1"/>
                      <a:pt x="2" y="1"/>
                      <a:pt x="2" y="1"/>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87" name="Freeform 252"/>
              <p:cNvSpPr>
                <a:spLocks/>
              </p:cNvSpPr>
              <p:nvPr/>
            </p:nvSpPr>
            <p:spPr bwMode="auto">
              <a:xfrm>
                <a:off x="-5738810" y="2668584"/>
                <a:ext cx="3175" cy="3175"/>
              </a:xfrm>
              <a:custGeom>
                <a:avLst/>
                <a:gdLst/>
                <a:ahLst/>
                <a:cxnLst>
                  <a:cxn ang="0">
                    <a:pos x="1" y="0"/>
                  </a:cxn>
                  <a:cxn ang="0">
                    <a:pos x="0" y="0"/>
                  </a:cxn>
                  <a:cxn ang="0">
                    <a:pos x="0" y="1"/>
                  </a:cxn>
                  <a:cxn ang="0">
                    <a:pos x="0" y="1"/>
                  </a:cxn>
                  <a:cxn ang="0">
                    <a:pos x="1" y="0"/>
                  </a:cxn>
                </a:cxnLst>
                <a:rect l="0" t="0" r="r" b="b"/>
                <a:pathLst>
                  <a:path w="1" h="1">
                    <a:moveTo>
                      <a:pt x="1" y="0"/>
                    </a:moveTo>
                    <a:cubicBezTo>
                      <a:pt x="0" y="0"/>
                      <a:pt x="0" y="0"/>
                      <a:pt x="0" y="0"/>
                    </a:cubicBezTo>
                    <a:cubicBezTo>
                      <a:pt x="0" y="1"/>
                      <a:pt x="0" y="1"/>
                      <a:pt x="0" y="1"/>
                    </a:cubicBezTo>
                    <a:cubicBezTo>
                      <a:pt x="0" y="1"/>
                      <a:pt x="0" y="1"/>
                      <a:pt x="0" y="1"/>
                    </a:cubicBezTo>
                    <a:cubicBezTo>
                      <a:pt x="1" y="1"/>
                      <a:pt x="1" y="1"/>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88" name="Freeform 253"/>
              <p:cNvSpPr>
                <a:spLocks noEditPoints="1"/>
              </p:cNvSpPr>
              <p:nvPr/>
            </p:nvSpPr>
            <p:spPr bwMode="auto">
              <a:xfrm>
                <a:off x="-5035547" y="4459284"/>
                <a:ext cx="1163637" cy="3175"/>
              </a:xfrm>
              <a:custGeom>
                <a:avLst/>
                <a:gdLst/>
                <a:ahLst/>
                <a:cxnLst>
                  <a:cxn ang="0">
                    <a:pos x="1" y="0"/>
                  </a:cxn>
                  <a:cxn ang="0">
                    <a:pos x="0" y="0"/>
                  </a:cxn>
                  <a:cxn ang="0">
                    <a:pos x="0" y="1"/>
                  </a:cxn>
                  <a:cxn ang="0">
                    <a:pos x="1" y="1"/>
                  </a:cxn>
                  <a:cxn ang="0">
                    <a:pos x="1" y="0"/>
                  </a:cxn>
                  <a:cxn ang="0">
                    <a:pos x="310" y="0"/>
                  </a:cxn>
                  <a:cxn ang="0">
                    <a:pos x="309" y="0"/>
                  </a:cxn>
                  <a:cxn ang="0">
                    <a:pos x="309" y="1"/>
                  </a:cxn>
                  <a:cxn ang="0">
                    <a:pos x="310" y="1"/>
                  </a:cxn>
                  <a:cxn ang="0">
                    <a:pos x="310" y="0"/>
                  </a:cxn>
                </a:cxnLst>
                <a:rect l="0" t="0" r="r" b="b"/>
                <a:pathLst>
                  <a:path w="310" h="1">
                    <a:moveTo>
                      <a:pt x="1" y="0"/>
                    </a:moveTo>
                    <a:cubicBezTo>
                      <a:pt x="0" y="0"/>
                      <a:pt x="0" y="0"/>
                      <a:pt x="0" y="0"/>
                    </a:cubicBezTo>
                    <a:cubicBezTo>
                      <a:pt x="0" y="1"/>
                      <a:pt x="0" y="1"/>
                      <a:pt x="0" y="1"/>
                    </a:cubicBezTo>
                    <a:cubicBezTo>
                      <a:pt x="1" y="1"/>
                      <a:pt x="1" y="1"/>
                      <a:pt x="1" y="1"/>
                    </a:cubicBezTo>
                    <a:cubicBezTo>
                      <a:pt x="1" y="0"/>
                      <a:pt x="1" y="0"/>
                      <a:pt x="1" y="0"/>
                    </a:cubicBezTo>
                    <a:moveTo>
                      <a:pt x="310" y="0"/>
                    </a:moveTo>
                    <a:cubicBezTo>
                      <a:pt x="309" y="0"/>
                      <a:pt x="309" y="0"/>
                      <a:pt x="309" y="0"/>
                    </a:cubicBezTo>
                    <a:cubicBezTo>
                      <a:pt x="309" y="1"/>
                      <a:pt x="309" y="1"/>
                      <a:pt x="309" y="1"/>
                    </a:cubicBezTo>
                    <a:cubicBezTo>
                      <a:pt x="310" y="1"/>
                      <a:pt x="310" y="1"/>
                      <a:pt x="310" y="1"/>
                    </a:cubicBezTo>
                    <a:cubicBezTo>
                      <a:pt x="310" y="0"/>
                      <a:pt x="310" y="0"/>
                      <a:pt x="310"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89" name="Freeform 254"/>
              <p:cNvSpPr>
                <a:spLocks noEditPoints="1"/>
              </p:cNvSpPr>
              <p:nvPr/>
            </p:nvSpPr>
            <p:spPr bwMode="auto">
              <a:xfrm>
                <a:off x="-3795710" y="4459284"/>
                <a:ext cx="1449387" cy="3175"/>
              </a:xfrm>
              <a:custGeom>
                <a:avLst/>
                <a:gdLst/>
                <a:ahLst/>
                <a:cxnLst>
                  <a:cxn ang="0">
                    <a:pos x="386" y="0"/>
                  </a:cxn>
                  <a:cxn ang="0">
                    <a:pos x="385" y="1"/>
                  </a:cxn>
                  <a:cxn ang="0">
                    <a:pos x="386" y="1"/>
                  </a:cxn>
                  <a:cxn ang="0">
                    <a:pos x="386" y="0"/>
                  </a:cxn>
                  <a:cxn ang="0">
                    <a:pos x="1" y="0"/>
                  </a:cxn>
                  <a:cxn ang="0">
                    <a:pos x="0" y="0"/>
                  </a:cxn>
                  <a:cxn ang="0">
                    <a:pos x="0" y="1"/>
                  </a:cxn>
                  <a:cxn ang="0">
                    <a:pos x="1" y="1"/>
                  </a:cxn>
                  <a:cxn ang="0">
                    <a:pos x="1" y="0"/>
                  </a:cxn>
                </a:cxnLst>
                <a:rect l="0" t="0" r="r" b="b"/>
                <a:pathLst>
                  <a:path w="386" h="1">
                    <a:moveTo>
                      <a:pt x="386" y="0"/>
                    </a:moveTo>
                    <a:cubicBezTo>
                      <a:pt x="385" y="1"/>
                      <a:pt x="385" y="1"/>
                      <a:pt x="385" y="1"/>
                    </a:cubicBezTo>
                    <a:cubicBezTo>
                      <a:pt x="386" y="1"/>
                      <a:pt x="386" y="1"/>
                      <a:pt x="386" y="1"/>
                    </a:cubicBezTo>
                    <a:cubicBezTo>
                      <a:pt x="386" y="0"/>
                      <a:pt x="386" y="0"/>
                      <a:pt x="386" y="0"/>
                    </a:cubicBezTo>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90" name="Freeform 255"/>
              <p:cNvSpPr>
                <a:spLocks noEditPoints="1"/>
              </p:cNvSpPr>
              <p:nvPr/>
            </p:nvSpPr>
            <p:spPr bwMode="auto">
              <a:xfrm>
                <a:off x="-2198687" y="4459284"/>
                <a:ext cx="1435100" cy="3175"/>
              </a:xfrm>
              <a:custGeom>
                <a:avLst/>
                <a:gdLst/>
                <a:ahLst/>
                <a:cxnLst>
                  <a:cxn ang="0">
                    <a:pos x="1" y="0"/>
                  </a:cxn>
                  <a:cxn ang="0">
                    <a:pos x="0" y="0"/>
                  </a:cxn>
                  <a:cxn ang="0">
                    <a:pos x="0" y="1"/>
                  </a:cxn>
                  <a:cxn ang="0">
                    <a:pos x="1" y="1"/>
                  </a:cxn>
                  <a:cxn ang="0">
                    <a:pos x="1" y="0"/>
                  </a:cxn>
                  <a:cxn ang="0">
                    <a:pos x="382" y="0"/>
                  </a:cxn>
                  <a:cxn ang="0">
                    <a:pos x="381" y="0"/>
                  </a:cxn>
                  <a:cxn ang="0">
                    <a:pos x="381" y="1"/>
                  </a:cxn>
                  <a:cxn ang="0">
                    <a:pos x="382" y="1"/>
                  </a:cxn>
                  <a:cxn ang="0">
                    <a:pos x="382" y="0"/>
                  </a:cxn>
                </a:cxnLst>
                <a:rect l="0" t="0" r="r" b="b"/>
                <a:pathLst>
                  <a:path w="382" h="1">
                    <a:moveTo>
                      <a:pt x="1" y="0"/>
                    </a:moveTo>
                    <a:cubicBezTo>
                      <a:pt x="0" y="0"/>
                      <a:pt x="0" y="0"/>
                      <a:pt x="0" y="0"/>
                    </a:cubicBezTo>
                    <a:cubicBezTo>
                      <a:pt x="0" y="1"/>
                      <a:pt x="0" y="1"/>
                      <a:pt x="0" y="1"/>
                    </a:cubicBezTo>
                    <a:cubicBezTo>
                      <a:pt x="1" y="1"/>
                      <a:pt x="1" y="1"/>
                      <a:pt x="1" y="1"/>
                    </a:cubicBezTo>
                    <a:cubicBezTo>
                      <a:pt x="1" y="0"/>
                      <a:pt x="1" y="0"/>
                      <a:pt x="1" y="0"/>
                    </a:cubicBezTo>
                    <a:moveTo>
                      <a:pt x="382" y="0"/>
                    </a:moveTo>
                    <a:cubicBezTo>
                      <a:pt x="381" y="0"/>
                      <a:pt x="381" y="0"/>
                      <a:pt x="381" y="0"/>
                    </a:cubicBezTo>
                    <a:cubicBezTo>
                      <a:pt x="381" y="1"/>
                      <a:pt x="381" y="1"/>
                      <a:pt x="381" y="1"/>
                    </a:cubicBezTo>
                    <a:cubicBezTo>
                      <a:pt x="382" y="1"/>
                      <a:pt x="382" y="1"/>
                      <a:pt x="382" y="1"/>
                    </a:cubicBezTo>
                    <a:cubicBezTo>
                      <a:pt x="382" y="0"/>
                      <a:pt x="382" y="0"/>
                      <a:pt x="38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91" name="Freeform 256"/>
              <p:cNvSpPr>
                <a:spLocks noEditPoints="1"/>
              </p:cNvSpPr>
              <p:nvPr/>
            </p:nvSpPr>
            <p:spPr bwMode="auto">
              <a:xfrm>
                <a:off x="-6316660" y="4459284"/>
                <a:ext cx="1168399" cy="3175"/>
              </a:xfrm>
              <a:custGeom>
                <a:avLst/>
                <a:gdLst/>
                <a:ahLst/>
                <a:cxnLst>
                  <a:cxn ang="0">
                    <a:pos x="1" y="0"/>
                  </a:cxn>
                  <a:cxn ang="0">
                    <a:pos x="0" y="0"/>
                  </a:cxn>
                  <a:cxn ang="0">
                    <a:pos x="0" y="1"/>
                  </a:cxn>
                  <a:cxn ang="0">
                    <a:pos x="1" y="1"/>
                  </a:cxn>
                  <a:cxn ang="0">
                    <a:pos x="1" y="0"/>
                  </a:cxn>
                  <a:cxn ang="0">
                    <a:pos x="311" y="0"/>
                  </a:cxn>
                  <a:cxn ang="0">
                    <a:pos x="311" y="0"/>
                  </a:cxn>
                  <a:cxn ang="0">
                    <a:pos x="310" y="1"/>
                  </a:cxn>
                  <a:cxn ang="0">
                    <a:pos x="311" y="1"/>
                  </a:cxn>
                  <a:cxn ang="0">
                    <a:pos x="311" y="0"/>
                  </a:cxn>
                </a:cxnLst>
                <a:rect l="0" t="0" r="r" b="b"/>
                <a:pathLst>
                  <a:path w="311" h="1">
                    <a:moveTo>
                      <a:pt x="1" y="0"/>
                    </a:moveTo>
                    <a:cubicBezTo>
                      <a:pt x="0" y="0"/>
                      <a:pt x="0" y="0"/>
                      <a:pt x="0" y="0"/>
                    </a:cubicBezTo>
                    <a:cubicBezTo>
                      <a:pt x="0" y="1"/>
                      <a:pt x="0" y="1"/>
                      <a:pt x="0" y="1"/>
                    </a:cubicBezTo>
                    <a:cubicBezTo>
                      <a:pt x="1" y="1"/>
                      <a:pt x="1" y="1"/>
                      <a:pt x="1" y="1"/>
                    </a:cubicBezTo>
                    <a:cubicBezTo>
                      <a:pt x="1" y="0"/>
                      <a:pt x="1" y="0"/>
                      <a:pt x="1" y="0"/>
                    </a:cubicBezTo>
                    <a:moveTo>
                      <a:pt x="311" y="0"/>
                    </a:moveTo>
                    <a:cubicBezTo>
                      <a:pt x="311" y="0"/>
                      <a:pt x="311" y="0"/>
                      <a:pt x="311" y="0"/>
                    </a:cubicBezTo>
                    <a:cubicBezTo>
                      <a:pt x="311" y="0"/>
                      <a:pt x="311" y="1"/>
                      <a:pt x="310" y="1"/>
                    </a:cubicBezTo>
                    <a:cubicBezTo>
                      <a:pt x="311" y="1"/>
                      <a:pt x="311" y="1"/>
                      <a:pt x="311" y="1"/>
                    </a:cubicBezTo>
                    <a:cubicBezTo>
                      <a:pt x="311" y="0"/>
                      <a:pt x="311" y="0"/>
                      <a:pt x="31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92" name="Freeform 257"/>
              <p:cNvSpPr>
                <a:spLocks noEditPoints="1"/>
              </p:cNvSpPr>
              <p:nvPr/>
            </p:nvSpPr>
            <p:spPr bwMode="auto">
              <a:xfrm>
                <a:off x="-6211885" y="5200645"/>
                <a:ext cx="747713" cy="3175"/>
              </a:xfrm>
              <a:custGeom>
                <a:avLst/>
                <a:gdLst/>
                <a:ahLst/>
                <a:cxnLst>
                  <a:cxn ang="0">
                    <a:pos x="0" y="0"/>
                  </a:cxn>
                  <a:cxn ang="0">
                    <a:pos x="0" y="0"/>
                  </a:cxn>
                  <a:cxn ang="0">
                    <a:pos x="0" y="1"/>
                  </a:cxn>
                  <a:cxn ang="0">
                    <a:pos x="0" y="1"/>
                  </a:cxn>
                  <a:cxn ang="0">
                    <a:pos x="0" y="0"/>
                  </a:cxn>
                  <a:cxn ang="0">
                    <a:pos x="199" y="0"/>
                  </a:cxn>
                  <a:cxn ang="0">
                    <a:pos x="198" y="0"/>
                  </a:cxn>
                  <a:cxn ang="0">
                    <a:pos x="198" y="1"/>
                  </a:cxn>
                  <a:cxn ang="0">
                    <a:pos x="199" y="1"/>
                  </a:cxn>
                  <a:cxn ang="0">
                    <a:pos x="199" y="0"/>
                  </a:cxn>
                </a:cxnLst>
                <a:rect l="0" t="0" r="r" b="b"/>
                <a:pathLst>
                  <a:path w="199" h="1">
                    <a:moveTo>
                      <a:pt x="0" y="0"/>
                    </a:moveTo>
                    <a:cubicBezTo>
                      <a:pt x="0" y="0"/>
                      <a:pt x="0" y="0"/>
                      <a:pt x="0" y="0"/>
                    </a:cubicBezTo>
                    <a:cubicBezTo>
                      <a:pt x="0" y="1"/>
                      <a:pt x="0" y="1"/>
                      <a:pt x="0" y="1"/>
                    </a:cubicBezTo>
                    <a:cubicBezTo>
                      <a:pt x="0" y="1"/>
                      <a:pt x="0" y="1"/>
                      <a:pt x="0" y="1"/>
                    </a:cubicBezTo>
                    <a:cubicBezTo>
                      <a:pt x="0" y="0"/>
                      <a:pt x="0" y="0"/>
                      <a:pt x="0" y="0"/>
                    </a:cubicBezTo>
                    <a:moveTo>
                      <a:pt x="199" y="0"/>
                    </a:moveTo>
                    <a:cubicBezTo>
                      <a:pt x="198" y="0"/>
                      <a:pt x="198" y="0"/>
                      <a:pt x="198" y="0"/>
                    </a:cubicBezTo>
                    <a:cubicBezTo>
                      <a:pt x="198" y="1"/>
                      <a:pt x="198" y="1"/>
                      <a:pt x="198" y="1"/>
                    </a:cubicBezTo>
                    <a:cubicBezTo>
                      <a:pt x="199" y="1"/>
                      <a:pt x="199" y="1"/>
                      <a:pt x="199" y="1"/>
                    </a:cubicBezTo>
                    <a:cubicBezTo>
                      <a:pt x="199" y="0"/>
                      <a:pt x="199" y="0"/>
                      <a:pt x="199"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93" name="Freeform 258"/>
              <p:cNvSpPr>
                <a:spLocks noEditPoints="1"/>
              </p:cNvSpPr>
              <p:nvPr/>
            </p:nvSpPr>
            <p:spPr bwMode="auto">
              <a:xfrm>
                <a:off x="-4837110" y="5200645"/>
                <a:ext cx="739774" cy="3175"/>
              </a:xfrm>
              <a:custGeom>
                <a:avLst/>
                <a:gdLst/>
                <a:ahLst/>
                <a:cxnLst>
                  <a:cxn ang="0">
                    <a:pos x="1" y="0"/>
                  </a:cxn>
                  <a:cxn ang="0">
                    <a:pos x="0" y="0"/>
                  </a:cxn>
                  <a:cxn ang="0">
                    <a:pos x="0" y="1"/>
                  </a:cxn>
                  <a:cxn ang="0">
                    <a:pos x="1" y="1"/>
                  </a:cxn>
                  <a:cxn ang="0">
                    <a:pos x="1" y="0"/>
                  </a:cxn>
                  <a:cxn ang="0">
                    <a:pos x="197" y="0"/>
                  </a:cxn>
                  <a:cxn ang="0">
                    <a:pos x="196" y="0"/>
                  </a:cxn>
                  <a:cxn ang="0">
                    <a:pos x="196" y="1"/>
                  </a:cxn>
                  <a:cxn ang="0">
                    <a:pos x="197" y="1"/>
                  </a:cxn>
                  <a:cxn ang="0">
                    <a:pos x="197" y="0"/>
                  </a:cxn>
                </a:cxnLst>
                <a:rect l="0" t="0" r="r" b="b"/>
                <a:pathLst>
                  <a:path w="197" h="1">
                    <a:moveTo>
                      <a:pt x="1" y="0"/>
                    </a:moveTo>
                    <a:cubicBezTo>
                      <a:pt x="0" y="0"/>
                      <a:pt x="0" y="0"/>
                      <a:pt x="0" y="0"/>
                    </a:cubicBezTo>
                    <a:cubicBezTo>
                      <a:pt x="0" y="1"/>
                      <a:pt x="0" y="1"/>
                      <a:pt x="0" y="1"/>
                    </a:cubicBezTo>
                    <a:cubicBezTo>
                      <a:pt x="1" y="1"/>
                      <a:pt x="1" y="1"/>
                      <a:pt x="1" y="1"/>
                    </a:cubicBezTo>
                    <a:cubicBezTo>
                      <a:pt x="1" y="0"/>
                      <a:pt x="1" y="0"/>
                      <a:pt x="1" y="0"/>
                    </a:cubicBezTo>
                    <a:moveTo>
                      <a:pt x="197" y="0"/>
                    </a:moveTo>
                    <a:cubicBezTo>
                      <a:pt x="196" y="0"/>
                      <a:pt x="196" y="0"/>
                      <a:pt x="196" y="0"/>
                    </a:cubicBezTo>
                    <a:cubicBezTo>
                      <a:pt x="196" y="1"/>
                      <a:pt x="196" y="1"/>
                      <a:pt x="196" y="1"/>
                    </a:cubicBezTo>
                    <a:cubicBezTo>
                      <a:pt x="197" y="1"/>
                      <a:pt x="197" y="1"/>
                      <a:pt x="197" y="1"/>
                    </a:cubicBezTo>
                    <a:cubicBezTo>
                      <a:pt x="197" y="0"/>
                      <a:pt x="197" y="0"/>
                      <a:pt x="197"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94" name="Freeform 259"/>
              <p:cNvSpPr>
                <a:spLocks noEditPoints="1"/>
              </p:cNvSpPr>
              <p:nvPr/>
            </p:nvSpPr>
            <p:spPr bwMode="auto">
              <a:xfrm>
                <a:off x="-3594098" y="5200645"/>
                <a:ext cx="928687" cy="3175"/>
              </a:xfrm>
              <a:custGeom>
                <a:avLst/>
                <a:gdLst/>
                <a:ahLst/>
                <a:cxnLst>
                  <a:cxn ang="0">
                    <a:pos x="1" y="0"/>
                  </a:cxn>
                  <a:cxn ang="0">
                    <a:pos x="0" y="0"/>
                  </a:cxn>
                  <a:cxn ang="0">
                    <a:pos x="0" y="1"/>
                  </a:cxn>
                  <a:cxn ang="0">
                    <a:pos x="1" y="1"/>
                  </a:cxn>
                  <a:cxn ang="0">
                    <a:pos x="1" y="0"/>
                  </a:cxn>
                  <a:cxn ang="0">
                    <a:pos x="247" y="0"/>
                  </a:cxn>
                  <a:cxn ang="0">
                    <a:pos x="246" y="0"/>
                  </a:cxn>
                  <a:cxn ang="0">
                    <a:pos x="246" y="1"/>
                  </a:cxn>
                  <a:cxn ang="0">
                    <a:pos x="247" y="1"/>
                  </a:cxn>
                  <a:cxn ang="0">
                    <a:pos x="247" y="0"/>
                  </a:cxn>
                </a:cxnLst>
                <a:rect l="0" t="0" r="r" b="b"/>
                <a:pathLst>
                  <a:path w="247" h="1">
                    <a:moveTo>
                      <a:pt x="1" y="0"/>
                    </a:moveTo>
                    <a:cubicBezTo>
                      <a:pt x="0" y="0"/>
                      <a:pt x="0" y="0"/>
                      <a:pt x="0" y="0"/>
                    </a:cubicBezTo>
                    <a:cubicBezTo>
                      <a:pt x="0" y="1"/>
                      <a:pt x="0" y="1"/>
                      <a:pt x="0" y="1"/>
                    </a:cubicBezTo>
                    <a:cubicBezTo>
                      <a:pt x="1" y="1"/>
                      <a:pt x="1" y="1"/>
                      <a:pt x="1" y="1"/>
                    </a:cubicBezTo>
                    <a:cubicBezTo>
                      <a:pt x="1" y="0"/>
                      <a:pt x="1" y="0"/>
                      <a:pt x="1" y="0"/>
                    </a:cubicBezTo>
                    <a:moveTo>
                      <a:pt x="247" y="0"/>
                    </a:moveTo>
                    <a:cubicBezTo>
                      <a:pt x="246" y="0"/>
                      <a:pt x="246" y="0"/>
                      <a:pt x="246" y="0"/>
                    </a:cubicBezTo>
                    <a:cubicBezTo>
                      <a:pt x="246" y="1"/>
                      <a:pt x="246" y="1"/>
                      <a:pt x="246" y="1"/>
                    </a:cubicBezTo>
                    <a:cubicBezTo>
                      <a:pt x="247" y="1"/>
                      <a:pt x="247" y="1"/>
                      <a:pt x="247" y="1"/>
                    </a:cubicBezTo>
                    <a:cubicBezTo>
                      <a:pt x="247" y="0"/>
                      <a:pt x="247" y="0"/>
                      <a:pt x="247"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95" name="Freeform 260"/>
              <p:cNvSpPr>
                <a:spLocks noEditPoints="1"/>
              </p:cNvSpPr>
              <p:nvPr/>
            </p:nvSpPr>
            <p:spPr bwMode="auto">
              <a:xfrm>
                <a:off x="-1879599" y="5200645"/>
                <a:ext cx="968374" cy="3175"/>
              </a:xfrm>
              <a:custGeom>
                <a:avLst/>
                <a:gdLst/>
                <a:ahLst/>
                <a:cxnLst>
                  <a:cxn ang="0">
                    <a:pos x="1" y="0"/>
                  </a:cxn>
                  <a:cxn ang="0">
                    <a:pos x="0" y="0"/>
                  </a:cxn>
                  <a:cxn ang="0">
                    <a:pos x="0" y="1"/>
                  </a:cxn>
                  <a:cxn ang="0">
                    <a:pos x="2" y="1"/>
                  </a:cxn>
                  <a:cxn ang="0">
                    <a:pos x="1" y="0"/>
                  </a:cxn>
                  <a:cxn ang="0">
                    <a:pos x="258" y="0"/>
                  </a:cxn>
                  <a:cxn ang="0">
                    <a:pos x="258" y="0"/>
                  </a:cxn>
                  <a:cxn ang="0">
                    <a:pos x="257" y="1"/>
                  </a:cxn>
                  <a:cxn ang="0">
                    <a:pos x="258" y="1"/>
                  </a:cxn>
                  <a:cxn ang="0">
                    <a:pos x="258" y="0"/>
                  </a:cxn>
                </a:cxnLst>
                <a:rect l="0" t="0" r="r" b="b"/>
                <a:pathLst>
                  <a:path w="258" h="1">
                    <a:moveTo>
                      <a:pt x="1" y="0"/>
                    </a:moveTo>
                    <a:cubicBezTo>
                      <a:pt x="0" y="0"/>
                      <a:pt x="0" y="0"/>
                      <a:pt x="0" y="0"/>
                    </a:cubicBezTo>
                    <a:cubicBezTo>
                      <a:pt x="0" y="1"/>
                      <a:pt x="0" y="1"/>
                      <a:pt x="0" y="1"/>
                    </a:cubicBezTo>
                    <a:cubicBezTo>
                      <a:pt x="2" y="1"/>
                      <a:pt x="2" y="1"/>
                      <a:pt x="2" y="1"/>
                    </a:cubicBezTo>
                    <a:cubicBezTo>
                      <a:pt x="2" y="1"/>
                      <a:pt x="2" y="0"/>
                      <a:pt x="1" y="0"/>
                    </a:cubicBezTo>
                    <a:moveTo>
                      <a:pt x="258" y="0"/>
                    </a:moveTo>
                    <a:cubicBezTo>
                      <a:pt x="258" y="0"/>
                      <a:pt x="258" y="0"/>
                      <a:pt x="258" y="0"/>
                    </a:cubicBezTo>
                    <a:cubicBezTo>
                      <a:pt x="257" y="1"/>
                      <a:pt x="257" y="1"/>
                      <a:pt x="257" y="1"/>
                    </a:cubicBezTo>
                    <a:cubicBezTo>
                      <a:pt x="258" y="1"/>
                      <a:pt x="258" y="1"/>
                      <a:pt x="258" y="1"/>
                    </a:cubicBezTo>
                    <a:cubicBezTo>
                      <a:pt x="258" y="0"/>
                      <a:pt x="258" y="0"/>
                      <a:pt x="258"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96" name="Freeform 261"/>
              <p:cNvSpPr>
                <a:spLocks noEditPoints="1"/>
              </p:cNvSpPr>
              <p:nvPr/>
            </p:nvSpPr>
            <p:spPr bwMode="auto">
              <a:xfrm>
                <a:off x="-6175372" y="5319708"/>
                <a:ext cx="631824" cy="1587"/>
              </a:xfrm>
              <a:custGeom>
                <a:avLst/>
                <a:gdLst/>
                <a:ahLst/>
                <a:cxnLst>
                  <a:cxn ang="0">
                    <a:pos x="1" y="0"/>
                  </a:cxn>
                  <a:cxn ang="0">
                    <a:pos x="0" y="0"/>
                  </a:cxn>
                  <a:cxn ang="0">
                    <a:pos x="0" y="0"/>
                  </a:cxn>
                  <a:cxn ang="0">
                    <a:pos x="1" y="0"/>
                  </a:cxn>
                  <a:cxn ang="0">
                    <a:pos x="1" y="0"/>
                  </a:cxn>
                  <a:cxn ang="0">
                    <a:pos x="1" y="0"/>
                  </a:cxn>
                  <a:cxn ang="0">
                    <a:pos x="1" y="0"/>
                  </a:cxn>
                  <a:cxn ang="0">
                    <a:pos x="168" y="0"/>
                  </a:cxn>
                  <a:cxn ang="0">
                    <a:pos x="168" y="0"/>
                  </a:cxn>
                  <a:cxn ang="0">
                    <a:pos x="168" y="0"/>
                  </a:cxn>
                  <a:cxn ang="0">
                    <a:pos x="168" y="0"/>
                  </a:cxn>
                  <a:cxn ang="0">
                    <a:pos x="168" y="0"/>
                  </a:cxn>
                </a:cxnLst>
                <a:rect l="0" t="0" r="r" b="b"/>
                <a:pathLst>
                  <a:path w="168">
                    <a:moveTo>
                      <a:pt x="1" y="0"/>
                    </a:move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moveTo>
                      <a:pt x="168" y="0"/>
                    </a:moveTo>
                    <a:cubicBezTo>
                      <a:pt x="168" y="0"/>
                      <a:pt x="168" y="0"/>
                      <a:pt x="168" y="0"/>
                    </a:cubicBezTo>
                    <a:cubicBezTo>
                      <a:pt x="168" y="0"/>
                      <a:pt x="168" y="0"/>
                      <a:pt x="168" y="0"/>
                    </a:cubicBezTo>
                    <a:cubicBezTo>
                      <a:pt x="168" y="0"/>
                      <a:pt x="168" y="0"/>
                      <a:pt x="168" y="0"/>
                    </a:cubicBezTo>
                    <a:cubicBezTo>
                      <a:pt x="168" y="0"/>
                      <a:pt x="168" y="0"/>
                      <a:pt x="168"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97" name="Freeform 262"/>
              <p:cNvSpPr>
                <a:spLocks noEditPoints="1"/>
              </p:cNvSpPr>
              <p:nvPr/>
            </p:nvSpPr>
            <p:spPr bwMode="auto">
              <a:xfrm>
                <a:off x="-4779960" y="5324470"/>
                <a:ext cx="627063" cy="3175"/>
              </a:xfrm>
              <a:custGeom>
                <a:avLst/>
                <a:gdLst/>
                <a:ahLst/>
                <a:cxnLst>
                  <a:cxn ang="0">
                    <a:pos x="0" y="0"/>
                  </a:cxn>
                  <a:cxn ang="0">
                    <a:pos x="0" y="0"/>
                  </a:cxn>
                  <a:cxn ang="0">
                    <a:pos x="0" y="1"/>
                  </a:cxn>
                  <a:cxn ang="0">
                    <a:pos x="1" y="1"/>
                  </a:cxn>
                  <a:cxn ang="0">
                    <a:pos x="0" y="0"/>
                  </a:cxn>
                  <a:cxn ang="0">
                    <a:pos x="167" y="0"/>
                  </a:cxn>
                  <a:cxn ang="0">
                    <a:pos x="167" y="0"/>
                  </a:cxn>
                  <a:cxn ang="0">
                    <a:pos x="166" y="1"/>
                  </a:cxn>
                  <a:cxn ang="0">
                    <a:pos x="167" y="1"/>
                  </a:cxn>
                  <a:cxn ang="0">
                    <a:pos x="167" y="0"/>
                  </a:cxn>
                </a:cxnLst>
                <a:rect l="0" t="0" r="r" b="b"/>
                <a:pathLst>
                  <a:path w="167" h="1">
                    <a:moveTo>
                      <a:pt x="0" y="0"/>
                    </a:moveTo>
                    <a:cubicBezTo>
                      <a:pt x="0" y="0"/>
                      <a:pt x="0" y="0"/>
                      <a:pt x="0" y="0"/>
                    </a:cubicBezTo>
                    <a:cubicBezTo>
                      <a:pt x="0" y="1"/>
                      <a:pt x="0" y="1"/>
                      <a:pt x="0" y="1"/>
                    </a:cubicBezTo>
                    <a:cubicBezTo>
                      <a:pt x="1" y="1"/>
                      <a:pt x="1" y="1"/>
                      <a:pt x="1" y="1"/>
                    </a:cubicBezTo>
                    <a:cubicBezTo>
                      <a:pt x="1" y="1"/>
                      <a:pt x="1" y="1"/>
                      <a:pt x="0" y="0"/>
                    </a:cubicBezTo>
                    <a:moveTo>
                      <a:pt x="167" y="0"/>
                    </a:moveTo>
                    <a:cubicBezTo>
                      <a:pt x="167" y="0"/>
                      <a:pt x="167" y="0"/>
                      <a:pt x="167" y="0"/>
                    </a:cubicBezTo>
                    <a:cubicBezTo>
                      <a:pt x="166" y="1"/>
                      <a:pt x="166" y="1"/>
                      <a:pt x="166" y="1"/>
                    </a:cubicBezTo>
                    <a:cubicBezTo>
                      <a:pt x="167" y="1"/>
                      <a:pt x="167" y="1"/>
                      <a:pt x="167" y="1"/>
                    </a:cubicBezTo>
                    <a:cubicBezTo>
                      <a:pt x="167" y="0"/>
                      <a:pt x="167" y="0"/>
                      <a:pt x="167"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98" name="Freeform 263"/>
              <p:cNvSpPr>
                <a:spLocks noEditPoints="1"/>
              </p:cNvSpPr>
              <p:nvPr/>
            </p:nvSpPr>
            <p:spPr bwMode="auto">
              <a:xfrm>
                <a:off x="-3536948" y="5324470"/>
                <a:ext cx="792163" cy="3175"/>
              </a:xfrm>
              <a:custGeom>
                <a:avLst/>
                <a:gdLst/>
                <a:ahLst/>
                <a:cxnLst>
                  <a:cxn ang="0">
                    <a:pos x="0" y="0"/>
                  </a:cxn>
                  <a:cxn ang="0">
                    <a:pos x="0" y="0"/>
                  </a:cxn>
                  <a:cxn ang="0">
                    <a:pos x="0" y="1"/>
                  </a:cxn>
                  <a:cxn ang="0">
                    <a:pos x="1" y="1"/>
                  </a:cxn>
                  <a:cxn ang="0">
                    <a:pos x="0" y="0"/>
                  </a:cxn>
                  <a:cxn ang="0">
                    <a:pos x="211" y="0"/>
                  </a:cxn>
                  <a:cxn ang="0">
                    <a:pos x="210" y="0"/>
                  </a:cxn>
                  <a:cxn ang="0">
                    <a:pos x="210" y="1"/>
                  </a:cxn>
                  <a:cxn ang="0">
                    <a:pos x="211" y="1"/>
                  </a:cxn>
                  <a:cxn ang="0">
                    <a:pos x="211" y="0"/>
                  </a:cxn>
                </a:cxnLst>
                <a:rect l="0" t="0" r="r" b="b"/>
                <a:pathLst>
                  <a:path w="211" h="1">
                    <a:moveTo>
                      <a:pt x="0" y="0"/>
                    </a:moveTo>
                    <a:cubicBezTo>
                      <a:pt x="0" y="0"/>
                      <a:pt x="0" y="0"/>
                      <a:pt x="0" y="0"/>
                    </a:cubicBezTo>
                    <a:cubicBezTo>
                      <a:pt x="0" y="1"/>
                      <a:pt x="0" y="1"/>
                      <a:pt x="0" y="1"/>
                    </a:cubicBezTo>
                    <a:cubicBezTo>
                      <a:pt x="1" y="1"/>
                      <a:pt x="1" y="1"/>
                      <a:pt x="1" y="1"/>
                    </a:cubicBezTo>
                    <a:cubicBezTo>
                      <a:pt x="1" y="1"/>
                      <a:pt x="1" y="1"/>
                      <a:pt x="0" y="0"/>
                    </a:cubicBezTo>
                    <a:moveTo>
                      <a:pt x="211" y="0"/>
                    </a:moveTo>
                    <a:cubicBezTo>
                      <a:pt x="210" y="0"/>
                      <a:pt x="210" y="0"/>
                      <a:pt x="210" y="0"/>
                    </a:cubicBezTo>
                    <a:cubicBezTo>
                      <a:pt x="210" y="1"/>
                      <a:pt x="210" y="1"/>
                      <a:pt x="210" y="1"/>
                    </a:cubicBezTo>
                    <a:cubicBezTo>
                      <a:pt x="211" y="1"/>
                      <a:pt x="211" y="1"/>
                      <a:pt x="211" y="1"/>
                    </a:cubicBezTo>
                    <a:cubicBezTo>
                      <a:pt x="211" y="0"/>
                      <a:pt x="211" y="0"/>
                      <a:pt x="21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99" name="Freeform 264"/>
              <p:cNvSpPr>
                <a:spLocks/>
              </p:cNvSpPr>
              <p:nvPr/>
            </p:nvSpPr>
            <p:spPr bwMode="auto">
              <a:xfrm>
                <a:off x="-1766887" y="5324470"/>
                <a:ext cx="7937" cy="3175"/>
              </a:xfrm>
              <a:custGeom>
                <a:avLst/>
                <a:gdLst/>
                <a:ahLst/>
                <a:cxnLst>
                  <a:cxn ang="0">
                    <a:pos x="1" y="0"/>
                  </a:cxn>
                  <a:cxn ang="0">
                    <a:pos x="0" y="0"/>
                  </a:cxn>
                  <a:cxn ang="0">
                    <a:pos x="0" y="1"/>
                  </a:cxn>
                  <a:cxn ang="0">
                    <a:pos x="2" y="1"/>
                  </a:cxn>
                  <a:cxn ang="0">
                    <a:pos x="1" y="0"/>
                  </a:cxn>
                </a:cxnLst>
                <a:rect l="0" t="0" r="r" b="b"/>
                <a:pathLst>
                  <a:path w="2" h="1">
                    <a:moveTo>
                      <a:pt x="1" y="0"/>
                    </a:moveTo>
                    <a:cubicBezTo>
                      <a:pt x="0" y="0"/>
                      <a:pt x="0" y="0"/>
                      <a:pt x="0" y="0"/>
                    </a:cubicBezTo>
                    <a:cubicBezTo>
                      <a:pt x="0" y="1"/>
                      <a:pt x="0" y="1"/>
                      <a:pt x="0" y="1"/>
                    </a:cubicBezTo>
                    <a:cubicBezTo>
                      <a:pt x="2" y="1"/>
                      <a:pt x="2" y="1"/>
                      <a:pt x="2" y="1"/>
                    </a:cubicBezTo>
                    <a:cubicBezTo>
                      <a:pt x="1" y="1"/>
                      <a:pt x="1" y="1"/>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0" name="Freeform 265"/>
              <p:cNvSpPr>
                <a:spLocks noEditPoints="1"/>
              </p:cNvSpPr>
              <p:nvPr/>
            </p:nvSpPr>
            <p:spPr bwMode="auto">
              <a:xfrm>
                <a:off x="-6343647" y="3965572"/>
                <a:ext cx="5591173" cy="4762"/>
              </a:xfrm>
              <a:custGeom>
                <a:avLst/>
                <a:gdLst/>
                <a:ahLst/>
                <a:cxnLst>
                  <a:cxn ang="0">
                    <a:pos x="1" y="0"/>
                  </a:cxn>
                  <a:cxn ang="0">
                    <a:pos x="0" y="0"/>
                  </a:cxn>
                  <a:cxn ang="0">
                    <a:pos x="0" y="1"/>
                  </a:cxn>
                  <a:cxn ang="0">
                    <a:pos x="1" y="1"/>
                  </a:cxn>
                  <a:cxn ang="0">
                    <a:pos x="1" y="0"/>
                  </a:cxn>
                  <a:cxn ang="0">
                    <a:pos x="1488" y="0"/>
                  </a:cxn>
                  <a:cxn ang="0">
                    <a:pos x="1487" y="0"/>
                  </a:cxn>
                  <a:cxn ang="0">
                    <a:pos x="1487" y="1"/>
                  </a:cxn>
                  <a:cxn ang="0">
                    <a:pos x="1488" y="1"/>
                  </a:cxn>
                  <a:cxn ang="0">
                    <a:pos x="1488" y="0"/>
                  </a:cxn>
                </a:cxnLst>
                <a:rect l="0" t="0" r="r" b="b"/>
                <a:pathLst>
                  <a:path w="1488" h="1">
                    <a:moveTo>
                      <a:pt x="1" y="0"/>
                    </a:moveTo>
                    <a:cubicBezTo>
                      <a:pt x="0" y="0"/>
                      <a:pt x="0" y="0"/>
                      <a:pt x="0" y="0"/>
                    </a:cubicBezTo>
                    <a:cubicBezTo>
                      <a:pt x="0" y="1"/>
                      <a:pt x="0" y="1"/>
                      <a:pt x="0" y="1"/>
                    </a:cubicBezTo>
                    <a:cubicBezTo>
                      <a:pt x="1" y="1"/>
                      <a:pt x="1" y="1"/>
                      <a:pt x="1" y="1"/>
                    </a:cubicBezTo>
                    <a:cubicBezTo>
                      <a:pt x="1" y="0"/>
                      <a:pt x="1" y="0"/>
                      <a:pt x="1" y="0"/>
                    </a:cubicBezTo>
                    <a:moveTo>
                      <a:pt x="1488" y="0"/>
                    </a:moveTo>
                    <a:cubicBezTo>
                      <a:pt x="1487" y="0"/>
                      <a:pt x="1487" y="0"/>
                      <a:pt x="1487" y="0"/>
                    </a:cubicBezTo>
                    <a:cubicBezTo>
                      <a:pt x="1487" y="1"/>
                      <a:pt x="1487" y="1"/>
                      <a:pt x="1487" y="1"/>
                    </a:cubicBezTo>
                    <a:cubicBezTo>
                      <a:pt x="1488" y="1"/>
                      <a:pt x="1488" y="1"/>
                      <a:pt x="1488" y="1"/>
                    </a:cubicBezTo>
                    <a:cubicBezTo>
                      <a:pt x="1488" y="0"/>
                      <a:pt x="1488" y="0"/>
                      <a:pt x="1488"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1" name="Freeform 266"/>
              <p:cNvSpPr>
                <a:spLocks noEditPoints="1"/>
              </p:cNvSpPr>
              <p:nvPr/>
            </p:nvSpPr>
            <p:spPr bwMode="auto">
              <a:xfrm>
                <a:off x="-6264273" y="3581397"/>
                <a:ext cx="2073274" cy="4762"/>
              </a:xfrm>
              <a:custGeom>
                <a:avLst/>
                <a:gdLst/>
                <a:ahLst/>
                <a:cxnLst>
                  <a:cxn ang="0">
                    <a:pos x="1" y="0"/>
                  </a:cxn>
                  <a:cxn ang="0">
                    <a:pos x="0" y="0"/>
                  </a:cxn>
                  <a:cxn ang="0">
                    <a:pos x="0" y="1"/>
                  </a:cxn>
                  <a:cxn ang="0">
                    <a:pos x="1" y="1"/>
                  </a:cxn>
                  <a:cxn ang="0">
                    <a:pos x="1" y="0"/>
                  </a:cxn>
                  <a:cxn ang="0">
                    <a:pos x="552" y="0"/>
                  </a:cxn>
                  <a:cxn ang="0">
                    <a:pos x="551" y="0"/>
                  </a:cxn>
                  <a:cxn ang="0">
                    <a:pos x="551" y="1"/>
                  </a:cxn>
                  <a:cxn ang="0">
                    <a:pos x="552" y="1"/>
                  </a:cxn>
                  <a:cxn ang="0">
                    <a:pos x="552" y="0"/>
                  </a:cxn>
                </a:cxnLst>
                <a:rect l="0" t="0" r="r" b="b"/>
                <a:pathLst>
                  <a:path w="552" h="1">
                    <a:moveTo>
                      <a:pt x="1" y="0"/>
                    </a:moveTo>
                    <a:cubicBezTo>
                      <a:pt x="0" y="0"/>
                      <a:pt x="0" y="0"/>
                      <a:pt x="0" y="0"/>
                    </a:cubicBezTo>
                    <a:cubicBezTo>
                      <a:pt x="0" y="1"/>
                      <a:pt x="0" y="1"/>
                      <a:pt x="0" y="1"/>
                    </a:cubicBezTo>
                    <a:cubicBezTo>
                      <a:pt x="1" y="1"/>
                      <a:pt x="1" y="1"/>
                      <a:pt x="1" y="1"/>
                    </a:cubicBezTo>
                    <a:cubicBezTo>
                      <a:pt x="1" y="0"/>
                      <a:pt x="1" y="0"/>
                      <a:pt x="1" y="0"/>
                    </a:cubicBezTo>
                    <a:moveTo>
                      <a:pt x="552" y="0"/>
                    </a:moveTo>
                    <a:cubicBezTo>
                      <a:pt x="551" y="0"/>
                      <a:pt x="551" y="0"/>
                      <a:pt x="551" y="0"/>
                    </a:cubicBezTo>
                    <a:cubicBezTo>
                      <a:pt x="551" y="0"/>
                      <a:pt x="551" y="0"/>
                      <a:pt x="551" y="1"/>
                    </a:cubicBezTo>
                    <a:cubicBezTo>
                      <a:pt x="552" y="1"/>
                      <a:pt x="552" y="1"/>
                      <a:pt x="552" y="1"/>
                    </a:cubicBezTo>
                    <a:cubicBezTo>
                      <a:pt x="552" y="0"/>
                      <a:pt x="552" y="0"/>
                      <a:pt x="55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2" name="Freeform 267"/>
              <p:cNvSpPr>
                <a:spLocks noEditPoints="1"/>
              </p:cNvSpPr>
              <p:nvPr/>
            </p:nvSpPr>
            <p:spPr bwMode="auto">
              <a:xfrm>
                <a:off x="-4078287" y="3581397"/>
                <a:ext cx="3182937" cy="4762"/>
              </a:xfrm>
              <a:custGeom>
                <a:avLst/>
                <a:gdLst/>
                <a:ahLst/>
                <a:cxnLst>
                  <a:cxn ang="0">
                    <a:pos x="1" y="0"/>
                  </a:cxn>
                  <a:cxn ang="0">
                    <a:pos x="0" y="0"/>
                  </a:cxn>
                  <a:cxn ang="0">
                    <a:pos x="0" y="1"/>
                  </a:cxn>
                  <a:cxn ang="0">
                    <a:pos x="1" y="1"/>
                  </a:cxn>
                  <a:cxn ang="0">
                    <a:pos x="1" y="0"/>
                  </a:cxn>
                  <a:cxn ang="0">
                    <a:pos x="847" y="0"/>
                  </a:cxn>
                  <a:cxn ang="0">
                    <a:pos x="846" y="0"/>
                  </a:cxn>
                  <a:cxn ang="0">
                    <a:pos x="846" y="1"/>
                  </a:cxn>
                  <a:cxn ang="0">
                    <a:pos x="847" y="1"/>
                  </a:cxn>
                  <a:cxn ang="0">
                    <a:pos x="847" y="0"/>
                  </a:cxn>
                </a:cxnLst>
                <a:rect l="0" t="0" r="r" b="b"/>
                <a:pathLst>
                  <a:path w="847" h="1">
                    <a:moveTo>
                      <a:pt x="1" y="0"/>
                    </a:moveTo>
                    <a:cubicBezTo>
                      <a:pt x="0" y="0"/>
                      <a:pt x="0" y="0"/>
                      <a:pt x="0" y="0"/>
                    </a:cubicBezTo>
                    <a:cubicBezTo>
                      <a:pt x="0" y="1"/>
                      <a:pt x="0" y="1"/>
                      <a:pt x="0" y="1"/>
                    </a:cubicBezTo>
                    <a:cubicBezTo>
                      <a:pt x="1" y="1"/>
                      <a:pt x="1" y="1"/>
                      <a:pt x="1" y="1"/>
                    </a:cubicBezTo>
                    <a:cubicBezTo>
                      <a:pt x="1" y="0"/>
                      <a:pt x="1" y="0"/>
                      <a:pt x="1" y="0"/>
                    </a:cubicBezTo>
                    <a:moveTo>
                      <a:pt x="847" y="0"/>
                    </a:moveTo>
                    <a:cubicBezTo>
                      <a:pt x="846" y="0"/>
                      <a:pt x="846" y="0"/>
                      <a:pt x="846" y="0"/>
                    </a:cubicBezTo>
                    <a:cubicBezTo>
                      <a:pt x="846" y="0"/>
                      <a:pt x="846" y="0"/>
                      <a:pt x="846" y="1"/>
                    </a:cubicBezTo>
                    <a:cubicBezTo>
                      <a:pt x="847" y="1"/>
                      <a:pt x="847" y="1"/>
                      <a:pt x="847" y="1"/>
                    </a:cubicBezTo>
                    <a:cubicBezTo>
                      <a:pt x="847" y="0"/>
                      <a:pt x="847" y="0"/>
                      <a:pt x="847"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3" name="Freeform 268"/>
              <p:cNvSpPr>
                <a:spLocks/>
              </p:cNvSpPr>
              <p:nvPr/>
            </p:nvSpPr>
            <p:spPr bwMode="auto">
              <a:xfrm>
                <a:off x="-3833811" y="4089396"/>
                <a:ext cx="3175" cy="1587"/>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1" y="0"/>
                      <a:pt x="1"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4" name="Freeform 269"/>
              <p:cNvSpPr>
                <a:spLocks/>
              </p:cNvSpPr>
              <p:nvPr/>
            </p:nvSpPr>
            <p:spPr bwMode="auto">
              <a:xfrm>
                <a:off x="-2270125" y="4044946"/>
                <a:ext cx="3175" cy="1587"/>
              </a:xfrm>
              <a:custGeom>
                <a:avLst/>
                <a:gdLst/>
                <a:ahLst/>
                <a:cxnLst>
                  <a:cxn ang="0">
                    <a:pos x="2" y="0"/>
                  </a:cxn>
                  <a:cxn ang="0">
                    <a:pos x="0" y="0"/>
                  </a:cxn>
                  <a:cxn ang="0">
                    <a:pos x="0" y="0"/>
                  </a:cxn>
                  <a:cxn ang="0">
                    <a:pos x="2" y="0"/>
                  </a:cxn>
                  <a:cxn ang="0">
                    <a:pos x="2" y="0"/>
                  </a:cxn>
                  <a:cxn ang="0">
                    <a:pos x="2" y="0"/>
                  </a:cxn>
                </a:cxnLst>
                <a:rect l="0" t="0" r="r" b="b"/>
                <a:pathLst>
                  <a:path w="2">
                    <a:moveTo>
                      <a:pt x="2" y="0"/>
                    </a:moveTo>
                    <a:lnTo>
                      <a:pt x="0" y="0"/>
                    </a:lnTo>
                    <a:lnTo>
                      <a:pt x="0" y="0"/>
                    </a:lnTo>
                    <a:lnTo>
                      <a:pt x="2" y="0"/>
                    </a:lnTo>
                    <a:lnTo>
                      <a:pt x="2" y="0"/>
                    </a:lnTo>
                    <a:lnTo>
                      <a:pt x="2"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5" name="Freeform 270"/>
              <p:cNvSpPr>
                <a:spLocks/>
              </p:cNvSpPr>
              <p:nvPr/>
            </p:nvSpPr>
            <p:spPr bwMode="auto">
              <a:xfrm>
                <a:off x="-1301749" y="3146422"/>
                <a:ext cx="7937" cy="3175"/>
              </a:xfrm>
              <a:custGeom>
                <a:avLst/>
                <a:gdLst/>
                <a:ahLst/>
                <a:cxnLst>
                  <a:cxn ang="0">
                    <a:pos x="1" y="0"/>
                  </a:cxn>
                  <a:cxn ang="0">
                    <a:pos x="0" y="0"/>
                  </a:cxn>
                  <a:cxn ang="0">
                    <a:pos x="0" y="1"/>
                  </a:cxn>
                  <a:cxn ang="0">
                    <a:pos x="1" y="1"/>
                  </a:cxn>
                  <a:cxn ang="0">
                    <a:pos x="1" y="1"/>
                  </a:cxn>
                  <a:cxn ang="0">
                    <a:pos x="2" y="1"/>
                  </a:cxn>
                  <a:cxn ang="0">
                    <a:pos x="1" y="0"/>
                  </a:cxn>
                </a:cxnLst>
                <a:rect l="0" t="0" r="r" b="b"/>
                <a:pathLst>
                  <a:path w="2" h="1">
                    <a:moveTo>
                      <a:pt x="1" y="0"/>
                    </a:moveTo>
                    <a:cubicBezTo>
                      <a:pt x="0" y="0"/>
                      <a:pt x="0" y="0"/>
                      <a:pt x="0" y="0"/>
                    </a:cubicBezTo>
                    <a:cubicBezTo>
                      <a:pt x="0" y="1"/>
                      <a:pt x="0" y="1"/>
                      <a:pt x="0" y="1"/>
                    </a:cubicBezTo>
                    <a:cubicBezTo>
                      <a:pt x="1" y="1"/>
                      <a:pt x="1" y="1"/>
                      <a:pt x="1" y="1"/>
                    </a:cubicBezTo>
                    <a:cubicBezTo>
                      <a:pt x="1" y="1"/>
                      <a:pt x="1" y="1"/>
                      <a:pt x="1" y="1"/>
                    </a:cubicBezTo>
                    <a:cubicBezTo>
                      <a:pt x="2" y="1"/>
                      <a:pt x="2" y="1"/>
                      <a:pt x="2" y="1"/>
                    </a:cubicBezTo>
                    <a:cubicBezTo>
                      <a:pt x="1" y="1"/>
                      <a:pt x="1"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6" name="Freeform 271"/>
              <p:cNvSpPr>
                <a:spLocks/>
              </p:cNvSpPr>
              <p:nvPr/>
            </p:nvSpPr>
            <p:spPr bwMode="auto">
              <a:xfrm>
                <a:off x="-4138612" y="3890960"/>
                <a:ext cx="7937" cy="3175"/>
              </a:xfrm>
              <a:custGeom>
                <a:avLst/>
                <a:gdLst/>
                <a:ahLst/>
                <a:cxnLst>
                  <a:cxn ang="0">
                    <a:pos x="2" y="0"/>
                  </a:cxn>
                  <a:cxn ang="0">
                    <a:pos x="0" y="1"/>
                  </a:cxn>
                  <a:cxn ang="0">
                    <a:pos x="2" y="1"/>
                  </a:cxn>
                  <a:cxn ang="0">
                    <a:pos x="2" y="0"/>
                  </a:cxn>
                  <a:cxn ang="0">
                    <a:pos x="2" y="0"/>
                  </a:cxn>
                </a:cxnLst>
                <a:rect l="0" t="0" r="r" b="b"/>
                <a:pathLst>
                  <a:path w="2" h="1">
                    <a:moveTo>
                      <a:pt x="2" y="0"/>
                    </a:moveTo>
                    <a:cubicBezTo>
                      <a:pt x="0" y="1"/>
                      <a:pt x="0" y="1"/>
                      <a:pt x="0" y="1"/>
                    </a:cubicBezTo>
                    <a:cubicBezTo>
                      <a:pt x="2" y="1"/>
                      <a:pt x="2" y="1"/>
                      <a:pt x="2" y="1"/>
                    </a:cubicBezTo>
                    <a:cubicBezTo>
                      <a:pt x="2" y="0"/>
                      <a:pt x="2" y="0"/>
                      <a:pt x="2" y="0"/>
                    </a:cubicBezTo>
                    <a:cubicBezTo>
                      <a:pt x="2" y="0"/>
                      <a:pt x="2" y="0"/>
                      <a:pt x="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7" name="Freeform 272"/>
              <p:cNvSpPr>
                <a:spLocks/>
              </p:cNvSpPr>
              <p:nvPr/>
            </p:nvSpPr>
            <p:spPr bwMode="auto">
              <a:xfrm>
                <a:off x="-5076823" y="4003671"/>
                <a:ext cx="3175" cy="1587"/>
              </a:xfrm>
              <a:custGeom>
                <a:avLst/>
                <a:gdLst/>
                <a:ahLst/>
                <a:cxnLst>
                  <a:cxn ang="0">
                    <a:pos x="2" y="0"/>
                  </a:cxn>
                  <a:cxn ang="0">
                    <a:pos x="0" y="0"/>
                  </a:cxn>
                  <a:cxn ang="0">
                    <a:pos x="0" y="0"/>
                  </a:cxn>
                  <a:cxn ang="0">
                    <a:pos x="2" y="0"/>
                  </a:cxn>
                  <a:cxn ang="0">
                    <a:pos x="2" y="0"/>
                  </a:cxn>
                  <a:cxn ang="0">
                    <a:pos x="2" y="0"/>
                  </a:cxn>
                </a:cxnLst>
                <a:rect l="0" t="0" r="r" b="b"/>
                <a:pathLst>
                  <a:path w="2">
                    <a:moveTo>
                      <a:pt x="2" y="0"/>
                    </a:moveTo>
                    <a:lnTo>
                      <a:pt x="0" y="0"/>
                    </a:lnTo>
                    <a:lnTo>
                      <a:pt x="0" y="0"/>
                    </a:lnTo>
                    <a:lnTo>
                      <a:pt x="2" y="0"/>
                    </a:lnTo>
                    <a:lnTo>
                      <a:pt x="2" y="0"/>
                    </a:lnTo>
                    <a:lnTo>
                      <a:pt x="2" y="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8" name="Freeform 273"/>
              <p:cNvSpPr>
                <a:spLocks/>
              </p:cNvSpPr>
              <p:nvPr/>
            </p:nvSpPr>
            <p:spPr bwMode="auto">
              <a:xfrm>
                <a:off x="-4529137" y="2784471"/>
                <a:ext cx="7937" cy="3175"/>
              </a:xfrm>
              <a:custGeom>
                <a:avLst/>
                <a:gdLst/>
                <a:ahLst/>
                <a:cxnLst>
                  <a:cxn ang="0">
                    <a:pos x="0" y="0"/>
                  </a:cxn>
                  <a:cxn ang="0">
                    <a:pos x="1" y="0"/>
                  </a:cxn>
                  <a:cxn ang="0">
                    <a:pos x="2" y="0"/>
                  </a:cxn>
                  <a:cxn ang="0">
                    <a:pos x="2" y="1"/>
                  </a:cxn>
                  <a:cxn ang="0">
                    <a:pos x="2" y="0"/>
                  </a:cxn>
                  <a:cxn ang="0">
                    <a:pos x="2" y="0"/>
                  </a:cxn>
                  <a:cxn ang="0">
                    <a:pos x="0" y="0"/>
                  </a:cxn>
                </a:cxnLst>
                <a:rect l="0" t="0" r="r" b="b"/>
                <a:pathLst>
                  <a:path w="2" h="1">
                    <a:moveTo>
                      <a:pt x="0" y="0"/>
                    </a:moveTo>
                    <a:cubicBezTo>
                      <a:pt x="1" y="0"/>
                      <a:pt x="1" y="0"/>
                      <a:pt x="1" y="0"/>
                    </a:cubicBezTo>
                    <a:cubicBezTo>
                      <a:pt x="2" y="0"/>
                      <a:pt x="2" y="0"/>
                      <a:pt x="2" y="0"/>
                    </a:cubicBezTo>
                    <a:cubicBezTo>
                      <a:pt x="2" y="1"/>
                      <a:pt x="2" y="1"/>
                      <a:pt x="2" y="1"/>
                    </a:cubicBezTo>
                    <a:cubicBezTo>
                      <a:pt x="2" y="0"/>
                      <a:pt x="2" y="0"/>
                      <a:pt x="2" y="0"/>
                    </a:cubicBezTo>
                    <a:cubicBezTo>
                      <a:pt x="2" y="0"/>
                      <a:pt x="2" y="0"/>
                      <a:pt x="2" y="0"/>
                    </a:cubicBezTo>
                    <a:cubicBezTo>
                      <a:pt x="0" y="0"/>
                      <a:pt x="0" y="0"/>
                      <a:pt x="0"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9" name="Freeform 274"/>
              <p:cNvSpPr>
                <a:spLocks/>
              </p:cNvSpPr>
              <p:nvPr/>
            </p:nvSpPr>
            <p:spPr bwMode="auto">
              <a:xfrm>
                <a:off x="-4524373" y="2784471"/>
                <a:ext cx="3175" cy="3175"/>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0" name="Freeform 275"/>
              <p:cNvSpPr>
                <a:spLocks/>
              </p:cNvSpPr>
              <p:nvPr/>
            </p:nvSpPr>
            <p:spPr bwMode="auto">
              <a:xfrm>
                <a:off x="-4341811" y="2784471"/>
                <a:ext cx="4762" cy="3175"/>
              </a:xfrm>
              <a:custGeom>
                <a:avLst/>
                <a:gdLst/>
                <a:ahLst/>
                <a:cxnLst>
                  <a:cxn ang="0">
                    <a:pos x="0" y="0"/>
                  </a:cxn>
                  <a:cxn ang="0">
                    <a:pos x="0" y="1"/>
                  </a:cxn>
                  <a:cxn ang="0">
                    <a:pos x="1" y="0"/>
                  </a:cxn>
                  <a:cxn ang="0">
                    <a:pos x="1" y="0"/>
                  </a:cxn>
                  <a:cxn ang="0">
                    <a:pos x="0" y="0"/>
                  </a:cxn>
                </a:cxnLst>
                <a:rect l="0" t="0" r="r" b="b"/>
                <a:pathLst>
                  <a:path w="1" h="1">
                    <a:moveTo>
                      <a:pt x="0" y="0"/>
                    </a:moveTo>
                    <a:cubicBezTo>
                      <a:pt x="0" y="1"/>
                      <a:pt x="0" y="1"/>
                      <a:pt x="0" y="1"/>
                    </a:cubicBezTo>
                    <a:cubicBezTo>
                      <a:pt x="1" y="0"/>
                      <a:pt x="1" y="0"/>
                      <a:pt x="1" y="0"/>
                    </a:cubicBezTo>
                    <a:cubicBezTo>
                      <a:pt x="1" y="0"/>
                      <a:pt x="1" y="0"/>
                      <a:pt x="1" y="0"/>
                    </a:cubicBezTo>
                    <a:cubicBezTo>
                      <a:pt x="0" y="0"/>
                      <a:pt x="0" y="0"/>
                      <a:pt x="0"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1" name="Freeform 276"/>
              <p:cNvSpPr>
                <a:spLocks noEditPoints="1"/>
              </p:cNvSpPr>
              <p:nvPr/>
            </p:nvSpPr>
            <p:spPr bwMode="auto">
              <a:xfrm>
                <a:off x="-6035672" y="3149597"/>
                <a:ext cx="1660524" cy="3175"/>
              </a:xfrm>
              <a:custGeom>
                <a:avLst/>
                <a:gdLst/>
                <a:ahLst/>
                <a:cxnLst>
                  <a:cxn ang="0">
                    <a:pos x="2" y="0"/>
                  </a:cxn>
                  <a:cxn ang="0">
                    <a:pos x="0" y="0"/>
                  </a:cxn>
                  <a:cxn ang="0">
                    <a:pos x="0" y="1"/>
                  </a:cxn>
                  <a:cxn ang="0">
                    <a:pos x="1" y="1"/>
                  </a:cxn>
                  <a:cxn ang="0">
                    <a:pos x="1" y="0"/>
                  </a:cxn>
                  <a:cxn ang="0">
                    <a:pos x="2" y="0"/>
                  </a:cxn>
                  <a:cxn ang="0">
                    <a:pos x="442" y="0"/>
                  </a:cxn>
                  <a:cxn ang="0">
                    <a:pos x="442" y="0"/>
                  </a:cxn>
                  <a:cxn ang="0">
                    <a:pos x="442" y="1"/>
                  </a:cxn>
                  <a:cxn ang="0">
                    <a:pos x="442" y="1"/>
                  </a:cxn>
                  <a:cxn ang="0">
                    <a:pos x="442" y="0"/>
                  </a:cxn>
                </a:cxnLst>
                <a:rect l="0" t="0" r="r" b="b"/>
                <a:pathLst>
                  <a:path w="442" h="1">
                    <a:moveTo>
                      <a:pt x="2" y="0"/>
                    </a:moveTo>
                    <a:cubicBezTo>
                      <a:pt x="0" y="0"/>
                      <a:pt x="0" y="0"/>
                      <a:pt x="0" y="0"/>
                    </a:cubicBezTo>
                    <a:cubicBezTo>
                      <a:pt x="0" y="1"/>
                      <a:pt x="0" y="1"/>
                      <a:pt x="0" y="1"/>
                    </a:cubicBezTo>
                    <a:cubicBezTo>
                      <a:pt x="1" y="1"/>
                      <a:pt x="1" y="1"/>
                      <a:pt x="1" y="1"/>
                    </a:cubicBezTo>
                    <a:cubicBezTo>
                      <a:pt x="1" y="0"/>
                      <a:pt x="1" y="0"/>
                      <a:pt x="1" y="0"/>
                    </a:cubicBezTo>
                    <a:cubicBezTo>
                      <a:pt x="2" y="0"/>
                      <a:pt x="2" y="0"/>
                      <a:pt x="2" y="0"/>
                    </a:cubicBezTo>
                    <a:moveTo>
                      <a:pt x="442" y="0"/>
                    </a:moveTo>
                    <a:cubicBezTo>
                      <a:pt x="442" y="0"/>
                      <a:pt x="442" y="0"/>
                      <a:pt x="442" y="0"/>
                    </a:cubicBezTo>
                    <a:cubicBezTo>
                      <a:pt x="442" y="0"/>
                      <a:pt x="442" y="0"/>
                      <a:pt x="442" y="1"/>
                    </a:cubicBezTo>
                    <a:cubicBezTo>
                      <a:pt x="442" y="1"/>
                      <a:pt x="442" y="1"/>
                      <a:pt x="442" y="1"/>
                    </a:cubicBezTo>
                    <a:cubicBezTo>
                      <a:pt x="442" y="0"/>
                      <a:pt x="442" y="0"/>
                      <a:pt x="442"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2" name="Freeform 277"/>
              <p:cNvSpPr>
                <a:spLocks/>
              </p:cNvSpPr>
              <p:nvPr/>
            </p:nvSpPr>
            <p:spPr bwMode="auto">
              <a:xfrm>
                <a:off x="-1304924" y="3149597"/>
                <a:ext cx="7937" cy="3175"/>
              </a:xfrm>
              <a:custGeom>
                <a:avLst/>
                <a:gdLst/>
                <a:ahLst/>
                <a:cxnLst>
                  <a:cxn ang="0">
                    <a:pos x="1" y="0"/>
                  </a:cxn>
                  <a:cxn ang="0">
                    <a:pos x="0" y="0"/>
                  </a:cxn>
                  <a:cxn ang="0">
                    <a:pos x="1" y="1"/>
                  </a:cxn>
                  <a:cxn ang="0">
                    <a:pos x="2" y="1"/>
                  </a:cxn>
                  <a:cxn ang="0">
                    <a:pos x="2" y="0"/>
                  </a:cxn>
                  <a:cxn ang="0">
                    <a:pos x="2" y="0"/>
                  </a:cxn>
                  <a:cxn ang="0">
                    <a:pos x="1" y="0"/>
                  </a:cxn>
                </a:cxnLst>
                <a:rect l="0" t="0" r="r" b="b"/>
                <a:pathLst>
                  <a:path w="2" h="1">
                    <a:moveTo>
                      <a:pt x="1" y="0"/>
                    </a:moveTo>
                    <a:cubicBezTo>
                      <a:pt x="0" y="0"/>
                      <a:pt x="0" y="0"/>
                      <a:pt x="0" y="0"/>
                    </a:cubicBezTo>
                    <a:cubicBezTo>
                      <a:pt x="1" y="1"/>
                      <a:pt x="1" y="1"/>
                      <a:pt x="1" y="1"/>
                    </a:cubicBezTo>
                    <a:cubicBezTo>
                      <a:pt x="2" y="1"/>
                      <a:pt x="2" y="1"/>
                      <a:pt x="2" y="1"/>
                    </a:cubicBezTo>
                    <a:cubicBezTo>
                      <a:pt x="2" y="0"/>
                      <a:pt x="2" y="0"/>
                      <a:pt x="2" y="0"/>
                    </a:cubicBezTo>
                    <a:cubicBezTo>
                      <a:pt x="2" y="0"/>
                      <a:pt x="2" y="0"/>
                      <a:pt x="2" y="0"/>
                    </a:cubicBezTo>
                    <a:cubicBezTo>
                      <a:pt x="2" y="0"/>
                      <a:pt x="2"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3" name="Freeform 278"/>
              <p:cNvSpPr>
                <a:spLocks/>
              </p:cNvSpPr>
              <p:nvPr/>
            </p:nvSpPr>
            <p:spPr bwMode="auto">
              <a:xfrm>
                <a:off x="-1301749" y="3149597"/>
                <a:ext cx="4762" cy="1587"/>
              </a:xfrm>
              <a:custGeom>
                <a:avLst/>
                <a:gdLst/>
                <a:ahLst/>
                <a:cxnLst>
                  <a:cxn ang="0">
                    <a:pos x="1" y="0"/>
                  </a:cxn>
                  <a:cxn ang="0">
                    <a:pos x="0" y="0"/>
                  </a:cxn>
                  <a:cxn ang="0">
                    <a:pos x="1" y="0"/>
                  </a:cxn>
                  <a:cxn ang="0">
                    <a:pos x="1" y="0"/>
                  </a:cxn>
                  <a:cxn ang="0">
                    <a:pos x="1" y="0"/>
                  </a:cxn>
                </a:cxnLst>
                <a:rect l="0" t="0" r="r" b="b"/>
                <a:pathLst>
                  <a:path w="1">
                    <a:moveTo>
                      <a:pt x="1" y="0"/>
                    </a:moveTo>
                    <a:cubicBezTo>
                      <a:pt x="0" y="0"/>
                      <a:pt x="0" y="0"/>
                      <a:pt x="0" y="0"/>
                    </a:cubicBezTo>
                    <a:cubicBezTo>
                      <a:pt x="1" y="0"/>
                      <a:pt x="1" y="0"/>
                      <a:pt x="1" y="0"/>
                    </a:cubicBezTo>
                    <a:cubicBezTo>
                      <a:pt x="1" y="0"/>
                      <a:pt x="1" y="0"/>
                      <a:pt x="1" y="0"/>
                    </a:cubicBezTo>
                    <a:cubicBezTo>
                      <a:pt x="1" y="0"/>
                      <a:pt x="1"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4" name="Freeform 279"/>
              <p:cNvSpPr>
                <a:spLocks/>
              </p:cNvSpPr>
              <p:nvPr/>
            </p:nvSpPr>
            <p:spPr bwMode="auto">
              <a:xfrm>
                <a:off x="-3871911" y="3149597"/>
                <a:ext cx="4762" cy="3175"/>
              </a:xfrm>
              <a:custGeom>
                <a:avLst/>
                <a:gdLst/>
                <a:ahLst/>
                <a:cxnLst>
                  <a:cxn ang="0">
                    <a:pos x="1" y="0"/>
                  </a:cxn>
                  <a:cxn ang="0">
                    <a:pos x="0" y="0"/>
                  </a:cxn>
                  <a:cxn ang="0">
                    <a:pos x="0" y="1"/>
                  </a:cxn>
                  <a:cxn ang="0">
                    <a:pos x="1" y="1"/>
                  </a:cxn>
                  <a:cxn ang="0">
                    <a:pos x="1" y="0"/>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cubicBezTo>
                      <a:pt x="1" y="0"/>
                      <a:pt x="1" y="0"/>
                      <a:pt x="1" y="0"/>
                    </a:cubicBezTo>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5" name="Freeform 280"/>
              <p:cNvSpPr>
                <a:spLocks/>
              </p:cNvSpPr>
              <p:nvPr/>
            </p:nvSpPr>
            <p:spPr bwMode="auto">
              <a:xfrm>
                <a:off x="-5675310" y="2592385"/>
                <a:ext cx="1612899" cy="2509835"/>
              </a:xfrm>
              <a:custGeom>
                <a:avLst/>
                <a:gdLst/>
                <a:ahLst/>
                <a:cxnLst>
                  <a:cxn ang="0">
                    <a:pos x="104" y="6"/>
                  </a:cxn>
                  <a:cxn ang="0">
                    <a:pos x="177" y="34"/>
                  </a:cxn>
                  <a:cxn ang="0">
                    <a:pos x="216" y="87"/>
                  </a:cxn>
                  <a:cxn ang="0">
                    <a:pos x="211" y="41"/>
                  </a:cxn>
                  <a:cxn ang="0">
                    <a:pos x="238" y="57"/>
                  </a:cxn>
                  <a:cxn ang="0">
                    <a:pos x="242" y="47"/>
                  </a:cxn>
                  <a:cxn ang="0">
                    <a:pos x="276" y="86"/>
                  </a:cxn>
                  <a:cxn ang="0">
                    <a:pos x="257" y="108"/>
                  </a:cxn>
                  <a:cxn ang="0">
                    <a:pos x="269" y="119"/>
                  </a:cxn>
                  <a:cxn ang="0">
                    <a:pos x="236" y="155"/>
                  </a:cxn>
                  <a:cxn ang="0">
                    <a:pos x="229" y="230"/>
                  </a:cxn>
                  <a:cxn ang="0">
                    <a:pos x="230" y="230"/>
                  </a:cxn>
                  <a:cxn ang="0">
                    <a:pos x="225" y="221"/>
                  </a:cxn>
                  <a:cxn ang="0">
                    <a:pos x="177" y="269"/>
                  </a:cxn>
                  <a:cxn ang="0">
                    <a:pos x="201" y="277"/>
                  </a:cxn>
                  <a:cxn ang="0">
                    <a:pos x="215" y="282"/>
                  </a:cxn>
                  <a:cxn ang="0">
                    <a:pos x="225" y="313"/>
                  </a:cxn>
                  <a:cxn ang="0">
                    <a:pos x="319" y="323"/>
                  </a:cxn>
                  <a:cxn ang="0">
                    <a:pos x="378" y="381"/>
                  </a:cxn>
                  <a:cxn ang="0">
                    <a:pos x="301" y="662"/>
                  </a:cxn>
                  <a:cxn ang="0">
                    <a:pos x="303" y="663"/>
                  </a:cxn>
                  <a:cxn ang="0">
                    <a:pos x="303" y="663"/>
                  </a:cxn>
                  <a:cxn ang="0">
                    <a:pos x="250" y="346"/>
                  </a:cxn>
                  <a:cxn ang="0">
                    <a:pos x="203" y="293"/>
                  </a:cxn>
                  <a:cxn ang="0">
                    <a:pos x="112" y="200"/>
                  </a:cxn>
                  <a:cxn ang="0">
                    <a:pos x="118" y="241"/>
                  </a:cxn>
                  <a:cxn ang="0">
                    <a:pos x="117" y="239"/>
                  </a:cxn>
                  <a:cxn ang="0">
                    <a:pos x="120" y="239"/>
                  </a:cxn>
                  <a:cxn ang="0">
                    <a:pos x="63" y="48"/>
                  </a:cxn>
                  <a:cxn ang="0">
                    <a:pos x="3" y="64"/>
                  </a:cxn>
                  <a:cxn ang="0">
                    <a:pos x="5" y="65"/>
                  </a:cxn>
                  <a:cxn ang="0">
                    <a:pos x="9" y="43"/>
                  </a:cxn>
                  <a:cxn ang="0">
                    <a:pos x="6" y="35"/>
                  </a:cxn>
                  <a:cxn ang="0">
                    <a:pos x="0" y="65"/>
                  </a:cxn>
                  <a:cxn ang="0">
                    <a:pos x="66" y="52"/>
                  </a:cxn>
                  <a:cxn ang="0">
                    <a:pos x="117" y="243"/>
                  </a:cxn>
                  <a:cxn ang="0">
                    <a:pos x="110" y="201"/>
                  </a:cxn>
                  <a:cxn ang="0">
                    <a:pos x="109" y="201"/>
                  </a:cxn>
                  <a:cxn ang="0">
                    <a:pos x="129" y="238"/>
                  </a:cxn>
                  <a:cxn ang="0">
                    <a:pos x="218" y="323"/>
                  </a:cxn>
                  <a:cxn ang="0">
                    <a:pos x="237" y="397"/>
                  </a:cxn>
                  <a:cxn ang="0">
                    <a:pos x="306" y="662"/>
                  </a:cxn>
                  <a:cxn ang="0">
                    <a:pos x="378" y="377"/>
                  </a:cxn>
                  <a:cxn ang="0">
                    <a:pos x="320" y="319"/>
                  </a:cxn>
                  <a:cxn ang="0">
                    <a:pos x="229" y="311"/>
                  </a:cxn>
                  <a:cxn ang="0">
                    <a:pos x="211" y="280"/>
                  </a:cxn>
                  <a:cxn ang="0">
                    <a:pos x="192" y="260"/>
                  </a:cxn>
                  <a:cxn ang="0">
                    <a:pos x="216" y="212"/>
                  </a:cxn>
                  <a:cxn ang="0">
                    <a:pos x="233" y="219"/>
                  </a:cxn>
                  <a:cxn ang="0">
                    <a:pos x="261" y="123"/>
                  </a:cxn>
                  <a:cxn ang="0">
                    <a:pos x="254" y="105"/>
                  </a:cxn>
                  <a:cxn ang="0">
                    <a:pos x="255" y="106"/>
                  </a:cxn>
                  <a:cxn ang="0">
                    <a:pos x="242" y="43"/>
                  </a:cxn>
                  <a:cxn ang="0">
                    <a:pos x="207" y="44"/>
                  </a:cxn>
                  <a:cxn ang="0">
                    <a:pos x="213" y="88"/>
                  </a:cxn>
                  <a:cxn ang="0">
                    <a:pos x="214" y="89"/>
                  </a:cxn>
                  <a:cxn ang="0">
                    <a:pos x="177" y="47"/>
                  </a:cxn>
                  <a:cxn ang="0">
                    <a:pos x="108" y="1"/>
                  </a:cxn>
                  <a:cxn ang="0">
                    <a:pos x="38" y="6"/>
                  </a:cxn>
                </a:cxnLst>
                <a:rect l="0" t="0" r="r" b="b"/>
                <a:pathLst>
                  <a:path w="429" h="667">
                    <a:moveTo>
                      <a:pt x="38" y="6"/>
                    </a:moveTo>
                    <a:cubicBezTo>
                      <a:pt x="40" y="7"/>
                      <a:pt x="40" y="7"/>
                      <a:pt x="40" y="7"/>
                    </a:cubicBezTo>
                    <a:cubicBezTo>
                      <a:pt x="40" y="7"/>
                      <a:pt x="42" y="6"/>
                      <a:pt x="43" y="5"/>
                    </a:cubicBezTo>
                    <a:cubicBezTo>
                      <a:pt x="45" y="4"/>
                      <a:pt x="46" y="4"/>
                      <a:pt x="47" y="4"/>
                    </a:cubicBezTo>
                    <a:cubicBezTo>
                      <a:pt x="72" y="4"/>
                      <a:pt x="72" y="4"/>
                      <a:pt x="72" y="4"/>
                    </a:cubicBezTo>
                    <a:cubicBezTo>
                      <a:pt x="73" y="4"/>
                      <a:pt x="75" y="4"/>
                      <a:pt x="76" y="5"/>
                    </a:cubicBezTo>
                    <a:cubicBezTo>
                      <a:pt x="78" y="5"/>
                      <a:pt x="79" y="6"/>
                      <a:pt x="80" y="7"/>
                    </a:cubicBezTo>
                    <a:cubicBezTo>
                      <a:pt x="86" y="10"/>
                      <a:pt x="86" y="10"/>
                      <a:pt x="86" y="10"/>
                    </a:cubicBezTo>
                    <a:cubicBezTo>
                      <a:pt x="87" y="11"/>
                      <a:pt x="89" y="12"/>
                      <a:pt x="91" y="12"/>
                    </a:cubicBezTo>
                    <a:cubicBezTo>
                      <a:pt x="93" y="12"/>
                      <a:pt x="95" y="11"/>
                      <a:pt x="97" y="10"/>
                    </a:cubicBezTo>
                    <a:cubicBezTo>
                      <a:pt x="100" y="8"/>
                      <a:pt x="100" y="8"/>
                      <a:pt x="100" y="8"/>
                    </a:cubicBezTo>
                    <a:cubicBezTo>
                      <a:pt x="101" y="7"/>
                      <a:pt x="103" y="6"/>
                      <a:pt x="104" y="6"/>
                    </a:cubicBezTo>
                    <a:cubicBezTo>
                      <a:pt x="106" y="5"/>
                      <a:pt x="107" y="5"/>
                      <a:pt x="108" y="5"/>
                    </a:cubicBezTo>
                    <a:cubicBezTo>
                      <a:pt x="116" y="5"/>
                      <a:pt x="116" y="5"/>
                      <a:pt x="116" y="5"/>
                    </a:cubicBezTo>
                    <a:cubicBezTo>
                      <a:pt x="117" y="5"/>
                      <a:pt x="119" y="5"/>
                      <a:pt x="120" y="6"/>
                    </a:cubicBezTo>
                    <a:cubicBezTo>
                      <a:pt x="122" y="7"/>
                      <a:pt x="123" y="8"/>
                      <a:pt x="124" y="8"/>
                    </a:cubicBezTo>
                    <a:cubicBezTo>
                      <a:pt x="132" y="16"/>
                      <a:pt x="132" y="16"/>
                      <a:pt x="132" y="16"/>
                    </a:cubicBezTo>
                    <a:cubicBezTo>
                      <a:pt x="133" y="17"/>
                      <a:pt x="135" y="18"/>
                      <a:pt x="137" y="18"/>
                    </a:cubicBezTo>
                    <a:cubicBezTo>
                      <a:pt x="139" y="18"/>
                      <a:pt x="141" y="17"/>
                      <a:pt x="143" y="15"/>
                    </a:cubicBezTo>
                    <a:cubicBezTo>
                      <a:pt x="144" y="14"/>
                      <a:pt x="145" y="13"/>
                      <a:pt x="147" y="13"/>
                    </a:cubicBezTo>
                    <a:cubicBezTo>
                      <a:pt x="148" y="13"/>
                      <a:pt x="148" y="13"/>
                      <a:pt x="148" y="13"/>
                    </a:cubicBezTo>
                    <a:cubicBezTo>
                      <a:pt x="175" y="28"/>
                      <a:pt x="175" y="28"/>
                      <a:pt x="175" y="28"/>
                    </a:cubicBezTo>
                    <a:cubicBezTo>
                      <a:pt x="176" y="29"/>
                      <a:pt x="177" y="30"/>
                      <a:pt x="177" y="32"/>
                    </a:cubicBezTo>
                    <a:cubicBezTo>
                      <a:pt x="177" y="33"/>
                      <a:pt x="177" y="34"/>
                      <a:pt x="177" y="34"/>
                    </a:cubicBezTo>
                    <a:cubicBezTo>
                      <a:pt x="173" y="46"/>
                      <a:pt x="173" y="46"/>
                      <a:pt x="173" y="46"/>
                    </a:cubicBezTo>
                    <a:cubicBezTo>
                      <a:pt x="172" y="47"/>
                      <a:pt x="172" y="48"/>
                      <a:pt x="172" y="49"/>
                    </a:cubicBezTo>
                    <a:cubicBezTo>
                      <a:pt x="172" y="53"/>
                      <a:pt x="173" y="56"/>
                      <a:pt x="176" y="57"/>
                    </a:cubicBezTo>
                    <a:cubicBezTo>
                      <a:pt x="198" y="72"/>
                      <a:pt x="198" y="72"/>
                      <a:pt x="198" y="72"/>
                    </a:cubicBezTo>
                    <a:cubicBezTo>
                      <a:pt x="200" y="73"/>
                      <a:pt x="203" y="77"/>
                      <a:pt x="204" y="79"/>
                    </a:cubicBezTo>
                    <a:cubicBezTo>
                      <a:pt x="210" y="90"/>
                      <a:pt x="210" y="90"/>
                      <a:pt x="210" y="90"/>
                    </a:cubicBezTo>
                    <a:cubicBezTo>
                      <a:pt x="210" y="90"/>
                      <a:pt x="210" y="91"/>
                      <a:pt x="211" y="91"/>
                    </a:cubicBezTo>
                    <a:cubicBezTo>
                      <a:pt x="211" y="92"/>
                      <a:pt x="211" y="92"/>
                      <a:pt x="212" y="92"/>
                    </a:cubicBezTo>
                    <a:cubicBezTo>
                      <a:pt x="213" y="93"/>
                      <a:pt x="213" y="93"/>
                      <a:pt x="213" y="93"/>
                    </a:cubicBezTo>
                    <a:cubicBezTo>
                      <a:pt x="214" y="93"/>
                      <a:pt x="215" y="92"/>
                      <a:pt x="215" y="92"/>
                    </a:cubicBezTo>
                    <a:cubicBezTo>
                      <a:pt x="216" y="91"/>
                      <a:pt x="216" y="90"/>
                      <a:pt x="216" y="90"/>
                    </a:cubicBezTo>
                    <a:cubicBezTo>
                      <a:pt x="216" y="89"/>
                      <a:pt x="216" y="88"/>
                      <a:pt x="216" y="87"/>
                    </a:cubicBezTo>
                    <a:cubicBezTo>
                      <a:pt x="216" y="70"/>
                      <a:pt x="216" y="70"/>
                      <a:pt x="216" y="70"/>
                    </a:cubicBezTo>
                    <a:cubicBezTo>
                      <a:pt x="216" y="66"/>
                      <a:pt x="216" y="60"/>
                      <a:pt x="215" y="56"/>
                    </a:cubicBezTo>
                    <a:cubicBezTo>
                      <a:pt x="212" y="43"/>
                      <a:pt x="212" y="43"/>
                      <a:pt x="212" y="43"/>
                    </a:cubicBezTo>
                    <a:cubicBezTo>
                      <a:pt x="211" y="43"/>
                      <a:pt x="211" y="42"/>
                      <a:pt x="211" y="42"/>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2"/>
                      <a:pt x="211" y="42"/>
                      <a:pt x="211" y="42"/>
                    </a:cubicBezTo>
                    <a:cubicBezTo>
                      <a:pt x="211" y="41"/>
                      <a:pt x="211" y="41"/>
                      <a:pt x="211" y="41"/>
                    </a:cubicBezTo>
                    <a:cubicBezTo>
                      <a:pt x="211" y="41"/>
                      <a:pt x="211" y="41"/>
                      <a:pt x="211" y="41"/>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35" y="56"/>
                      <a:pt x="235" y="56"/>
                      <a:pt x="235" y="56"/>
                    </a:cubicBezTo>
                    <a:cubicBezTo>
                      <a:pt x="236" y="57"/>
                      <a:pt x="237" y="57"/>
                      <a:pt x="238" y="57"/>
                    </a:cubicBezTo>
                    <a:cubicBezTo>
                      <a:pt x="239" y="57"/>
                      <a:pt x="241" y="56"/>
                      <a:pt x="241" y="55"/>
                    </a:cubicBezTo>
                    <a:cubicBezTo>
                      <a:pt x="242" y="54"/>
                      <a:pt x="243" y="52"/>
                      <a:pt x="243" y="51"/>
                    </a:cubicBezTo>
                    <a:cubicBezTo>
                      <a:pt x="243" y="49"/>
                      <a:pt x="243" y="49"/>
                      <a:pt x="243" y="49"/>
                    </a:cubicBezTo>
                    <a:cubicBezTo>
                      <a:pt x="243" y="48"/>
                      <a:pt x="243" y="47"/>
                      <a:pt x="243" y="47"/>
                    </a:cubicBezTo>
                    <a:cubicBezTo>
                      <a:pt x="243" y="47"/>
                      <a:pt x="243" y="47"/>
                      <a:pt x="243" y="47"/>
                    </a:cubicBezTo>
                    <a:cubicBezTo>
                      <a:pt x="243" y="47"/>
                      <a:pt x="243" y="47"/>
                      <a:pt x="243" y="47"/>
                    </a:cubicBezTo>
                    <a:cubicBezTo>
                      <a:pt x="243" y="47"/>
                      <a:pt x="243" y="47"/>
                      <a:pt x="243" y="47"/>
                    </a:cubicBezTo>
                    <a:cubicBezTo>
                      <a:pt x="243" y="47"/>
                      <a:pt x="243" y="47"/>
                      <a:pt x="243" y="47"/>
                    </a:cubicBezTo>
                    <a:cubicBezTo>
                      <a:pt x="243" y="47"/>
                      <a:pt x="243" y="47"/>
                      <a:pt x="243" y="47"/>
                    </a:cubicBezTo>
                    <a:cubicBezTo>
                      <a:pt x="243" y="47"/>
                      <a:pt x="243" y="47"/>
                      <a:pt x="243" y="47"/>
                    </a:cubicBezTo>
                    <a:cubicBezTo>
                      <a:pt x="242" y="46"/>
                      <a:pt x="242" y="46"/>
                      <a:pt x="242" y="46"/>
                    </a:cubicBezTo>
                    <a:cubicBezTo>
                      <a:pt x="242" y="47"/>
                      <a:pt x="242" y="47"/>
                      <a:pt x="242" y="47"/>
                    </a:cubicBezTo>
                    <a:cubicBezTo>
                      <a:pt x="243" y="47"/>
                      <a:pt x="243" y="47"/>
                      <a:pt x="243" y="47"/>
                    </a:cubicBezTo>
                    <a:cubicBezTo>
                      <a:pt x="242" y="46"/>
                      <a:pt x="242" y="46"/>
                      <a:pt x="242" y="46"/>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3" y="48"/>
                      <a:pt x="243" y="48"/>
                      <a:pt x="243" y="48"/>
                    </a:cubicBezTo>
                    <a:cubicBezTo>
                      <a:pt x="275" y="83"/>
                      <a:pt x="275" y="83"/>
                      <a:pt x="275" y="83"/>
                    </a:cubicBezTo>
                    <a:cubicBezTo>
                      <a:pt x="275" y="84"/>
                      <a:pt x="276" y="85"/>
                      <a:pt x="276" y="86"/>
                    </a:cubicBezTo>
                    <a:cubicBezTo>
                      <a:pt x="276" y="87"/>
                      <a:pt x="276" y="88"/>
                      <a:pt x="275" y="89"/>
                    </a:cubicBezTo>
                    <a:cubicBezTo>
                      <a:pt x="275" y="89"/>
                      <a:pt x="274" y="90"/>
                      <a:pt x="272" y="91"/>
                    </a:cubicBezTo>
                    <a:cubicBezTo>
                      <a:pt x="271" y="92"/>
                      <a:pt x="270" y="92"/>
                      <a:pt x="269" y="92"/>
                    </a:cubicBezTo>
                    <a:cubicBezTo>
                      <a:pt x="260" y="92"/>
                      <a:pt x="260" y="92"/>
                      <a:pt x="260" y="92"/>
                    </a:cubicBezTo>
                    <a:cubicBezTo>
                      <a:pt x="258" y="92"/>
                      <a:pt x="256" y="93"/>
                      <a:pt x="254" y="94"/>
                    </a:cubicBezTo>
                    <a:cubicBezTo>
                      <a:pt x="253" y="96"/>
                      <a:pt x="252" y="98"/>
                      <a:pt x="251" y="100"/>
                    </a:cubicBezTo>
                    <a:cubicBezTo>
                      <a:pt x="251" y="103"/>
                      <a:pt x="251" y="103"/>
                      <a:pt x="251" y="103"/>
                    </a:cubicBezTo>
                    <a:cubicBezTo>
                      <a:pt x="250" y="104"/>
                      <a:pt x="250" y="104"/>
                      <a:pt x="250" y="105"/>
                    </a:cubicBezTo>
                    <a:cubicBezTo>
                      <a:pt x="250" y="106"/>
                      <a:pt x="250" y="107"/>
                      <a:pt x="251" y="108"/>
                    </a:cubicBezTo>
                    <a:cubicBezTo>
                      <a:pt x="252" y="109"/>
                      <a:pt x="252" y="109"/>
                      <a:pt x="252" y="109"/>
                    </a:cubicBezTo>
                    <a:cubicBezTo>
                      <a:pt x="253" y="109"/>
                      <a:pt x="253" y="109"/>
                      <a:pt x="254" y="109"/>
                    </a:cubicBezTo>
                    <a:cubicBezTo>
                      <a:pt x="255" y="109"/>
                      <a:pt x="256" y="109"/>
                      <a:pt x="257" y="108"/>
                    </a:cubicBezTo>
                    <a:cubicBezTo>
                      <a:pt x="258" y="108"/>
                      <a:pt x="258" y="108"/>
                      <a:pt x="258" y="108"/>
                    </a:cubicBezTo>
                    <a:cubicBezTo>
                      <a:pt x="259" y="108"/>
                      <a:pt x="261" y="108"/>
                      <a:pt x="261" y="110"/>
                    </a:cubicBezTo>
                    <a:cubicBezTo>
                      <a:pt x="268" y="118"/>
                      <a:pt x="268" y="118"/>
                      <a:pt x="268" y="118"/>
                    </a:cubicBezTo>
                    <a:cubicBezTo>
                      <a:pt x="269" y="119"/>
                      <a:pt x="269" y="119"/>
                      <a:pt x="269" y="119"/>
                    </a:cubicBezTo>
                    <a:cubicBezTo>
                      <a:pt x="270" y="119"/>
                      <a:pt x="270" y="119"/>
                      <a:pt x="270" y="119"/>
                    </a:cubicBezTo>
                    <a:cubicBezTo>
                      <a:pt x="269" y="119"/>
                      <a:pt x="269" y="119"/>
                      <a:pt x="269" y="119"/>
                    </a:cubicBezTo>
                    <a:cubicBezTo>
                      <a:pt x="269" y="119"/>
                      <a:pt x="269" y="119"/>
                      <a:pt x="269" y="119"/>
                    </a:cubicBezTo>
                    <a:cubicBezTo>
                      <a:pt x="270" y="119"/>
                      <a:pt x="270" y="119"/>
                      <a:pt x="270" y="119"/>
                    </a:cubicBezTo>
                    <a:cubicBezTo>
                      <a:pt x="269" y="119"/>
                      <a:pt x="269" y="119"/>
                      <a:pt x="269" y="119"/>
                    </a:cubicBezTo>
                    <a:cubicBezTo>
                      <a:pt x="270" y="120"/>
                      <a:pt x="270" y="120"/>
                      <a:pt x="270" y="120"/>
                    </a:cubicBezTo>
                    <a:cubicBezTo>
                      <a:pt x="269" y="119"/>
                      <a:pt x="269" y="119"/>
                      <a:pt x="269" y="119"/>
                    </a:cubicBezTo>
                    <a:cubicBezTo>
                      <a:pt x="269" y="119"/>
                      <a:pt x="269" y="119"/>
                      <a:pt x="269" y="119"/>
                    </a:cubicBezTo>
                    <a:cubicBezTo>
                      <a:pt x="270" y="120"/>
                      <a:pt x="270" y="120"/>
                      <a:pt x="270" y="120"/>
                    </a:cubicBezTo>
                    <a:cubicBezTo>
                      <a:pt x="269" y="119"/>
                      <a:pt x="269" y="119"/>
                      <a:pt x="269" y="119"/>
                    </a:cubicBezTo>
                    <a:cubicBezTo>
                      <a:pt x="270" y="119"/>
                      <a:pt x="270" y="119"/>
                      <a:pt x="270" y="119"/>
                    </a:cubicBezTo>
                    <a:cubicBezTo>
                      <a:pt x="269" y="119"/>
                      <a:pt x="269" y="119"/>
                      <a:pt x="269" y="119"/>
                    </a:cubicBezTo>
                    <a:cubicBezTo>
                      <a:pt x="269" y="119"/>
                      <a:pt x="269" y="119"/>
                      <a:pt x="269" y="119"/>
                    </a:cubicBezTo>
                    <a:cubicBezTo>
                      <a:pt x="270" y="119"/>
                      <a:pt x="270" y="119"/>
                      <a:pt x="270" y="119"/>
                    </a:cubicBezTo>
                    <a:cubicBezTo>
                      <a:pt x="269" y="119"/>
                      <a:pt x="269" y="119"/>
                      <a:pt x="269" y="119"/>
                    </a:cubicBezTo>
                    <a:cubicBezTo>
                      <a:pt x="269" y="119"/>
                      <a:pt x="269" y="119"/>
                      <a:pt x="269" y="119"/>
                    </a:cubicBezTo>
                    <a:cubicBezTo>
                      <a:pt x="261" y="119"/>
                      <a:pt x="261" y="119"/>
                      <a:pt x="261" y="119"/>
                    </a:cubicBezTo>
                    <a:cubicBezTo>
                      <a:pt x="259" y="119"/>
                      <a:pt x="257" y="120"/>
                      <a:pt x="255" y="121"/>
                    </a:cubicBezTo>
                    <a:cubicBezTo>
                      <a:pt x="254" y="122"/>
                      <a:pt x="252" y="124"/>
                      <a:pt x="251" y="126"/>
                    </a:cubicBezTo>
                    <a:cubicBezTo>
                      <a:pt x="236" y="155"/>
                      <a:pt x="236" y="155"/>
                      <a:pt x="236" y="155"/>
                    </a:cubicBezTo>
                    <a:cubicBezTo>
                      <a:pt x="234" y="159"/>
                      <a:pt x="233" y="164"/>
                      <a:pt x="233" y="168"/>
                    </a:cubicBezTo>
                    <a:cubicBezTo>
                      <a:pt x="233" y="176"/>
                      <a:pt x="233" y="176"/>
                      <a:pt x="233" y="176"/>
                    </a:cubicBezTo>
                    <a:cubicBezTo>
                      <a:pt x="233" y="179"/>
                      <a:pt x="232" y="185"/>
                      <a:pt x="230" y="187"/>
                    </a:cubicBezTo>
                    <a:cubicBezTo>
                      <a:pt x="228" y="191"/>
                      <a:pt x="228" y="191"/>
                      <a:pt x="228" y="191"/>
                    </a:cubicBezTo>
                    <a:cubicBezTo>
                      <a:pt x="226" y="194"/>
                      <a:pt x="225" y="200"/>
                      <a:pt x="225" y="204"/>
                    </a:cubicBezTo>
                    <a:cubicBezTo>
                      <a:pt x="225" y="206"/>
                      <a:pt x="225" y="206"/>
                      <a:pt x="225" y="206"/>
                    </a:cubicBezTo>
                    <a:cubicBezTo>
                      <a:pt x="225" y="208"/>
                      <a:pt x="225" y="210"/>
                      <a:pt x="225" y="212"/>
                    </a:cubicBezTo>
                    <a:cubicBezTo>
                      <a:pt x="226" y="214"/>
                      <a:pt x="226" y="215"/>
                      <a:pt x="227" y="217"/>
                    </a:cubicBezTo>
                    <a:cubicBezTo>
                      <a:pt x="228" y="217"/>
                      <a:pt x="228" y="218"/>
                      <a:pt x="229" y="220"/>
                    </a:cubicBezTo>
                    <a:cubicBezTo>
                      <a:pt x="229" y="222"/>
                      <a:pt x="229" y="224"/>
                      <a:pt x="229" y="225"/>
                    </a:cubicBezTo>
                    <a:cubicBezTo>
                      <a:pt x="229" y="228"/>
                      <a:pt x="229" y="228"/>
                      <a:pt x="229" y="228"/>
                    </a:cubicBezTo>
                    <a:cubicBezTo>
                      <a:pt x="229" y="229"/>
                      <a:pt x="229" y="230"/>
                      <a:pt x="229" y="230"/>
                    </a:cubicBezTo>
                    <a:cubicBezTo>
                      <a:pt x="229" y="230"/>
                      <a:pt x="229" y="230"/>
                      <a:pt x="229" y="230"/>
                    </a:cubicBezTo>
                    <a:cubicBezTo>
                      <a:pt x="230" y="230"/>
                      <a:pt x="230" y="230"/>
                      <a:pt x="230" y="230"/>
                    </a:cubicBezTo>
                    <a:cubicBezTo>
                      <a:pt x="229" y="230"/>
                      <a:pt x="229" y="230"/>
                      <a:pt x="229" y="230"/>
                    </a:cubicBezTo>
                    <a:cubicBezTo>
                      <a:pt x="229" y="230"/>
                      <a:pt x="229" y="230"/>
                      <a:pt x="229" y="230"/>
                    </a:cubicBezTo>
                    <a:cubicBezTo>
                      <a:pt x="230" y="230"/>
                      <a:pt x="230" y="230"/>
                      <a:pt x="230" y="230"/>
                    </a:cubicBezTo>
                    <a:cubicBezTo>
                      <a:pt x="229" y="230"/>
                      <a:pt x="229" y="230"/>
                      <a:pt x="229" y="230"/>
                    </a:cubicBezTo>
                    <a:cubicBezTo>
                      <a:pt x="230" y="231"/>
                      <a:pt x="230" y="231"/>
                      <a:pt x="230" y="231"/>
                    </a:cubicBezTo>
                    <a:cubicBezTo>
                      <a:pt x="230" y="230"/>
                      <a:pt x="230" y="230"/>
                      <a:pt x="230" y="230"/>
                    </a:cubicBezTo>
                    <a:cubicBezTo>
                      <a:pt x="229" y="230"/>
                      <a:pt x="229" y="230"/>
                      <a:pt x="229" y="230"/>
                    </a:cubicBezTo>
                    <a:cubicBezTo>
                      <a:pt x="230" y="231"/>
                      <a:pt x="230" y="231"/>
                      <a:pt x="230" y="231"/>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29"/>
                      <a:pt x="230" y="229"/>
                      <a:pt x="230" y="229"/>
                    </a:cubicBezTo>
                    <a:cubicBezTo>
                      <a:pt x="227" y="225"/>
                      <a:pt x="227" y="225"/>
                      <a:pt x="227" y="225"/>
                    </a:cubicBezTo>
                    <a:cubicBezTo>
                      <a:pt x="226" y="224"/>
                      <a:pt x="225" y="223"/>
                      <a:pt x="225" y="221"/>
                    </a:cubicBezTo>
                    <a:cubicBezTo>
                      <a:pt x="224" y="219"/>
                      <a:pt x="224" y="217"/>
                      <a:pt x="224" y="216"/>
                    </a:cubicBezTo>
                    <a:cubicBezTo>
                      <a:pt x="224" y="214"/>
                      <a:pt x="223" y="212"/>
                      <a:pt x="222" y="211"/>
                    </a:cubicBezTo>
                    <a:cubicBezTo>
                      <a:pt x="220" y="209"/>
                      <a:pt x="218" y="208"/>
                      <a:pt x="216" y="208"/>
                    </a:cubicBezTo>
                    <a:cubicBezTo>
                      <a:pt x="181" y="208"/>
                      <a:pt x="181" y="208"/>
                      <a:pt x="181" y="208"/>
                    </a:cubicBezTo>
                    <a:cubicBezTo>
                      <a:pt x="179" y="208"/>
                      <a:pt x="177" y="209"/>
                      <a:pt x="176" y="210"/>
                    </a:cubicBezTo>
                    <a:cubicBezTo>
                      <a:pt x="174" y="212"/>
                      <a:pt x="173" y="213"/>
                      <a:pt x="172" y="216"/>
                    </a:cubicBezTo>
                    <a:cubicBezTo>
                      <a:pt x="166" y="234"/>
                      <a:pt x="166" y="234"/>
                      <a:pt x="166" y="234"/>
                    </a:cubicBezTo>
                    <a:cubicBezTo>
                      <a:pt x="165" y="237"/>
                      <a:pt x="164" y="240"/>
                      <a:pt x="164" y="242"/>
                    </a:cubicBezTo>
                    <a:cubicBezTo>
                      <a:pt x="164" y="244"/>
                      <a:pt x="165" y="246"/>
                      <a:pt x="165" y="248"/>
                    </a:cubicBezTo>
                    <a:cubicBezTo>
                      <a:pt x="168" y="261"/>
                      <a:pt x="168" y="261"/>
                      <a:pt x="168" y="261"/>
                    </a:cubicBezTo>
                    <a:cubicBezTo>
                      <a:pt x="169" y="263"/>
                      <a:pt x="170" y="265"/>
                      <a:pt x="171" y="267"/>
                    </a:cubicBezTo>
                    <a:cubicBezTo>
                      <a:pt x="173" y="268"/>
                      <a:pt x="175" y="269"/>
                      <a:pt x="177" y="269"/>
                    </a:cubicBezTo>
                    <a:cubicBezTo>
                      <a:pt x="187" y="269"/>
                      <a:pt x="187" y="269"/>
                      <a:pt x="187" y="269"/>
                    </a:cubicBezTo>
                    <a:cubicBezTo>
                      <a:pt x="189" y="269"/>
                      <a:pt x="191" y="268"/>
                      <a:pt x="192" y="267"/>
                    </a:cubicBezTo>
                    <a:cubicBezTo>
                      <a:pt x="194" y="265"/>
                      <a:pt x="195" y="264"/>
                      <a:pt x="196" y="262"/>
                    </a:cubicBezTo>
                    <a:cubicBezTo>
                      <a:pt x="196" y="261"/>
                      <a:pt x="196" y="261"/>
                      <a:pt x="196" y="261"/>
                    </a:cubicBezTo>
                    <a:cubicBezTo>
                      <a:pt x="197" y="260"/>
                      <a:pt x="197" y="258"/>
                      <a:pt x="198" y="257"/>
                    </a:cubicBezTo>
                    <a:cubicBezTo>
                      <a:pt x="199" y="257"/>
                      <a:pt x="201" y="256"/>
                      <a:pt x="201" y="256"/>
                    </a:cubicBezTo>
                    <a:cubicBezTo>
                      <a:pt x="203" y="256"/>
                      <a:pt x="203" y="256"/>
                      <a:pt x="203" y="256"/>
                    </a:cubicBezTo>
                    <a:cubicBezTo>
                      <a:pt x="203" y="256"/>
                      <a:pt x="204" y="256"/>
                      <a:pt x="204" y="257"/>
                    </a:cubicBezTo>
                    <a:cubicBezTo>
                      <a:pt x="204" y="257"/>
                      <a:pt x="205" y="258"/>
                      <a:pt x="205" y="259"/>
                    </a:cubicBezTo>
                    <a:cubicBezTo>
                      <a:pt x="205" y="260"/>
                      <a:pt x="205" y="260"/>
                      <a:pt x="205" y="260"/>
                    </a:cubicBezTo>
                    <a:cubicBezTo>
                      <a:pt x="202" y="275"/>
                      <a:pt x="202" y="275"/>
                      <a:pt x="202" y="275"/>
                    </a:cubicBezTo>
                    <a:cubicBezTo>
                      <a:pt x="202" y="276"/>
                      <a:pt x="201" y="277"/>
                      <a:pt x="201" y="277"/>
                    </a:cubicBezTo>
                    <a:cubicBezTo>
                      <a:pt x="201" y="279"/>
                      <a:pt x="202" y="281"/>
                      <a:pt x="203" y="282"/>
                    </a:cubicBezTo>
                    <a:cubicBezTo>
                      <a:pt x="204" y="284"/>
                      <a:pt x="206" y="285"/>
                      <a:pt x="207" y="285"/>
                    </a:cubicBezTo>
                    <a:cubicBezTo>
                      <a:pt x="209" y="285"/>
                      <a:pt x="211" y="284"/>
                      <a:pt x="212" y="284"/>
                    </a:cubicBezTo>
                    <a:cubicBezTo>
                      <a:pt x="214" y="283"/>
                      <a:pt x="215" y="283"/>
                      <a:pt x="216" y="281"/>
                    </a:cubicBezTo>
                    <a:cubicBezTo>
                      <a:pt x="215" y="281"/>
                      <a:pt x="215" y="281"/>
                      <a:pt x="215" y="281"/>
                    </a:cubicBezTo>
                    <a:cubicBezTo>
                      <a:pt x="215" y="282"/>
                      <a:pt x="215" y="282"/>
                      <a:pt x="215" y="282"/>
                    </a:cubicBezTo>
                    <a:cubicBezTo>
                      <a:pt x="216" y="281"/>
                      <a:pt x="216" y="281"/>
                      <a:pt x="216" y="281"/>
                    </a:cubicBezTo>
                    <a:cubicBezTo>
                      <a:pt x="215" y="281"/>
                      <a:pt x="215" y="281"/>
                      <a:pt x="215" y="281"/>
                    </a:cubicBezTo>
                    <a:cubicBezTo>
                      <a:pt x="215" y="282"/>
                      <a:pt x="215" y="282"/>
                      <a:pt x="215" y="282"/>
                    </a:cubicBezTo>
                    <a:cubicBezTo>
                      <a:pt x="215" y="281"/>
                      <a:pt x="215" y="281"/>
                      <a:pt x="215" y="281"/>
                    </a:cubicBezTo>
                    <a:cubicBezTo>
                      <a:pt x="215" y="282"/>
                      <a:pt x="215" y="282"/>
                      <a:pt x="215" y="282"/>
                    </a:cubicBezTo>
                    <a:cubicBezTo>
                      <a:pt x="215" y="282"/>
                      <a:pt x="215" y="282"/>
                      <a:pt x="215" y="282"/>
                    </a:cubicBezTo>
                    <a:cubicBezTo>
                      <a:pt x="215" y="281"/>
                      <a:pt x="215" y="281"/>
                      <a:pt x="215" y="281"/>
                    </a:cubicBezTo>
                    <a:cubicBezTo>
                      <a:pt x="215" y="282"/>
                      <a:pt x="215" y="282"/>
                      <a:pt x="215" y="282"/>
                    </a:cubicBezTo>
                    <a:cubicBezTo>
                      <a:pt x="216" y="282"/>
                      <a:pt x="216" y="282"/>
                      <a:pt x="216" y="282"/>
                    </a:cubicBezTo>
                    <a:cubicBezTo>
                      <a:pt x="217" y="283"/>
                      <a:pt x="217" y="283"/>
                      <a:pt x="218" y="284"/>
                    </a:cubicBezTo>
                    <a:cubicBezTo>
                      <a:pt x="222" y="290"/>
                      <a:pt x="222" y="290"/>
                      <a:pt x="222" y="290"/>
                    </a:cubicBezTo>
                    <a:cubicBezTo>
                      <a:pt x="223" y="292"/>
                      <a:pt x="223" y="293"/>
                      <a:pt x="223" y="295"/>
                    </a:cubicBezTo>
                    <a:cubicBezTo>
                      <a:pt x="223" y="296"/>
                      <a:pt x="223" y="296"/>
                      <a:pt x="223" y="296"/>
                    </a:cubicBezTo>
                    <a:cubicBezTo>
                      <a:pt x="223" y="296"/>
                      <a:pt x="223" y="296"/>
                      <a:pt x="223" y="296"/>
                    </a:cubicBezTo>
                    <a:cubicBezTo>
                      <a:pt x="223" y="296"/>
                      <a:pt x="223" y="296"/>
                      <a:pt x="223" y="296"/>
                    </a:cubicBezTo>
                    <a:cubicBezTo>
                      <a:pt x="222" y="297"/>
                      <a:pt x="222" y="299"/>
                      <a:pt x="222" y="301"/>
                    </a:cubicBezTo>
                    <a:cubicBezTo>
                      <a:pt x="222" y="303"/>
                      <a:pt x="222" y="305"/>
                      <a:pt x="223" y="307"/>
                    </a:cubicBezTo>
                    <a:cubicBezTo>
                      <a:pt x="225" y="313"/>
                      <a:pt x="225" y="313"/>
                      <a:pt x="225" y="313"/>
                    </a:cubicBezTo>
                    <a:cubicBezTo>
                      <a:pt x="225" y="315"/>
                      <a:pt x="227" y="316"/>
                      <a:pt x="228" y="318"/>
                    </a:cubicBezTo>
                    <a:cubicBezTo>
                      <a:pt x="230" y="319"/>
                      <a:pt x="232" y="320"/>
                      <a:pt x="234" y="320"/>
                    </a:cubicBezTo>
                    <a:cubicBezTo>
                      <a:pt x="240" y="320"/>
                      <a:pt x="240" y="320"/>
                      <a:pt x="240" y="320"/>
                    </a:cubicBezTo>
                    <a:cubicBezTo>
                      <a:pt x="241" y="320"/>
                      <a:pt x="242" y="320"/>
                      <a:pt x="244" y="321"/>
                    </a:cubicBezTo>
                    <a:cubicBezTo>
                      <a:pt x="245" y="322"/>
                      <a:pt x="247" y="323"/>
                      <a:pt x="248" y="323"/>
                    </a:cubicBezTo>
                    <a:cubicBezTo>
                      <a:pt x="249" y="325"/>
                      <a:pt x="249" y="325"/>
                      <a:pt x="249" y="325"/>
                    </a:cubicBezTo>
                    <a:cubicBezTo>
                      <a:pt x="251" y="326"/>
                      <a:pt x="252" y="327"/>
                      <a:pt x="254" y="327"/>
                    </a:cubicBezTo>
                    <a:cubicBezTo>
                      <a:pt x="256" y="327"/>
                      <a:pt x="259" y="326"/>
                      <a:pt x="260" y="324"/>
                    </a:cubicBezTo>
                    <a:cubicBezTo>
                      <a:pt x="273" y="307"/>
                      <a:pt x="273" y="307"/>
                      <a:pt x="273" y="307"/>
                    </a:cubicBezTo>
                    <a:cubicBezTo>
                      <a:pt x="274" y="306"/>
                      <a:pt x="276" y="305"/>
                      <a:pt x="277" y="305"/>
                    </a:cubicBezTo>
                    <a:cubicBezTo>
                      <a:pt x="278" y="305"/>
                      <a:pt x="278" y="305"/>
                      <a:pt x="279" y="305"/>
                    </a:cubicBezTo>
                    <a:cubicBezTo>
                      <a:pt x="319" y="323"/>
                      <a:pt x="319" y="323"/>
                      <a:pt x="319" y="323"/>
                    </a:cubicBezTo>
                    <a:cubicBezTo>
                      <a:pt x="321" y="324"/>
                      <a:pt x="325" y="326"/>
                      <a:pt x="327" y="328"/>
                    </a:cubicBezTo>
                    <a:cubicBezTo>
                      <a:pt x="359" y="359"/>
                      <a:pt x="359" y="359"/>
                      <a:pt x="359" y="359"/>
                    </a:cubicBezTo>
                    <a:cubicBezTo>
                      <a:pt x="359" y="360"/>
                      <a:pt x="360" y="361"/>
                      <a:pt x="360" y="362"/>
                    </a:cubicBezTo>
                    <a:cubicBezTo>
                      <a:pt x="361" y="364"/>
                      <a:pt x="361" y="365"/>
                      <a:pt x="361" y="367"/>
                    </a:cubicBezTo>
                    <a:cubicBezTo>
                      <a:pt x="361" y="368"/>
                      <a:pt x="361" y="368"/>
                      <a:pt x="361" y="368"/>
                    </a:cubicBezTo>
                    <a:cubicBezTo>
                      <a:pt x="360" y="374"/>
                      <a:pt x="360" y="374"/>
                      <a:pt x="360" y="374"/>
                    </a:cubicBezTo>
                    <a:cubicBezTo>
                      <a:pt x="360" y="374"/>
                      <a:pt x="360" y="375"/>
                      <a:pt x="360" y="376"/>
                    </a:cubicBezTo>
                    <a:cubicBezTo>
                      <a:pt x="360" y="378"/>
                      <a:pt x="360" y="379"/>
                      <a:pt x="361" y="381"/>
                    </a:cubicBezTo>
                    <a:cubicBezTo>
                      <a:pt x="362" y="383"/>
                      <a:pt x="363" y="384"/>
                      <a:pt x="364" y="385"/>
                    </a:cubicBezTo>
                    <a:cubicBezTo>
                      <a:pt x="365" y="386"/>
                      <a:pt x="367" y="386"/>
                      <a:pt x="368" y="386"/>
                    </a:cubicBezTo>
                    <a:cubicBezTo>
                      <a:pt x="370" y="386"/>
                      <a:pt x="373" y="385"/>
                      <a:pt x="375" y="383"/>
                    </a:cubicBezTo>
                    <a:cubicBezTo>
                      <a:pt x="376" y="382"/>
                      <a:pt x="377" y="381"/>
                      <a:pt x="378" y="381"/>
                    </a:cubicBezTo>
                    <a:cubicBezTo>
                      <a:pt x="379" y="381"/>
                      <a:pt x="380" y="381"/>
                      <a:pt x="380" y="382"/>
                    </a:cubicBezTo>
                    <a:cubicBezTo>
                      <a:pt x="422" y="407"/>
                      <a:pt x="422" y="407"/>
                      <a:pt x="422" y="407"/>
                    </a:cubicBezTo>
                    <a:cubicBezTo>
                      <a:pt x="423" y="407"/>
                      <a:pt x="424" y="408"/>
                      <a:pt x="424" y="409"/>
                    </a:cubicBezTo>
                    <a:cubicBezTo>
                      <a:pt x="425" y="410"/>
                      <a:pt x="425" y="412"/>
                      <a:pt x="425" y="413"/>
                    </a:cubicBezTo>
                    <a:cubicBezTo>
                      <a:pt x="425" y="414"/>
                      <a:pt x="425" y="414"/>
                      <a:pt x="425" y="414"/>
                    </a:cubicBezTo>
                    <a:cubicBezTo>
                      <a:pt x="423" y="426"/>
                      <a:pt x="423" y="426"/>
                      <a:pt x="423" y="426"/>
                    </a:cubicBezTo>
                    <a:cubicBezTo>
                      <a:pt x="423" y="429"/>
                      <a:pt x="421" y="434"/>
                      <a:pt x="419" y="436"/>
                    </a:cubicBezTo>
                    <a:cubicBezTo>
                      <a:pt x="315" y="584"/>
                      <a:pt x="315" y="584"/>
                      <a:pt x="315" y="584"/>
                    </a:cubicBezTo>
                    <a:cubicBezTo>
                      <a:pt x="313" y="587"/>
                      <a:pt x="311" y="592"/>
                      <a:pt x="310" y="596"/>
                    </a:cubicBezTo>
                    <a:cubicBezTo>
                      <a:pt x="303" y="621"/>
                      <a:pt x="303" y="621"/>
                      <a:pt x="303" y="621"/>
                    </a:cubicBezTo>
                    <a:cubicBezTo>
                      <a:pt x="302" y="625"/>
                      <a:pt x="301" y="631"/>
                      <a:pt x="301" y="635"/>
                    </a:cubicBezTo>
                    <a:cubicBezTo>
                      <a:pt x="301" y="662"/>
                      <a:pt x="301" y="662"/>
                      <a:pt x="301" y="662"/>
                    </a:cubicBezTo>
                    <a:cubicBezTo>
                      <a:pt x="301" y="663"/>
                      <a:pt x="301" y="663"/>
                      <a:pt x="301" y="663"/>
                    </a:cubicBezTo>
                    <a:cubicBezTo>
                      <a:pt x="301" y="663"/>
                      <a:pt x="301" y="663"/>
                      <a:pt x="301" y="663"/>
                    </a:cubicBezTo>
                    <a:cubicBezTo>
                      <a:pt x="302" y="664"/>
                      <a:pt x="302" y="664"/>
                      <a:pt x="302" y="664"/>
                    </a:cubicBezTo>
                    <a:cubicBezTo>
                      <a:pt x="302" y="663"/>
                      <a:pt x="302" y="663"/>
                      <a:pt x="302" y="663"/>
                    </a:cubicBezTo>
                    <a:cubicBezTo>
                      <a:pt x="301" y="663"/>
                      <a:pt x="301" y="663"/>
                      <a:pt x="301" y="663"/>
                    </a:cubicBezTo>
                    <a:cubicBezTo>
                      <a:pt x="302" y="664"/>
                      <a:pt x="302" y="664"/>
                      <a:pt x="302" y="664"/>
                    </a:cubicBezTo>
                    <a:cubicBezTo>
                      <a:pt x="302" y="663"/>
                      <a:pt x="302" y="663"/>
                      <a:pt x="302" y="663"/>
                    </a:cubicBezTo>
                    <a:cubicBezTo>
                      <a:pt x="303" y="664"/>
                      <a:pt x="303" y="664"/>
                      <a:pt x="303" y="664"/>
                    </a:cubicBezTo>
                    <a:cubicBezTo>
                      <a:pt x="303" y="663"/>
                      <a:pt x="303" y="663"/>
                      <a:pt x="303" y="663"/>
                    </a:cubicBezTo>
                    <a:cubicBezTo>
                      <a:pt x="302" y="663"/>
                      <a:pt x="302" y="663"/>
                      <a:pt x="302" y="663"/>
                    </a:cubicBezTo>
                    <a:cubicBezTo>
                      <a:pt x="303" y="664"/>
                      <a:pt x="303" y="664"/>
                      <a:pt x="303" y="664"/>
                    </a:cubicBezTo>
                    <a:cubicBezTo>
                      <a:pt x="303" y="663"/>
                      <a:pt x="303" y="663"/>
                      <a:pt x="303" y="663"/>
                    </a:cubicBezTo>
                    <a:cubicBezTo>
                      <a:pt x="303" y="664"/>
                      <a:pt x="303" y="664"/>
                      <a:pt x="303" y="664"/>
                    </a:cubicBezTo>
                    <a:cubicBezTo>
                      <a:pt x="303" y="663"/>
                      <a:pt x="303" y="663"/>
                      <a:pt x="303" y="663"/>
                    </a:cubicBezTo>
                    <a:cubicBezTo>
                      <a:pt x="303" y="663"/>
                      <a:pt x="303" y="663"/>
                      <a:pt x="303" y="663"/>
                    </a:cubicBezTo>
                    <a:cubicBezTo>
                      <a:pt x="303" y="664"/>
                      <a:pt x="303" y="664"/>
                      <a:pt x="303" y="664"/>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2"/>
                    </a:cubicBezTo>
                    <a:cubicBezTo>
                      <a:pt x="286" y="629"/>
                      <a:pt x="286" y="629"/>
                      <a:pt x="286" y="629"/>
                    </a:cubicBezTo>
                    <a:cubicBezTo>
                      <a:pt x="284" y="627"/>
                      <a:pt x="283" y="621"/>
                      <a:pt x="283" y="618"/>
                    </a:cubicBezTo>
                    <a:cubicBezTo>
                      <a:pt x="283" y="479"/>
                      <a:pt x="283" y="479"/>
                      <a:pt x="283" y="479"/>
                    </a:cubicBezTo>
                    <a:cubicBezTo>
                      <a:pt x="283" y="474"/>
                      <a:pt x="282" y="469"/>
                      <a:pt x="280" y="465"/>
                    </a:cubicBezTo>
                    <a:cubicBezTo>
                      <a:pt x="244" y="405"/>
                      <a:pt x="244" y="405"/>
                      <a:pt x="244" y="405"/>
                    </a:cubicBezTo>
                    <a:cubicBezTo>
                      <a:pt x="243" y="403"/>
                      <a:pt x="242" y="400"/>
                      <a:pt x="242" y="397"/>
                    </a:cubicBezTo>
                    <a:cubicBezTo>
                      <a:pt x="242" y="396"/>
                      <a:pt x="242" y="395"/>
                      <a:pt x="242" y="395"/>
                    </a:cubicBezTo>
                    <a:cubicBezTo>
                      <a:pt x="250" y="346"/>
                      <a:pt x="250" y="346"/>
                      <a:pt x="250" y="346"/>
                    </a:cubicBezTo>
                    <a:cubicBezTo>
                      <a:pt x="251" y="345"/>
                      <a:pt x="251" y="344"/>
                      <a:pt x="251" y="343"/>
                    </a:cubicBezTo>
                    <a:cubicBezTo>
                      <a:pt x="251" y="340"/>
                      <a:pt x="250" y="336"/>
                      <a:pt x="248" y="333"/>
                    </a:cubicBezTo>
                    <a:cubicBezTo>
                      <a:pt x="248" y="333"/>
                      <a:pt x="248" y="333"/>
                      <a:pt x="248" y="333"/>
                    </a:cubicBezTo>
                    <a:cubicBezTo>
                      <a:pt x="247" y="332"/>
                      <a:pt x="247" y="332"/>
                      <a:pt x="247" y="332"/>
                    </a:cubicBezTo>
                    <a:cubicBezTo>
                      <a:pt x="247" y="332"/>
                      <a:pt x="247" y="332"/>
                      <a:pt x="247" y="332"/>
                    </a:cubicBezTo>
                    <a:cubicBezTo>
                      <a:pt x="246" y="330"/>
                      <a:pt x="245" y="328"/>
                      <a:pt x="243" y="327"/>
                    </a:cubicBezTo>
                    <a:cubicBezTo>
                      <a:pt x="241" y="326"/>
                      <a:pt x="239" y="325"/>
                      <a:pt x="237" y="325"/>
                    </a:cubicBezTo>
                    <a:cubicBezTo>
                      <a:pt x="228" y="325"/>
                      <a:pt x="228" y="325"/>
                      <a:pt x="228" y="325"/>
                    </a:cubicBezTo>
                    <a:cubicBezTo>
                      <a:pt x="227" y="325"/>
                      <a:pt x="225" y="325"/>
                      <a:pt x="224" y="324"/>
                    </a:cubicBezTo>
                    <a:cubicBezTo>
                      <a:pt x="223" y="323"/>
                      <a:pt x="222" y="322"/>
                      <a:pt x="221" y="321"/>
                    </a:cubicBezTo>
                    <a:cubicBezTo>
                      <a:pt x="211" y="302"/>
                      <a:pt x="211" y="302"/>
                      <a:pt x="211" y="302"/>
                    </a:cubicBezTo>
                    <a:cubicBezTo>
                      <a:pt x="209" y="299"/>
                      <a:pt x="206" y="295"/>
                      <a:pt x="203" y="293"/>
                    </a:cubicBezTo>
                    <a:cubicBezTo>
                      <a:pt x="181" y="280"/>
                      <a:pt x="181" y="280"/>
                      <a:pt x="181" y="280"/>
                    </a:cubicBezTo>
                    <a:cubicBezTo>
                      <a:pt x="178" y="278"/>
                      <a:pt x="174" y="277"/>
                      <a:pt x="170" y="277"/>
                    </a:cubicBezTo>
                    <a:cubicBezTo>
                      <a:pt x="162" y="277"/>
                      <a:pt x="162" y="277"/>
                      <a:pt x="162" y="277"/>
                    </a:cubicBezTo>
                    <a:cubicBezTo>
                      <a:pt x="161" y="277"/>
                      <a:pt x="159" y="276"/>
                      <a:pt x="157" y="276"/>
                    </a:cubicBezTo>
                    <a:cubicBezTo>
                      <a:pt x="156" y="275"/>
                      <a:pt x="154" y="274"/>
                      <a:pt x="153" y="274"/>
                    </a:cubicBezTo>
                    <a:cubicBezTo>
                      <a:pt x="140" y="263"/>
                      <a:pt x="140" y="263"/>
                      <a:pt x="140" y="263"/>
                    </a:cubicBezTo>
                    <a:cubicBezTo>
                      <a:pt x="139" y="262"/>
                      <a:pt x="138" y="261"/>
                      <a:pt x="137" y="259"/>
                    </a:cubicBezTo>
                    <a:cubicBezTo>
                      <a:pt x="136" y="258"/>
                      <a:pt x="136" y="256"/>
                      <a:pt x="136" y="254"/>
                    </a:cubicBezTo>
                    <a:cubicBezTo>
                      <a:pt x="136" y="249"/>
                      <a:pt x="136" y="249"/>
                      <a:pt x="136" y="249"/>
                    </a:cubicBezTo>
                    <a:cubicBezTo>
                      <a:pt x="136" y="245"/>
                      <a:pt x="135" y="239"/>
                      <a:pt x="133" y="236"/>
                    </a:cubicBezTo>
                    <a:cubicBezTo>
                      <a:pt x="113" y="201"/>
                      <a:pt x="113" y="201"/>
                      <a:pt x="113" y="201"/>
                    </a:cubicBezTo>
                    <a:cubicBezTo>
                      <a:pt x="112" y="201"/>
                      <a:pt x="112" y="200"/>
                      <a:pt x="112" y="200"/>
                    </a:cubicBezTo>
                    <a:cubicBezTo>
                      <a:pt x="111" y="199"/>
                      <a:pt x="111" y="199"/>
                      <a:pt x="111" y="199"/>
                    </a:cubicBezTo>
                    <a:cubicBezTo>
                      <a:pt x="110" y="199"/>
                      <a:pt x="110" y="198"/>
                      <a:pt x="109" y="198"/>
                    </a:cubicBezTo>
                    <a:cubicBezTo>
                      <a:pt x="108" y="199"/>
                      <a:pt x="108" y="199"/>
                      <a:pt x="108" y="199"/>
                    </a:cubicBezTo>
                    <a:cubicBezTo>
                      <a:pt x="107" y="199"/>
                      <a:pt x="107" y="200"/>
                      <a:pt x="107" y="200"/>
                    </a:cubicBezTo>
                    <a:cubicBezTo>
                      <a:pt x="107" y="201"/>
                      <a:pt x="107" y="201"/>
                      <a:pt x="107" y="201"/>
                    </a:cubicBezTo>
                    <a:cubicBezTo>
                      <a:pt x="107" y="202"/>
                      <a:pt x="107" y="203"/>
                      <a:pt x="107" y="204"/>
                    </a:cubicBezTo>
                    <a:cubicBezTo>
                      <a:pt x="116" y="239"/>
                      <a:pt x="116" y="239"/>
                      <a:pt x="116" y="239"/>
                    </a:cubicBezTo>
                    <a:cubicBezTo>
                      <a:pt x="116" y="240"/>
                      <a:pt x="116" y="240"/>
                      <a:pt x="116" y="240"/>
                    </a:cubicBezTo>
                    <a:cubicBezTo>
                      <a:pt x="116" y="240"/>
                      <a:pt x="116" y="240"/>
                      <a:pt x="116" y="240"/>
                    </a:cubicBezTo>
                    <a:cubicBezTo>
                      <a:pt x="116" y="241"/>
                      <a:pt x="116" y="241"/>
                      <a:pt x="116" y="241"/>
                    </a:cubicBezTo>
                    <a:cubicBezTo>
                      <a:pt x="116" y="241"/>
                      <a:pt x="116" y="241"/>
                      <a:pt x="116" y="241"/>
                    </a:cubicBezTo>
                    <a:cubicBezTo>
                      <a:pt x="118" y="241"/>
                      <a:pt x="118" y="241"/>
                      <a:pt x="118" y="241"/>
                    </a:cubicBezTo>
                    <a:cubicBezTo>
                      <a:pt x="116" y="240"/>
                      <a:pt x="116" y="240"/>
                      <a:pt x="116" y="240"/>
                    </a:cubicBezTo>
                    <a:cubicBezTo>
                      <a:pt x="116" y="241"/>
                      <a:pt x="116" y="241"/>
                      <a:pt x="116" y="241"/>
                    </a:cubicBezTo>
                    <a:cubicBezTo>
                      <a:pt x="118" y="241"/>
                      <a:pt x="118" y="241"/>
                      <a:pt x="118" y="241"/>
                    </a:cubicBezTo>
                    <a:cubicBezTo>
                      <a:pt x="116" y="240"/>
                      <a:pt x="116" y="240"/>
                      <a:pt x="116" y="240"/>
                    </a:cubicBezTo>
                    <a:cubicBezTo>
                      <a:pt x="118" y="241"/>
                      <a:pt x="118" y="241"/>
                      <a:pt x="118" y="241"/>
                    </a:cubicBezTo>
                    <a:cubicBezTo>
                      <a:pt x="117" y="239"/>
                      <a:pt x="117" y="239"/>
                      <a:pt x="117" y="239"/>
                    </a:cubicBezTo>
                    <a:cubicBezTo>
                      <a:pt x="116" y="240"/>
                      <a:pt x="116" y="240"/>
                      <a:pt x="116" y="240"/>
                    </a:cubicBezTo>
                    <a:cubicBezTo>
                      <a:pt x="118" y="241"/>
                      <a:pt x="118" y="241"/>
                      <a:pt x="118" y="241"/>
                    </a:cubicBezTo>
                    <a:cubicBezTo>
                      <a:pt x="117" y="239"/>
                      <a:pt x="117" y="239"/>
                      <a:pt x="117" y="239"/>
                    </a:cubicBezTo>
                    <a:cubicBezTo>
                      <a:pt x="118" y="241"/>
                      <a:pt x="118" y="241"/>
                      <a:pt x="118" y="241"/>
                    </a:cubicBezTo>
                    <a:cubicBezTo>
                      <a:pt x="118" y="239"/>
                      <a:pt x="118" y="239"/>
                      <a:pt x="118" y="239"/>
                    </a:cubicBezTo>
                    <a:cubicBezTo>
                      <a:pt x="117" y="239"/>
                      <a:pt x="117" y="239"/>
                      <a:pt x="117" y="239"/>
                    </a:cubicBezTo>
                    <a:cubicBezTo>
                      <a:pt x="118" y="241"/>
                      <a:pt x="118" y="241"/>
                      <a:pt x="118" y="241"/>
                    </a:cubicBezTo>
                    <a:cubicBezTo>
                      <a:pt x="118" y="239"/>
                      <a:pt x="118" y="239"/>
                      <a:pt x="118" y="239"/>
                    </a:cubicBezTo>
                    <a:cubicBezTo>
                      <a:pt x="118" y="241"/>
                      <a:pt x="118" y="241"/>
                      <a:pt x="118" y="241"/>
                    </a:cubicBezTo>
                    <a:cubicBezTo>
                      <a:pt x="120" y="239"/>
                      <a:pt x="120" y="239"/>
                      <a:pt x="120" y="239"/>
                    </a:cubicBezTo>
                    <a:cubicBezTo>
                      <a:pt x="119" y="239"/>
                      <a:pt x="119" y="239"/>
                      <a:pt x="118" y="239"/>
                    </a:cubicBezTo>
                    <a:cubicBezTo>
                      <a:pt x="118" y="241"/>
                      <a:pt x="118" y="241"/>
                      <a:pt x="118" y="241"/>
                    </a:cubicBezTo>
                    <a:cubicBezTo>
                      <a:pt x="120" y="239"/>
                      <a:pt x="120" y="239"/>
                      <a:pt x="120" y="239"/>
                    </a:cubicBezTo>
                    <a:cubicBezTo>
                      <a:pt x="119" y="240"/>
                      <a:pt x="119" y="240"/>
                      <a:pt x="119" y="240"/>
                    </a:cubicBezTo>
                    <a:cubicBezTo>
                      <a:pt x="120" y="239"/>
                      <a:pt x="120" y="239"/>
                      <a:pt x="120" y="239"/>
                    </a:cubicBezTo>
                    <a:cubicBezTo>
                      <a:pt x="120" y="239"/>
                      <a:pt x="120" y="239"/>
                      <a:pt x="120" y="239"/>
                    </a:cubicBezTo>
                    <a:cubicBezTo>
                      <a:pt x="119" y="240"/>
                      <a:pt x="119" y="240"/>
                      <a:pt x="119" y="240"/>
                    </a:cubicBezTo>
                    <a:cubicBezTo>
                      <a:pt x="120" y="239"/>
                      <a:pt x="120" y="239"/>
                      <a:pt x="120" y="239"/>
                    </a:cubicBezTo>
                    <a:cubicBezTo>
                      <a:pt x="120" y="239"/>
                      <a:pt x="119" y="239"/>
                      <a:pt x="119" y="238"/>
                    </a:cubicBezTo>
                    <a:cubicBezTo>
                      <a:pt x="84" y="155"/>
                      <a:pt x="84" y="155"/>
                      <a:pt x="84" y="155"/>
                    </a:cubicBezTo>
                    <a:cubicBezTo>
                      <a:pt x="83" y="153"/>
                      <a:pt x="83" y="150"/>
                      <a:pt x="83" y="147"/>
                    </a:cubicBezTo>
                    <a:cubicBezTo>
                      <a:pt x="83" y="146"/>
                      <a:pt x="83" y="145"/>
                      <a:pt x="83" y="144"/>
                    </a:cubicBezTo>
                    <a:cubicBezTo>
                      <a:pt x="91" y="108"/>
                      <a:pt x="91" y="108"/>
                      <a:pt x="91" y="108"/>
                    </a:cubicBezTo>
                    <a:cubicBezTo>
                      <a:pt x="92" y="107"/>
                      <a:pt x="92" y="105"/>
                      <a:pt x="92" y="104"/>
                    </a:cubicBezTo>
                    <a:cubicBezTo>
                      <a:pt x="92" y="100"/>
                      <a:pt x="91" y="97"/>
                      <a:pt x="90" y="95"/>
                    </a:cubicBezTo>
                    <a:cubicBezTo>
                      <a:pt x="72" y="53"/>
                      <a:pt x="72" y="53"/>
                      <a:pt x="72" y="53"/>
                    </a:cubicBezTo>
                    <a:cubicBezTo>
                      <a:pt x="72" y="51"/>
                      <a:pt x="71" y="50"/>
                      <a:pt x="70" y="49"/>
                    </a:cubicBezTo>
                    <a:cubicBezTo>
                      <a:pt x="69" y="48"/>
                      <a:pt x="67" y="48"/>
                      <a:pt x="66" y="48"/>
                    </a:cubicBezTo>
                    <a:cubicBezTo>
                      <a:pt x="65" y="48"/>
                      <a:pt x="64" y="48"/>
                      <a:pt x="63" y="48"/>
                    </a:cubicBezTo>
                    <a:cubicBezTo>
                      <a:pt x="63" y="48"/>
                      <a:pt x="63" y="48"/>
                      <a:pt x="63" y="48"/>
                    </a:cubicBezTo>
                    <a:cubicBezTo>
                      <a:pt x="63" y="48"/>
                      <a:pt x="63" y="48"/>
                      <a:pt x="63" y="48"/>
                    </a:cubicBezTo>
                    <a:cubicBezTo>
                      <a:pt x="63" y="49"/>
                      <a:pt x="62" y="49"/>
                      <a:pt x="61" y="49"/>
                    </a:cubicBezTo>
                    <a:cubicBezTo>
                      <a:pt x="60" y="49"/>
                      <a:pt x="58" y="48"/>
                      <a:pt x="57" y="47"/>
                    </a:cubicBezTo>
                    <a:cubicBezTo>
                      <a:pt x="50" y="42"/>
                      <a:pt x="50" y="42"/>
                      <a:pt x="50" y="42"/>
                    </a:cubicBezTo>
                    <a:cubicBezTo>
                      <a:pt x="48" y="40"/>
                      <a:pt x="46" y="39"/>
                      <a:pt x="44" y="39"/>
                    </a:cubicBezTo>
                    <a:cubicBezTo>
                      <a:pt x="42" y="39"/>
                      <a:pt x="40" y="40"/>
                      <a:pt x="39" y="41"/>
                    </a:cubicBezTo>
                    <a:cubicBezTo>
                      <a:pt x="4" y="63"/>
                      <a:pt x="4" y="63"/>
                      <a:pt x="4" y="63"/>
                    </a:cubicBezTo>
                    <a:cubicBezTo>
                      <a:pt x="3" y="64"/>
                      <a:pt x="3" y="64"/>
                      <a:pt x="3" y="64"/>
                    </a:cubicBezTo>
                    <a:cubicBezTo>
                      <a:pt x="3" y="64"/>
                      <a:pt x="3" y="64"/>
                      <a:pt x="3" y="64"/>
                    </a:cubicBezTo>
                    <a:cubicBezTo>
                      <a:pt x="3" y="64"/>
                      <a:pt x="3" y="64"/>
                      <a:pt x="3" y="64"/>
                    </a:cubicBezTo>
                    <a:cubicBezTo>
                      <a:pt x="3" y="64"/>
                      <a:pt x="3" y="64"/>
                      <a:pt x="3" y="64"/>
                    </a:cubicBezTo>
                    <a:cubicBezTo>
                      <a:pt x="3" y="64"/>
                      <a:pt x="3" y="64"/>
                      <a:pt x="3" y="64"/>
                    </a:cubicBezTo>
                    <a:cubicBezTo>
                      <a:pt x="3" y="64"/>
                      <a:pt x="3" y="64"/>
                      <a:pt x="3" y="64"/>
                    </a:cubicBezTo>
                    <a:cubicBezTo>
                      <a:pt x="3" y="64"/>
                      <a:pt x="3" y="64"/>
                      <a:pt x="3" y="64"/>
                    </a:cubicBezTo>
                    <a:cubicBezTo>
                      <a:pt x="3" y="65"/>
                      <a:pt x="3" y="65"/>
                      <a:pt x="3" y="65"/>
                    </a:cubicBezTo>
                    <a:cubicBezTo>
                      <a:pt x="4" y="64"/>
                      <a:pt x="4" y="64"/>
                      <a:pt x="4" y="64"/>
                    </a:cubicBezTo>
                    <a:cubicBezTo>
                      <a:pt x="3" y="64"/>
                      <a:pt x="3" y="64"/>
                      <a:pt x="3" y="64"/>
                    </a:cubicBezTo>
                    <a:cubicBezTo>
                      <a:pt x="3" y="65"/>
                      <a:pt x="3" y="65"/>
                      <a:pt x="3" y="65"/>
                    </a:cubicBezTo>
                    <a:cubicBezTo>
                      <a:pt x="4" y="64"/>
                      <a:pt x="4" y="64"/>
                      <a:pt x="4" y="64"/>
                    </a:cubicBezTo>
                    <a:cubicBezTo>
                      <a:pt x="3" y="65"/>
                      <a:pt x="3" y="65"/>
                      <a:pt x="3" y="65"/>
                    </a:cubicBezTo>
                    <a:cubicBezTo>
                      <a:pt x="5" y="65"/>
                      <a:pt x="5" y="65"/>
                      <a:pt x="5" y="65"/>
                    </a:cubicBezTo>
                    <a:cubicBezTo>
                      <a:pt x="5" y="65"/>
                      <a:pt x="5" y="65"/>
                      <a:pt x="4" y="64"/>
                    </a:cubicBezTo>
                    <a:cubicBezTo>
                      <a:pt x="3" y="65"/>
                      <a:pt x="3" y="65"/>
                      <a:pt x="3" y="65"/>
                    </a:cubicBezTo>
                    <a:cubicBezTo>
                      <a:pt x="5" y="65"/>
                      <a:pt x="5" y="65"/>
                      <a:pt x="5" y="65"/>
                    </a:cubicBezTo>
                    <a:cubicBezTo>
                      <a:pt x="4" y="65"/>
                      <a:pt x="4" y="65"/>
                      <a:pt x="4" y="65"/>
                    </a:cubicBezTo>
                    <a:cubicBezTo>
                      <a:pt x="5" y="65"/>
                      <a:pt x="5" y="65"/>
                      <a:pt x="5" y="65"/>
                    </a:cubicBezTo>
                    <a:cubicBezTo>
                      <a:pt x="5" y="65"/>
                      <a:pt x="5" y="65"/>
                      <a:pt x="5" y="65"/>
                    </a:cubicBezTo>
                    <a:cubicBezTo>
                      <a:pt x="4" y="65"/>
                      <a:pt x="4" y="65"/>
                      <a:pt x="4" y="65"/>
                    </a:cubicBezTo>
                    <a:cubicBezTo>
                      <a:pt x="5" y="65"/>
                      <a:pt x="5" y="65"/>
                      <a:pt x="5" y="65"/>
                    </a:cubicBezTo>
                    <a:cubicBezTo>
                      <a:pt x="5" y="65"/>
                      <a:pt x="5" y="65"/>
                      <a:pt x="5" y="64"/>
                    </a:cubicBezTo>
                    <a:cubicBezTo>
                      <a:pt x="11" y="54"/>
                      <a:pt x="11" y="54"/>
                      <a:pt x="11" y="54"/>
                    </a:cubicBezTo>
                    <a:cubicBezTo>
                      <a:pt x="12" y="53"/>
                      <a:pt x="12" y="51"/>
                      <a:pt x="12" y="50"/>
                    </a:cubicBezTo>
                    <a:cubicBezTo>
                      <a:pt x="12" y="47"/>
                      <a:pt x="11" y="44"/>
                      <a:pt x="9" y="43"/>
                    </a:cubicBezTo>
                    <a:cubicBezTo>
                      <a:pt x="8" y="44"/>
                      <a:pt x="8" y="44"/>
                      <a:pt x="8" y="44"/>
                    </a:cubicBezTo>
                    <a:cubicBezTo>
                      <a:pt x="9" y="43"/>
                      <a:pt x="9" y="43"/>
                      <a:pt x="9" y="43"/>
                    </a:cubicBezTo>
                    <a:cubicBezTo>
                      <a:pt x="9" y="43"/>
                      <a:pt x="9" y="43"/>
                      <a:pt x="9" y="43"/>
                    </a:cubicBezTo>
                    <a:cubicBezTo>
                      <a:pt x="9" y="43"/>
                      <a:pt x="9" y="43"/>
                      <a:pt x="9" y="43"/>
                    </a:cubicBezTo>
                    <a:cubicBezTo>
                      <a:pt x="9" y="43"/>
                      <a:pt x="9" y="43"/>
                      <a:pt x="9" y="43"/>
                    </a:cubicBezTo>
                    <a:cubicBezTo>
                      <a:pt x="8" y="42"/>
                      <a:pt x="8" y="41"/>
                      <a:pt x="8" y="41"/>
                    </a:cubicBezTo>
                    <a:cubicBezTo>
                      <a:pt x="8" y="40"/>
                      <a:pt x="8" y="39"/>
                      <a:pt x="9" y="39"/>
                    </a:cubicBezTo>
                    <a:cubicBezTo>
                      <a:pt x="17" y="31"/>
                      <a:pt x="17" y="31"/>
                      <a:pt x="17" y="31"/>
                    </a:cubicBezTo>
                    <a:cubicBezTo>
                      <a:pt x="20" y="29"/>
                      <a:pt x="23" y="25"/>
                      <a:pt x="26" y="23"/>
                    </a:cubicBezTo>
                    <a:cubicBezTo>
                      <a:pt x="40" y="7"/>
                      <a:pt x="40" y="7"/>
                      <a:pt x="40" y="7"/>
                    </a:cubicBezTo>
                    <a:cubicBezTo>
                      <a:pt x="38" y="6"/>
                      <a:pt x="38" y="6"/>
                      <a:pt x="38" y="6"/>
                    </a:cubicBezTo>
                    <a:cubicBezTo>
                      <a:pt x="36" y="5"/>
                      <a:pt x="36" y="5"/>
                      <a:pt x="36" y="5"/>
                    </a:cubicBezTo>
                    <a:cubicBezTo>
                      <a:pt x="23" y="20"/>
                      <a:pt x="23" y="20"/>
                      <a:pt x="23" y="20"/>
                    </a:cubicBezTo>
                    <a:cubicBezTo>
                      <a:pt x="20" y="22"/>
                      <a:pt x="17" y="26"/>
                      <a:pt x="15" y="28"/>
                    </a:cubicBezTo>
                    <a:cubicBezTo>
                      <a:pt x="6" y="35"/>
                      <a:pt x="6" y="35"/>
                      <a:pt x="6" y="35"/>
                    </a:cubicBezTo>
                    <a:cubicBezTo>
                      <a:pt x="4" y="37"/>
                      <a:pt x="3" y="39"/>
                      <a:pt x="3" y="41"/>
                    </a:cubicBezTo>
                    <a:cubicBezTo>
                      <a:pt x="3" y="43"/>
                      <a:pt x="4" y="45"/>
                      <a:pt x="6" y="46"/>
                    </a:cubicBezTo>
                    <a:cubicBezTo>
                      <a:pt x="7" y="44"/>
                      <a:pt x="7" y="44"/>
                      <a:pt x="7" y="44"/>
                    </a:cubicBezTo>
                    <a:cubicBezTo>
                      <a:pt x="6" y="46"/>
                      <a:pt x="6" y="46"/>
                      <a:pt x="6" y="46"/>
                    </a:cubicBezTo>
                    <a:cubicBezTo>
                      <a:pt x="6" y="46"/>
                      <a:pt x="6" y="46"/>
                      <a:pt x="6" y="46"/>
                    </a:cubicBezTo>
                    <a:cubicBezTo>
                      <a:pt x="6" y="46"/>
                      <a:pt x="6" y="46"/>
                      <a:pt x="6" y="46"/>
                    </a:cubicBezTo>
                    <a:cubicBezTo>
                      <a:pt x="6" y="46"/>
                      <a:pt x="6" y="46"/>
                      <a:pt x="6" y="46"/>
                    </a:cubicBezTo>
                    <a:cubicBezTo>
                      <a:pt x="7" y="47"/>
                      <a:pt x="8" y="48"/>
                      <a:pt x="8" y="50"/>
                    </a:cubicBezTo>
                    <a:cubicBezTo>
                      <a:pt x="8" y="50"/>
                      <a:pt x="8" y="51"/>
                      <a:pt x="7" y="52"/>
                    </a:cubicBezTo>
                    <a:cubicBezTo>
                      <a:pt x="2" y="62"/>
                      <a:pt x="2" y="62"/>
                      <a:pt x="2" y="62"/>
                    </a:cubicBezTo>
                    <a:cubicBezTo>
                      <a:pt x="1" y="62"/>
                      <a:pt x="1" y="63"/>
                      <a:pt x="1" y="63"/>
                    </a:cubicBezTo>
                    <a:cubicBezTo>
                      <a:pt x="1" y="64"/>
                      <a:pt x="0" y="65"/>
                      <a:pt x="0" y="65"/>
                    </a:cubicBezTo>
                    <a:cubicBezTo>
                      <a:pt x="0" y="66"/>
                      <a:pt x="0" y="66"/>
                      <a:pt x="1" y="67"/>
                    </a:cubicBezTo>
                    <a:cubicBezTo>
                      <a:pt x="2" y="68"/>
                      <a:pt x="3" y="68"/>
                      <a:pt x="3" y="68"/>
                    </a:cubicBezTo>
                    <a:cubicBezTo>
                      <a:pt x="4" y="68"/>
                      <a:pt x="5" y="68"/>
                      <a:pt x="6" y="67"/>
                    </a:cubicBezTo>
                    <a:cubicBezTo>
                      <a:pt x="41" y="44"/>
                      <a:pt x="41" y="44"/>
                      <a:pt x="41" y="44"/>
                    </a:cubicBezTo>
                    <a:cubicBezTo>
                      <a:pt x="42" y="44"/>
                      <a:pt x="43" y="44"/>
                      <a:pt x="44" y="44"/>
                    </a:cubicBezTo>
                    <a:cubicBezTo>
                      <a:pt x="45" y="44"/>
                      <a:pt x="47" y="44"/>
                      <a:pt x="47" y="45"/>
                    </a:cubicBezTo>
                    <a:cubicBezTo>
                      <a:pt x="54" y="51"/>
                      <a:pt x="54" y="51"/>
                      <a:pt x="54" y="51"/>
                    </a:cubicBezTo>
                    <a:cubicBezTo>
                      <a:pt x="56" y="52"/>
                      <a:pt x="59" y="53"/>
                      <a:pt x="61" y="53"/>
                    </a:cubicBezTo>
                    <a:cubicBezTo>
                      <a:pt x="62" y="53"/>
                      <a:pt x="64" y="53"/>
                      <a:pt x="65" y="52"/>
                    </a:cubicBezTo>
                    <a:cubicBezTo>
                      <a:pt x="65" y="52"/>
                      <a:pt x="65" y="52"/>
                      <a:pt x="65" y="52"/>
                    </a:cubicBezTo>
                    <a:cubicBezTo>
                      <a:pt x="65" y="52"/>
                      <a:pt x="65" y="52"/>
                      <a:pt x="65" y="52"/>
                    </a:cubicBezTo>
                    <a:cubicBezTo>
                      <a:pt x="66" y="52"/>
                      <a:pt x="66" y="52"/>
                      <a:pt x="66" y="52"/>
                    </a:cubicBezTo>
                    <a:cubicBezTo>
                      <a:pt x="66" y="52"/>
                      <a:pt x="67" y="52"/>
                      <a:pt x="67" y="53"/>
                    </a:cubicBezTo>
                    <a:cubicBezTo>
                      <a:pt x="68" y="53"/>
                      <a:pt x="68" y="54"/>
                      <a:pt x="69" y="55"/>
                    </a:cubicBezTo>
                    <a:cubicBezTo>
                      <a:pt x="86" y="96"/>
                      <a:pt x="86" y="96"/>
                      <a:pt x="86" y="96"/>
                    </a:cubicBezTo>
                    <a:cubicBezTo>
                      <a:pt x="87" y="98"/>
                      <a:pt x="87" y="101"/>
                      <a:pt x="87" y="104"/>
                    </a:cubicBezTo>
                    <a:cubicBezTo>
                      <a:pt x="87" y="105"/>
                      <a:pt x="87" y="106"/>
                      <a:pt x="87" y="107"/>
                    </a:cubicBezTo>
                    <a:cubicBezTo>
                      <a:pt x="79" y="143"/>
                      <a:pt x="79" y="143"/>
                      <a:pt x="79" y="143"/>
                    </a:cubicBezTo>
                    <a:cubicBezTo>
                      <a:pt x="79" y="144"/>
                      <a:pt x="79" y="146"/>
                      <a:pt x="79" y="147"/>
                    </a:cubicBezTo>
                    <a:cubicBezTo>
                      <a:pt x="79" y="151"/>
                      <a:pt x="79" y="154"/>
                      <a:pt x="80" y="156"/>
                    </a:cubicBezTo>
                    <a:cubicBezTo>
                      <a:pt x="115" y="239"/>
                      <a:pt x="115" y="239"/>
                      <a:pt x="115" y="239"/>
                    </a:cubicBezTo>
                    <a:cubicBezTo>
                      <a:pt x="115" y="240"/>
                      <a:pt x="116" y="241"/>
                      <a:pt x="116" y="241"/>
                    </a:cubicBezTo>
                    <a:cubicBezTo>
                      <a:pt x="116" y="242"/>
                      <a:pt x="116" y="242"/>
                      <a:pt x="116" y="242"/>
                    </a:cubicBezTo>
                    <a:cubicBezTo>
                      <a:pt x="117" y="243"/>
                      <a:pt x="117" y="243"/>
                      <a:pt x="117" y="243"/>
                    </a:cubicBezTo>
                    <a:cubicBezTo>
                      <a:pt x="117" y="243"/>
                      <a:pt x="117" y="243"/>
                      <a:pt x="118" y="243"/>
                    </a:cubicBezTo>
                    <a:cubicBezTo>
                      <a:pt x="119" y="243"/>
                      <a:pt x="119" y="243"/>
                      <a:pt x="120" y="242"/>
                    </a:cubicBezTo>
                    <a:cubicBezTo>
                      <a:pt x="120" y="241"/>
                      <a:pt x="120" y="241"/>
                      <a:pt x="120" y="241"/>
                    </a:cubicBezTo>
                    <a:cubicBezTo>
                      <a:pt x="121" y="241"/>
                      <a:pt x="121" y="241"/>
                      <a:pt x="121" y="241"/>
                    </a:cubicBezTo>
                    <a:cubicBezTo>
                      <a:pt x="120" y="240"/>
                      <a:pt x="120" y="239"/>
                      <a:pt x="120" y="238"/>
                    </a:cubicBezTo>
                    <a:cubicBezTo>
                      <a:pt x="111" y="203"/>
                      <a:pt x="111" y="203"/>
                      <a:pt x="111" y="203"/>
                    </a:cubicBezTo>
                    <a:cubicBezTo>
                      <a:pt x="111" y="202"/>
                      <a:pt x="111" y="201"/>
                      <a:pt x="111" y="201"/>
                    </a:cubicBezTo>
                    <a:cubicBezTo>
                      <a:pt x="111" y="201"/>
                      <a:pt x="111" y="201"/>
                      <a:pt x="111" y="201"/>
                    </a:cubicBezTo>
                    <a:cubicBezTo>
                      <a:pt x="110" y="201"/>
                      <a:pt x="110" y="201"/>
                      <a:pt x="110" y="201"/>
                    </a:cubicBezTo>
                    <a:cubicBezTo>
                      <a:pt x="111" y="202"/>
                      <a:pt x="111" y="202"/>
                      <a:pt x="111" y="202"/>
                    </a:cubicBezTo>
                    <a:cubicBezTo>
                      <a:pt x="111" y="201"/>
                      <a:pt x="111" y="201"/>
                      <a:pt x="111" y="201"/>
                    </a:cubicBezTo>
                    <a:cubicBezTo>
                      <a:pt x="110" y="201"/>
                      <a:pt x="110" y="201"/>
                      <a:pt x="110" y="201"/>
                    </a:cubicBezTo>
                    <a:cubicBezTo>
                      <a:pt x="111" y="202"/>
                      <a:pt x="111" y="202"/>
                      <a:pt x="111" y="202"/>
                    </a:cubicBezTo>
                    <a:cubicBezTo>
                      <a:pt x="109" y="201"/>
                      <a:pt x="109" y="201"/>
                      <a:pt x="109" y="201"/>
                    </a:cubicBezTo>
                    <a:cubicBezTo>
                      <a:pt x="110" y="202"/>
                      <a:pt x="110" y="202"/>
                      <a:pt x="110" y="202"/>
                    </a:cubicBezTo>
                    <a:cubicBezTo>
                      <a:pt x="111" y="202"/>
                      <a:pt x="111" y="202"/>
                      <a:pt x="111" y="202"/>
                    </a:cubicBezTo>
                    <a:cubicBezTo>
                      <a:pt x="109" y="201"/>
                      <a:pt x="109" y="201"/>
                      <a:pt x="109" y="201"/>
                    </a:cubicBezTo>
                    <a:cubicBezTo>
                      <a:pt x="110" y="202"/>
                      <a:pt x="110" y="202"/>
                      <a:pt x="110" y="202"/>
                    </a:cubicBezTo>
                    <a:cubicBezTo>
                      <a:pt x="109" y="201"/>
                      <a:pt x="109" y="201"/>
                      <a:pt x="109" y="201"/>
                    </a:cubicBezTo>
                    <a:cubicBezTo>
                      <a:pt x="109" y="203"/>
                      <a:pt x="109" y="203"/>
                      <a:pt x="109" y="203"/>
                    </a:cubicBezTo>
                    <a:cubicBezTo>
                      <a:pt x="110" y="202"/>
                      <a:pt x="110" y="202"/>
                      <a:pt x="110" y="202"/>
                    </a:cubicBezTo>
                    <a:cubicBezTo>
                      <a:pt x="109" y="201"/>
                      <a:pt x="109" y="201"/>
                      <a:pt x="109" y="201"/>
                    </a:cubicBezTo>
                    <a:cubicBezTo>
                      <a:pt x="109" y="203"/>
                      <a:pt x="109" y="203"/>
                      <a:pt x="109" y="203"/>
                    </a:cubicBezTo>
                    <a:cubicBezTo>
                      <a:pt x="109" y="201"/>
                      <a:pt x="109" y="201"/>
                      <a:pt x="109" y="201"/>
                    </a:cubicBezTo>
                    <a:cubicBezTo>
                      <a:pt x="108" y="202"/>
                      <a:pt x="108" y="202"/>
                      <a:pt x="108" y="202"/>
                    </a:cubicBezTo>
                    <a:cubicBezTo>
                      <a:pt x="109" y="203"/>
                      <a:pt x="109" y="203"/>
                      <a:pt x="109" y="203"/>
                    </a:cubicBezTo>
                    <a:cubicBezTo>
                      <a:pt x="109" y="201"/>
                      <a:pt x="109" y="201"/>
                      <a:pt x="109" y="201"/>
                    </a:cubicBezTo>
                    <a:cubicBezTo>
                      <a:pt x="108" y="202"/>
                      <a:pt x="108" y="202"/>
                      <a:pt x="108" y="202"/>
                    </a:cubicBezTo>
                    <a:cubicBezTo>
                      <a:pt x="109" y="202"/>
                      <a:pt x="109" y="202"/>
                      <a:pt x="109" y="202"/>
                    </a:cubicBezTo>
                    <a:cubicBezTo>
                      <a:pt x="108" y="202"/>
                      <a:pt x="108" y="202"/>
                      <a:pt x="108" y="202"/>
                    </a:cubicBezTo>
                    <a:cubicBezTo>
                      <a:pt x="108" y="202"/>
                      <a:pt x="108" y="202"/>
                      <a:pt x="108" y="202"/>
                    </a:cubicBezTo>
                    <a:cubicBezTo>
                      <a:pt x="109" y="202"/>
                      <a:pt x="109" y="202"/>
                      <a:pt x="109" y="202"/>
                    </a:cubicBezTo>
                    <a:cubicBezTo>
                      <a:pt x="108" y="202"/>
                      <a:pt x="108" y="202"/>
                      <a:pt x="108" y="202"/>
                    </a:cubicBezTo>
                    <a:cubicBezTo>
                      <a:pt x="108" y="203"/>
                      <a:pt x="108" y="203"/>
                      <a:pt x="108" y="203"/>
                    </a:cubicBezTo>
                    <a:cubicBezTo>
                      <a:pt x="109" y="203"/>
                      <a:pt x="109" y="203"/>
                      <a:pt x="109" y="204"/>
                    </a:cubicBezTo>
                    <a:cubicBezTo>
                      <a:pt x="129" y="238"/>
                      <a:pt x="129" y="238"/>
                      <a:pt x="129" y="238"/>
                    </a:cubicBezTo>
                    <a:cubicBezTo>
                      <a:pt x="130" y="240"/>
                      <a:pt x="132" y="246"/>
                      <a:pt x="132" y="249"/>
                    </a:cubicBezTo>
                    <a:cubicBezTo>
                      <a:pt x="132" y="254"/>
                      <a:pt x="132" y="254"/>
                      <a:pt x="132" y="254"/>
                    </a:cubicBezTo>
                    <a:cubicBezTo>
                      <a:pt x="132" y="257"/>
                      <a:pt x="132" y="259"/>
                      <a:pt x="133" y="261"/>
                    </a:cubicBezTo>
                    <a:cubicBezTo>
                      <a:pt x="134" y="263"/>
                      <a:pt x="135" y="265"/>
                      <a:pt x="137" y="266"/>
                    </a:cubicBezTo>
                    <a:cubicBezTo>
                      <a:pt x="151" y="277"/>
                      <a:pt x="151" y="277"/>
                      <a:pt x="151" y="277"/>
                    </a:cubicBezTo>
                    <a:cubicBezTo>
                      <a:pt x="152" y="278"/>
                      <a:pt x="154" y="279"/>
                      <a:pt x="156" y="280"/>
                    </a:cubicBezTo>
                    <a:cubicBezTo>
                      <a:pt x="158" y="281"/>
                      <a:pt x="160" y="281"/>
                      <a:pt x="162" y="281"/>
                    </a:cubicBezTo>
                    <a:cubicBezTo>
                      <a:pt x="170" y="281"/>
                      <a:pt x="170" y="281"/>
                      <a:pt x="170" y="281"/>
                    </a:cubicBezTo>
                    <a:cubicBezTo>
                      <a:pt x="173" y="281"/>
                      <a:pt x="177" y="282"/>
                      <a:pt x="179" y="284"/>
                    </a:cubicBezTo>
                    <a:cubicBezTo>
                      <a:pt x="200" y="297"/>
                      <a:pt x="200" y="297"/>
                      <a:pt x="200" y="297"/>
                    </a:cubicBezTo>
                    <a:cubicBezTo>
                      <a:pt x="202" y="298"/>
                      <a:pt x="206" y="302"/>
                      <a:pt x="207" y="304"/>
                    </a:cubicBezTo>
                    <a:cubicBezTo>
                      <a:pt x="218" y="323"/>
                      <a:pt x="218" y="323"/>
                      <a:pt x="218" y="323"/>
                    </a:cubicBezTo>
                    <a:cubicBezTo>
                      <a:pt x="219" y="325"/>
                      <a:pt x="220" y="326"/>
                      <a:pt x="222" y="328"/>
                    </a:cubicBezTo>
                    <a:cubicBezTo>
                      <a:pt x="224" y="329"/>
                      <a:pt x="225" y="330"/>
                      <a:pt x="228" y="330"/>
                    </a:cubicBezTo>
                    <a:cubicBezTo>
                      <a:pt x="237" y="330"/>
                      <a:pt x="237" y="330"/>
                      <a:pt x="237" y="330"/>
                    </a:cubicBezTo>
                    <a:cubicBezTo>
                      <a:pt x="238" y="330"/>
                      <a:pt x="239" y="330"/>
                      <a:pt x="241" y="331"/>
                    </a:cubicBezTo>
                    <a:cubicBezTo>
                      <a:pt x="242" y="332"/>
                      <a:pt x="243" y="333"/>
                      <a:pt x="244" y="334"/>
                    </a:cubicBezTo>
                    <a:cubicBezTo>
                      <a:pt x="244" y="335"/>
                      <a:pt x="244" y="335"/>
                      <a:pt x="244" y="335"/>
                    </a:cubicBezTo>
                    <a:cubicBezTo>
                      <a:pt x="244" y="335"/>
                      <a:pt x="244" y="335"/>
                      <a:pt x="244" y="335"/>
                    </a:cubicBezTo>
                    <a:cubicBezTo>
                      <a:pt x="244" y="335"/>
                      <a:pt x="244" y="335"/>
                      <a:pt x="244" y="335"/>
                    </a:cubicBezTo>
                    <a:cubicBezTo>
                      <a:pt x="246" y="337"/>
                      <a:pt x="246" y="340"/>
                      <a:pt x="246" y="343"/>
                    </a:cubicBezTo>
                    <a:cubicBezTo>
                      <a:pt x="246" y="344"/>
                      <a:pt x="246" y="345"/>
                      <a:pt x="246" y="345"/>
                    </a:cubicBezTo>
                    <a:cubicBezTo>
                      <a:pt x="238" y="394"/>
                      <a:pt x="238" y="394"/>
                      <a:pt x="238" y="394"/>
                    </a:cubicBezTo>
                    <a:cubicBezTo>
                      <a:pt x="238" y="395"/>
                      <a:pt x="237" y="396"/>
                      <a:pt x="237" y="397"/>
                    </a:cubicBezTo>
                    <a:cubicBezTo>
                      <a:pt x="237" y="400"/>
                      <a:pt x="238" y="404"/>
                      <a:pt x="240" y="407"/>
                    </a:cubicBezTo>
                    <a:cubicBezTo>
                      <a:pt x="276" y="468"/>
                      <a:pt x="276" y="468"/>
                      <a:pt x="276" y="468"/>
                    </a:cubicBezTo>
                    <a:cubicBezTo>
                      <a:pt x="278" y="470"/>
                      <a:pt x="279" y="475"/>
                      <a:pt x="279" y="479"/>
                    </a:cubicBezTo>
                    <a:cubicBezTo>
                      <a:pt x="279" y="618"/>
                      <a:pt x="279" y="618"/>
                      <a:pt x="279" y="618"/>
                    </a:cubicBezTo>
                    <a:cubicBezTo>
                      <a:pt x="279" y="622"/>
                      <a:pt x="280" y="628"/>
                      <a:pt x="282" y="631"/>
                    </a:cubicBezTo>
                    <a:cubicBezTo>
                      <a:pt x="299" y="664"/>
                      <a:pt x="299" y="664"/>
                      <a:pt x="299" y="664"/>
                    </a:cubicBezTo>
                    <a:cubicBezTo>
                      <a:pt x="299" y="665"/>
                      <a:pt x="300" y="665"/>
                      <a:pt x="300" y="666"/>
                    </a:cubicBezTo>
                    <a:cubicBezTo>
                      <a:pt x="300" y="666"/>
                      <a:pt x="301" y="666"/>
                      <a:pt x="301" y="667"/>
                    </a:cubicBezTo>
                    <a:cubicBezTo>
                      <a:pt x="301" y="667"/>
                      <a:pt x="302" y="667"/>
                      <a:pt x="303" y="667"/>
                    </a:cubicBezTo>
                    <a:cubicBezTo>
                      <a:pt x="303" y="667"/>
                      <a:pt x="304" y="667"/>
                      <a:pt x="305" y="666"/>
                    </a:cubicBezTo>
                    <a:cubicBezTo>
                      <a:pt x="305" y="665"/>
                      <a:pt x="305" y="665"/>
                      <a:pt x="306" y="664"/>
                    </a:cubicBezTo>
                    <a:cubicBezTo>
                      <a:pt x="306" y="663"/>
                      <a:pt x="306" y="663"/>
                      <a:pt x="306" y="662"/>
                    </a:cubicBezTo>
                    <a:cubicBezTo>
                      <a:pt x="306" y="635"/>
                      <a:pt x="306" y="635"/>
                      <a:pt x="306" y="635"/>
                    </a:cubicBezTo>
                    <a:cubicBezTo>
                      <a:pt x="306" y="631"/>
                      <a:pt x="307" y="626"/>
                      <a:pt x="307" y="622"/>
                    </a:cubicBezTo>
                    <a:cubicBezTo>
                      <a:pt x="314" y="597"/>
                      <a:pt x="314" y="597"/>
                      <a:pt x="314" y="597"/>
                    </a:cubicBezTo>
                    <a:cubicBezTo>
                      <a:pt x="315" y="594"/>
                      <a:pt x="317" y="589"/>
                      <a:pt x="319" y="587"/>
                    </a:cubicBezTo>
                    <a:cubicBezTo>
                      <a:pt x="423" y="439"/>
                      <a:pt x="423" y="439"/>
                      <a:pt x="423" y="439"/>
                    </a:cubicBezTo>
                    <a:cubicBezTo>
                      <a:pt x="425" y="436"/>
                      <a:pt x="427" y="431"/>
                      <a:pt x="428" y="427"/>
                    </a:cubicBezTo>
                    <a:cubicBezTo>
                      <a:pt x="429" y="415"/>
                      <a:pt x="429" y="415"/>
                      <a:pt x="429" y="415"/>
                    </a:cubicBezTo>
                    <a:cubicBezTo>
                      <a:pt x="429" y="414"/>
                      <a:pt x="429" y="414"/>
                      <a:pt x="429" y="413"/>
                    </a:cubicBezTo>
                    <a:cubicBezTo>
                      <a:pt x="429" y="411"/>
                      <a:pt x="429" y="409"/>
                      <a:pt x="428" y="408"/>
                    </a:cubicBezTo>
                    <a:cubicBezTo>
                      <a:pt x="427" y="406"/>
                      <a:pt x="426" y="404"/>
                      <a:pt x="425" y="403"/>
                    </a:cubicBezTo>
                    <a:cubicBezTo>
                      <a:pt x="383" y="378"/>
                      <a:pt x="383" y="378"/>
                      <a:pt x="383" y="378"/>
                    </a:cubicBezTo>
                    <a:cubicBezTo>
                      <a:pt x="381" y="377"/>
                      <a:pt x="380" y="377"/>
                      <a:pt x="378" y="377"/>
                    </a:cubicBezTo>
                    <a:cubicBezTo>
                      <a:pt x="376" y="377"/>
                      <a:pt x="373" y="378"/>
                      <a:pt x="372" y="380"/>
                    </a:cubicBezTo>
                    <a:cubicBezTo>
                      <a:pt x="371" y="381"/>
                      <a:pt x="369" y="382"/>
                      <a:pt x="368" y="382"/>
                    </a:cubicBezTo>
                    <a:cubicBezTo>
                      <a:pt x="367" y="382"/>
                      <a:pt x="367" y="381"/>
                      <a:pt x="367" y="381"/>
                    </a:cubicBezTo>
                    <a:cubicBezTo>
                      <a:pt x="366" y="381"/>
                      <a:pt x="366" y="380"/>
                      <a:pt x="365" y="379"/>
                    </a:cubicBezTo>
                    <a:cubicBezTo>
                      <a:pt x="365" y="378"/>
                      <a:pt x="364" y="377"/>
                      <a:pt x="364" y="376"/>
                    </a:cubicBezTo>
                    <a:cubicBezTo>
                      <a:pt x="364" y="375"/>
                      <a:pt x="364" y="375"/>
                      <a:pt x="364" y="374"/>
                    </a:cubicBezTo>
                    <a:cubicBezTo>
                      <a:pt x="365" y="369"/>
                      <a:pt x="365" y="369"/>
                      <a:pt x="365" y="369"/>
                    </a:cubicBezTo>
                    <a:cubicBezTo>
                      <a:pt x="365" y="368"/>
                      <a:pt x="365" y="367"/>
                      <a:pt x="365" y="367"/>
                    </a:cubicBezTo>
                    <a:cubicBezTo>
                      <a:pt x="365" y="365"/>
                      <a:pt x="365" y="363"/>
                      <a:pt x="364" y="361"/>
                    </a:cubicBezTo>
                    <a:cubicBezTo>
                      <a:pt x="364" y="359"/>
                      <a:pt x="363" y="357"/>
                      <a:pt x="362" y="356"/>
                    </a:cubicBezTo>
                    <a:cubicBezTo>
                      <a:pt x="330" y="325"/>
                      <a:pt x="330" y="325"/>
                      <a:pt x="330" y="325"/>
                    </a:cubicBezTo>
                    <a:cubicBezTo>
                      <a:pt x="327" y="323"/>
                      <a:pt x="323" y="320"/>
                      <a:pt x="320" y="319"/>
                    </a:cubicBezTo>
                    <a:cubicBezTo>
                      <a:pt x="280" y="301"/>
                      <a:pt x="280" y="301"/>
                      <a:pt x="280" y="301"/>
                    </a:cubicBezTo>
                    <a:cubicBezTo>
                      <a:pt x="279" y="301"/>
                      <a:pt x="278" y="301"/>
                      <a:pt x="277" y="301"/>
                    </a:cubicBezTo>
                    <a:cubicBezTo>
                      <a:pt x="274" y="301"/>
                      <a:pt x="271" y="302"/>
                      <a:pt x="269" y="305"/>
                    </a:cubicBezTo>
                    <a:cubicBezTo>
                      <a:pt x="257" y="321"/>
                      <a:pt x="257" y="321"/>
                      <a:pt x="257" y="321"/>
                    </a:cubicBezTo>
                    <a:cubicBezTo>
                      <a:pt x="256" y="322"/>
                      <a:pt x="255" y="323"/>
                      <a:pt x="254" y="323"/>
                    </a:cubicBezTo>
                    <a:cubicBezTo>
                      <a:pt x="254" y="323"/>
                      <a:pt x="253" y="322"/>
                      <a:pt x="252" y="322"/>
                    </a:cubicBezTo>
                    <a:cubicBezTo>
                      <a:pt x="251" y="320"/>
                      <a:pt x="251" y="320"/>
                      <a:pt x="251" y="320"/>
                    </a:cubicBezTo>
                    <a:cubicBezTo>
                      <a:pt x="249" y="319"/>
                      <a:pt x="247" y="318"/>
                      <a:pt x="246" y="317"/>
                    </a:cubicBezTo>
                    <a:cubicBezTo>
                      <a:pt x="244" y="316"/>
                      <a:pt x="242" y="316"/>
                      <a:pt x="240" y="316"/>
                    </a:cubicBezTo>
                    <a:cubicBezTo>
                      <a:pt x="234" y="316"/>
                      <a:pt x="234" y="316"/>
                      <a:pt x="234" y="316"/>
                    </a:cubicBezTo>
                    <a:cubicBezTo>
                      <a:pt x="233" y="316"/>
                      <a:pt x="232" y="315"/>
                      <a:pt x="231" y="314"/>
                    </a:cubicBezTo>
                    <a:cubicBezTo>
                      <a:pt x="230" y="314"/>
                      <a:pt x="229" y="312"/>
                      <a:pt x="229" y="311"/>
                    </a:cubicBezTo>
                    <a:cubicBezTo>
                      <a:pt x="227" y="306"/>
                      <a:pt x="227" y="306"/>
                      <a:pt x="227" y="306"/>
                    </a:cubicBezTo>
                    <a:cubicBezTo>
                      <a:pt x="226" y="304"/>
                      <a:pt x="226" y="303"/>
                      <a:pt x="226" y="301"/>
                    </a:cubicBezTo>
                    <a:cubicBezTo>
                      <a:pt x="226" y="300"/>
                      <a:pt x="226" y="299"/>
                      <a:pt x="226" y="299"/>
                    </a:cubicBezTo>
                    <a:cubicBezTo>
                      <a:pt x="226" y="299"/>
                      <a:pt x="226" y="299"/>
                      <a:pt x="226" y="299"/>
                    </a:cubicBezTo>
                    <a:cubicBezTo>
                      <a:pt x="226" y="299"/>
                      <a:pt x="226" y="299"/>
                      <a:pt x="226" y="299"/>
                    </a:cubicBezTo>
                    <a:cubicBezTo>
                      <a:pt x="227" y="297"/>
                      <a:pt x="227" y="296"/>
                      <a:pt x="227" y="295"/>
                    </a:cubicBezTo>
                    <a:cubicBezTo>
                      <a:pt x="227" y="292"/>
                      <a:pt x="227" y="290"/>
                      <a:pt x="225" y="288"/>
                    </a:cubicBezTo>
                    <a:cubicBezTo>
                      <a:pt x="221" y="282"/>
                      <a:pt x="221" y="282"/>
                      <a:pt x="221" y="282"/>
                    </a:cubicBezTo>
                    <a:cubicBezTo>
                      <a:pt x="220" y="280"/>
                      <a:pt x="220" y="279"/>
                      <a:pt x="219" y="279"/>
                    </a:cubicBezTo>
                    <a:cubicBezTo>
                      <a:pt x="218" y="278"/>
                      <a:pt x="217" y="277"/>
                      <a:pt x="215" y="277"/>
                    </a:cubicBezTo>
                    <a:cubicBezTo>
                      <a:pt x="214" y="277"/>
                      <a:pt x="213" y="278"/>
                      <a:pt x="213" y="279"/>
                    </a:cubicBezTo>
                    <a:cubicBezTo>
                      <a:pt x="213" y="279"/>
                      <a:pt x="212" y="279"/>
                      <a:pt x="211" y="280"/>
                    </a:cubicBezTo>
                    <a:cubicBezTo>
                      <a:pt x="210" y="280"/>
                      <a:pt x="209" y="280"/>
                      <a:pt x="207" y="280"/>
                    </a:cubicBezTo>
                    <a:cubicBezTo>
                      <a:pt x="207" y="280"/>
                      <a:pt x="207" y="280"/>
                      <a:pt x="206" y="280"/>
                    </a:cubicBezTo>
                    <a:cubicBezTo>
                      <a:pt x="206" y="279"/>
                      <a:pt x="206" y="278"/>
                      <a:pt x="206" y="277"/>
                    </a:cubicBezTo>
                    <a:cubicBezTo>
                      <a:pt x="206" y="277"/>
                      <a:pt x="206" y="277"/>
                      <a:pt x="206" y="276"/>
                    </a:cubicBezTo>
                    <a:cubicBezTo>
                      <a:pt x="209" y="261"/>
                      <a:pt x="209" y="261"/>
                      <a:pt x="209" y="261"/>
                    </a:cubicBezTo>
                    <a:cubicBezTo>
                      <a:pt x="209" y="260"/>
                      <a:pt x="209" y="260"/>
                      <a:pt x="209" y="259"/>
                    </a:cubicBezTo>
                    <a:cubicBezTo>
                      <a:pt x="209" y="257"/>
                      <a:pt x="208" y="255"/>
                      <a:pt x="207" y="254"/>
                    </a:cubicBezTo>
                    <a:cubicBezTo>
                      <a:pt x="206" y="253"/>
                      <a:pt x="205" y="252"/>
                      <a:pt x="203" y="252"/>
                    </a:cubicBezTo>
                    <a:cubicBezTo>
                      <a:pt x="201" y="252"/>
                      <a:pt x="201" y="252"/>
                      <a:pt x="201" y="252"/>
                    </a:cubicBezTo>
                    <a:cubicBezTo>
                      <a:pt x="199" y="252"/>
                      <a:pt x="197" y="253"/>
                      <a:pt x="196" y="254"/>
                    </a:cubicBezTo>
                    <a:cubicBezTo>
                      <a:pt x="194" y="255"/>
                      <a:pt x="193" y="257"/>
                      <a:pt x="192" y="259"/>
                    </a:cubicBezTo>
                    <a:cubicBezTo>
                      <a:pt x="192" y="260"/>
                      <a:pt x="192" y="260"/>
                      <a:pt x="192" y="260"/>
                    </a:cubicBezTo>
                    <a:cubicBezTo>
                      <a:pt x="191" y="261"/>
                      <a:pt x="190" y="263"/>
                      <a:pt x="189" y="264"/>
                    </a:cubicBezTo>
                    <a:cubicBezTo>
                      <a:pt x="188" y="264"/>
                      <a:pt x="187" y="265"/>
                      <a:pt x="187" y="265"/>
                    </a:cubicBezTo>
                    <a:cubicBezTo>
                      <a:pt x="177" y="265"/>
                      <a:pt x="177" y="265"/>
                      <a:pt x="177" y="265"/>
                    </a:cubicBezTo>
                    <a:cubicBezTo>
                      <a:pt x="176" y="265"/>
                      <a:pt x="175" y="264"/>
                      <a:pt x="174" y="264"/>
                    </a:cubicBezTo>
                    <a:cubicBezTo>
                      <a:pt x="173" y="263"/>
                      <a:pt x="173" y="261"/>
                      <a:pt x="172" y="260"/>
                    </a:cubicBezTo>
                    <a:cubicBezTo>
                      <a:pt x="169" y="247"/>
                      <a:pt x="169" y="247"/>
                      <a:pt x="169" y="247"/>
                    </a:cubicBezTo>
                    <a:cubicBezTo>
                      <a:pt x="169" y="246"/>
                      <a:pt x="169" y="244"/>
                      <a:pt x="169" y="242"/>
                    </a:cubicBezTo>
                    <a:cubicBezTo>
                      <a:pt x="169" y="240"/>
                      <a:pt x="169" y="237"/>
                      <a:pt x="170" y="236"/>
                    </a:cubicBezTo>
                    <a:cubicBezTo>
                      <a:pt x="176" y="217"/>
                      <a:pt x="176" y="217"/>
                      <a:pt x="176" y="217"/>
                    </a:cubicBezTo>
                    <a:cubicBezTo>
                      <a:pt x="177" y="216"/>
                      <a:pt x="178" y="214"/>
                      <a:pt x="179" y="214"/>
                    </a:cubicBezTo>
                    <a:cubicBezTo>
                      <a:pt x="180" y="213"/>
                      <a:pt x="181" y="212"/>
                      <a:pt x="181" y="212"/>
                    </a:cubicBezTo>
                    <a:cubicBezTo>
                      <a:pt x="216" y="212"/>
                      <a:pt x="216" y="212"/>
                      <a:pt x="216" y="212"/>
                    </a:cubicBezTo>
                    <a:cubicBezTo>
                      <a:pt x="217" y="212"/>
                      <a:pt x="218" y="213"/>
                      <a:pt x="218" y="213"/>
                    </a:cubicBezTo>
                    <a:cubicBezTo>
                      <a:pt x="219" y="214"/>
                      <a:pt x="219" y="215"/>
                      <a:pt x="219" y="216"/>
                    </a:cubicBezTo>
                    <a:cubicBezTo>
                      <a:pt x="219" y="218"/>
                      <a:pt x="220" y="220"/>
                      <a:pt x="221" y="222"/>
                    </a:cubicBezTo>
                    <a:cubicBezTo>
                      <a:pt x="221" y="224"/>
                      <a:pt x="222" y="226"/>
                      <a:pt x="223" y="228"/>
                    </a:cubicBezTo>
                    <a:cubicBezTo>
                      <a:pt x="226" y="232"/>
                      <a:pt x="226" y="232"/>
                      <a:pt x="226" y="232"/>
                    </a:cubicBezTo>
                    <a:cubicBezTo>
                      <a:pt x="227" y="232"/>
                      <a:pt x="227" y="233"/>
                      <a:pt x="228" y="233"/>
                    </a:cubicBezTo>
                    <a:cubicBezTo>
                      <a:pt x="228" y="234"/>
                      <a:pt x="229" y="234"/>
                      <a:pt x="230" y="234"/>
                    </a:cubicBezTo>
                    <a:cubicBezTo>
                      <a:pt x="231" y="234"/>
                      <a:pt x="231" y="234"/>
                      <a:pt x="232" y="233"/>
                    </a:cubicBezTo>
                    <a:cubicBezTo>
                      <a:pt x="233" y="233"/>
                      <a:pt x="233" y="232"/>
                      <a:pt x="233" y="231"/>
                    </a:cubicBezTo>
                    <a:cubicBezTo>
                      <a:pt x="233" y="230"/>
                      <a:pt x="234" y="229"/>
                      <a:pt x="234" y="228"/>
                    </a:cubicBezTo>
                    <a:cubicBezTo>
                      <a:pt x="234" y="225"/>
                      <a:pt x="234" y="225"/>
                      <a:pt x="234" y="225"/>
                    </a:cubicBezTo>
                    <a:cubicBezTo>
                      <a:pt x="234" y="223"/>
                      <a:pt x="233" y="221"/>
                      <a:pt x="233" y="219"/>
                    </a:cubicBezTo>
                    <a:cubicBezTo>
                      <a:pt x="232" y="217"/>
                      <a:pt x="232" y="216"/>
                      <a:pt x="231" y="214"/>
                    </a:cubicBezTo>
                    <a:cubicBezTo>
                      <a:pt x="231" y="214"/>
                      <a:pt x="230" y="213"/>
                      <a:pt x="230" y="211"/>
                    </a:cubicBezTo>
                    <a:cubicBezTo>
                      <a:pt x="229" y="209"/>
                      <a:pt x="229" y="207"/>
                      <a:pt x="229" y="206"/>
                    </a:cubicBezTo>
                    <a:cubicBezTo>
                      <a:pt x="229" y="204"/>
                      <a:pt x="229" y="204"/>
                      <a:pt x="229" y="204"/>
                    </a:cubicBezTo>
                    <a:cubicBezTo>
                      <a:pt x="229" y="201"/>
                      <a:pt x="230" y="195"/>
                      <a:pt x="232" y="193"/>
                    </a:cubicBezTo>
                    <a:cubicBezTo>
                      <a:pt x="234" y="189"/>
                      <a:pt x="234" y="189"/>
                      <a:pt x="234" y="189"/>
                    </a:cubicBezTo>
                    <a:cubicBezTo>
                      <a:pt x="236" y="186"/>
                      <a:pt x="237" y="180"/>
                      <a:pt x="237" y="176"/>
                    </a:cubicBezTo>
                    <a:cubicBezTo>
                      <a:pt x="237" y="168"/>
                      <a:pt x="237" y="168"/>
                      <a:pt x="237" y="168"/>
                    </a:cubicBezTo>
                    <a:cubicBezTo>
                      <a:pt x="237" y="165"/>
                      <a:pt x="238" y="160"/>
                      <a:pt x="240" y="157"/>
                    </a:cubicBezTo>
                    <a:cubicBezTo>
                      <a:pt x="255" y="128"/>
                      <a:pt x="255" y="128"/>
                      <a:pt x="255" y="128"/>
                    </a:cubicBezTo>
                    <a:cubicBezTo>
                      <a:pt x="255" y="127"/>
                      <a:pt x="256" y="126"/>
                      <a:pt x="258" y="125"/>
                    </a:cubicBezTo>
                    <a:cubicBezTo>
                      <a:pt x="259" y="124"/>
                      <a:pt x="260" y="123"/>
                      <a:pt x="261" y="123"/>
                    </a:cubicBezTo>
                    <a:cubicBezTo>
                      <a:pt x="269" y="123"/>
                      <a:pt x="269" y="123"/>
                      <a:pt x="269" y="123"/>
                    </a:cubicBezTo>
                    <a:cubicBezTo>
                      <a:pt x="270" y="123"/>
                      <a:pt x="271" y="123"/>
                      <a:pt x="272" y="123"/>
                    </a:cubicBezTo>
                    <a:cubicBezTo>
                      <a:pt x="273" y="122"/>
                      <a:pt x="273" y="121"/>
                      <a:pt x="273" y="119"/>
                    </a:cubicBezTo>
                    <a:cubicBezTo>
                      <a:pt x="273" y="118"/>
                      <a:pt x="273" y="117"/>
                      <a:pt x="272" y="115"/>
                    </a:cubicBezTo>
                    <a:cubicBezTo>
                      <a:pt x="265" y="107"/>
                      <a:pt x="265" y="107"/>
                      <a:pt x="265" y="107"/>
                    </a:cubicBezTo>
                    <a:cubicBezTo>
                      <a:pt x="263" y="105"/>
                      <a:pt x="261" y="104"/>
                      <a:pt x="258" y="104"/>
                    </a:cubicBezTo>
                    <a:cubicBezTo>
                      <a:pt x="257" y="104"/>
                      <a:pt x="255" y="104"/>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6"/>
                      <a:pt x="254" y="106"/>
                      <a:pt x="254" y="106"/>
                    </a:cubicBezTo>
                    <a:cubicBezTo>
                      <a:pt x="254" y="105"/>
                      <a:pt x="254" y="105"/>
                      <a:pt x="254" y="105"/>
                    </a:cubicBezTo>
                    <a:cubicBezTo>
                      <a:pt x="254" y="105"/>
                      <a:pt x="254" y="105"/>
                      <a:pt x="254" y="105"/>
                    </a:cubicBezTo>
                    <a:cubicBezTo>
                      <a:pt x="254" y="106"/>
                      <a:pt x="254" y="106"/>
                      <a:pt x="254" y="106"/>
                    </a:cubicBezTo>
                    <a:cubicBezTo>
                      <a:pt x="254" y="105"/>
                      <a:pt x="254" y="105"/>
                      <a:pt x="254" y="105"/>
                    </a:cubicBezTo>
                    <a:cubicBezTo>
                      <a:pt x="254" y="106"/>
                      <a:pt x="254" y="106"/>
                      <a:pt x="254" y="106"/>
                    </a:cubicBezTo>
                    <a:cubicBezTo>
                      <a:pt x="255" y="106"/>
                      <a:pt x="255" y="106"/>
                      <a:pt x="255" y="106"/>
                    </a:cubicBezTo>
                    <a:cubicBezTo>
                      <a:pt x="254" y="105"/>
                      <a:pt x="254" y="105"/>
                      <a:pt x="254" y="105"/>
                    </a:cubicBezTo>
                    <a:cubicBezTo>
                      <a:pt x="254" y="106"/>
                      <a:pt x="254" y="106"/>
                      <a:pt x="254" y="106"/>
                    </a:cubicBezTo>
                    <a:cubicBezTo>
                      <a:pt x="255" y="106"/>
                      <a:pt x="255" y="106"/>
                      <a:pt x="255" y="106"/>
                    </a:cubicBezTo>
                    <a:cubicBezTo>
                      <a:pt x="255" y="105"/>
                      <a:pt x="255" y="105"/>
                      <a:pt x="255" y="105"/>
                    </a:cubicBezTo>
                    <a:cubicBezTo>
                      <a:pt x="255" y="104"/>
                      <a:pt x="255" y="104"/>
                      <a:pt x="255" y="104"/>
                    </a:cubicBezTo>
                    <a:cubicBezTo>
                      <a:pt x="255" y="101"/>
                      <a:pt x="255" y="101"/>
                      <a:pt x="255" y="101"/>
                    </a:cubicBezTo>
                    <a:cubicBezTo>
                      <a:pt x="256" y="100"/>
                      <a:pt x="257" y="98"/>
                      <a:pt x="257" y="98"/>
                    </a:cubicBezTo>
                    <a:cubicBezTo>
                      <a:pt x="258" y="97"/>
                      <a:pt x="259" y="96"/>
                      <a:pt x="260" y="96"/>
                    </a:cubicBezTo>
                    <a:cubicBezTo>
                      <a:pt x="269" y="96"/>
                      <a:pt x="269" y="96"/>
                      <a:pt x="269" y="96"/>
                    </a:cubicBezTo>
                    <a:cubicBezTo>
                      <a:pt x="271" y="96"/>
                      <a:pt x="272" y="96"/>
                      <a:pt x="274" y="95"/>
                    </a:cubicBezTo>
                    <a:cubicBezTo>
                      <a:pt x="276" y="94"/>
                      <a:pt x="278" y="93"/>
                      <a:pt x="279" y="91"/>
                    </a:cubicBezTo>
                    <a:cubicBezTo>
                      <a:pt x="280" y="90"/>
                      <a:pt x="280" y="88"/>
                      <a:pt x="280" y="86"/>
                    </a:cubicBezTo>
                    <a:cubicBezTo>
                      <a:pt x="280" y="84"/>
                      <a:pt x="279" y="82"/>
                      <a:pt x="278" y="80"/>
                    </a:cubicBezTo>
                    <a:cubicBezTo>
                      <a:pt x="246" y="45"/>
                      <a:pt x="246" y="45"/>
                      <a:pt x="246" y="45"/>
                    </a:cubicBezTo>
                    <a:cubicBezTo>
                      <a:pt x="245" y="44"/>
                      <a:pt x="244" y="43"/>
                      <a:pt x="242" y="43"/>
                    </a:cubicBezTo>
                    <a:cubicBezTo>
                      <a:pt x="242" y="43"/>
                      <a:pt x="241" y="43"/>
                      <a:pt x="240" y="44"/>
                    </a:cubicBezTo>
                    <a:cubicBezTo>
                      <a:pt x="239" y="44"/>
                      <a:pt x="239" y="45"/>
                      <a:pt x="239" y="46"/>
                    </a:cubicBezTo>
                    <a:cubicBezTo>
                      <a:pt x="238" y="47"/>
                      <a:pt x="238" y="48"/>
                      <a:pt x="238" y="49"/>
                    </a:cubicBezTo>
                    <a:cubicBezTo>
                      <a:pt x="238" y="51"/>
                      <a:pt x="238" y="51"/>
                      <a:pt x="238" y="51"/>
                    </a:cubicBezTo>
                    <a:cubicBezTo>
                      <a:pt x="238" y="52"/>
                      <a:pt x="238" y="52"/>
                      <a:pt x="238" y="53"/>
                    </a:cubicBezTo>
                    <a:cubicBezTo>
                      <a:pt x="238" y="53"/>
                      <a:pt x="238" y="53"/>
                      <a:pt x="238" y="53"/>
                    </a:cubicBezTo>
                    <a:cubicBezTo>
                      <a:pt x="237" y="53"/>
                      <a:pt x="237" y="53"/>
                      <a:pt x="237" y="53"/>
                    </a:cubicBezTo>
                    <a:cubicBezTo>
                      <a:pt x="214" y="38"/>
                      <a:pt x="214" y="38"/>
                      <a:pt x="214" y="38"/>
                    </a:cubicBezTo>
                    <a:cubicBezTo>
                      <a:pt x="213" y="38"/>
                      <a:pt x="212" y="37"/>
                      <a:pt x="211" y="37"/>
                    </a:cubicBezTo>
                    <a:cubicBezTo>
                      <a:pt x="210" y="37"/>
                      <a:pt x="209" y="38"/>
                      <a:pt x="208" y="39"/>
                    </a:cubicBezTo>
                    <a:cubicBezTo>
                      <a:pt x="207" y="40"/>
                      <a:pt x="207" y="41"/>
                      <a:pt x="207" y="42"/>
                    </a:cubicBezTo>
                    <a:cubicBezTo>
                      <a:pt x="207" y="43"/>
                      <a:pt x="207" y="43"/>
                      <a:pt x="207" y="44"/>
                    </a:cubicBezTo>
                    <a:cubicBezTo>
                      <a:pt x="211" y="57"/>
                      <a:pt x="211" y="57"/>
                      <a:pt x="211" y="57"/>
                    </a:cubicBezTo>
                    <a:cubicBezTo>
                      <a:pt x="211" y="61"/>
                      <a:pt x="212" y="67"/>
                      <a:pt x="212" y="70"/>
                    </a:cubicBezTo>
                    <a:cubicBezTo>
                      <a:pt x="212" y="87"/>
                      <a:pt x="212" y="87"/>
                      <a:pt x="212" y="87"/>
                    </a:cubicBezTo>
                    <a:cubicBezTo>
                      <a:pt x="212" y="88"/>
                      <a:pt x="212" y="89"/>
                      <a:pt x="212" y="89"/>
                    </a:cubicBezTo>
                    <a:cubicBezTo>
                      <a:pt x="212" y="89"/>
                      <a:pt x="212" y="89"/>
                      <a:pt x="212" y="89"/>
                    </a:cubicBezTo>
                    <a:cubicBezTo>
                      <a:pt x="213" y="90"/>
                      <a:pt x="213" y="90"/>
                      <a:pt x="213" y="90"/>
                    </a:cubicBezTo>
                    <a:cubicBezTo>
                      <a:pt x="212" y="89"/>
                      <a:pt x="212" y="89"/>
                      <a:pt x="212" y="89"/>
                    </a:cubicBezTo>
                    <a:cubicBezTo>
                      <a:pt x="212" y="89"/>
                      <a:pt x="212" y="89"/>
                      <a:pt x="212" y="89"/>
                    </a:cubicBezTo>
                    <a:cubicBezTo>
                      <a:pt x="213" y="90"/>
                      <a:pt x="213" y="90"/>
                      <a:pt x="213" y="90"/>
                    </a:cubicBezTo>
                    <a:cubicBezTo>
                      <a:pt x="212" y="89"/>
                      <a:pt x="212" y="89"/>
                      <a:pt x="212" y="89"/>
                    </a:cubicBezTo>
                    <a:cubicBezTo>
                      <a:pt x="213" y="90"/>
                      <a:pt x="213" y="90"/>
                      <a:pt x="213" y="90"/>
                    </a:cubicBezTo>
                    <a:cubicBezTo>
                      <a:pt x="213" y="88"/>
                      <a:pt x="213" y="88"/>
                      <a:pt x="213" y="88"/>
                    </a:cubicBezTo>
                    <a:cubicBezTo>
                      <a:pt x="212" y="89"/>
                      <a:pt x="212" y="89"/>
                      <a:pt x="212" y="89"/>
                    </a:cubicBezTo>
                    <a:cubicBezTo>
                      <a:pt x="213" y="90"/>
                      <a:pt x="213" y="90"/>
                      <a:pt x="213" y="90"/>
                    </a:cubicBezTo>
                    <a:cubicBezTo>
                      <a:pt x="213" y="88"/>
                      <a:pt x="213" y="88"/>
                      <a:pt x="213" y="88"/>
                    </a:cubicBezTo>
                    <a:cubicBezTo>
                      <a:pt x="213" y="90"/>
                      <a:pt x="213" y="90"/>
                      <a:pt x="213" y="90"/>
                    </a:cubicBezTo>
                    <a:cubicBezTo>
                      <a:pt x="214" y="89"/>
                      <a:pt x="214" y="89"/>
                      <a:pt x="214" y="89"/>
                    </a:cubicBezTo>
                    <a:cubicBezTo>
                      <a:pt x="214" y="89"/>
                      <a:pt x="214" y="88"/>
                      <a:pt x="213" y="88"/>
                    </a:cubicBezTo>
                    <a:cubicBezTo>
                      <a:pt x="213" y="90"/>
                      <a:pt x="213" y="90"/>
                      <a:pt x="213" y="90"/>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8"/>
                      <a:pt x="213" y="88"/>
                    </a:cubicBezTo>
                    <a:cubicBezTo>
                      <a:pt x="208" y="77"/>
                      <a:pt x="208" y="77"/>
                      <a:pt x="208" y="77"/>
                    </a:cubicBezTo>
                    <a:cubicBezTo>
                      <a:pt x="206" y="74"/>
                      <a:pt x="203" y="70"/>
                      <a:pt x="200" y="68"/>
                    </a:cubicBezTo>
                    <a:cubicBezTo>
                      <a:pt x="178" y="54"/>
                      <a:pt x="178" y="54"/>
                      <a:pt x="178" y="54"/>
                    </a:cubicBezTo>
                    <a:cubicBezTo>
                      <a:pt x="177" y="53"/>
                      <a:pt x="177" y="51"/>
                      <a:pt x="177" y="49"/>
                    </a:cubicBezTo>
                    <a:cubicBezTo>
                      <a:pt x="177" y="49"/>
                      <a:pt x="177" y="48"/>
                      <a:pt x="177" y="47"/>
                    </a:cubicBezTo>
                    <a:cubicBezTo>
                      <a:pt x="181" y="36"/>
                      <a:pt x="181" y="36"/>
                      <a:pt x="181" y="36"/>
                    </a:cubicBezTo>
                    <a:cubicBezTo>
                      <a:pt x="181" y="35"/>
                      <a:pt x="181" y="34"/>
                      <a:pt x="181" y="32"/>
                    </a:cubicBezTo>
                    <a:cubicBezTo>
                      <a:pt x="181" y="29"/>
                      <a:pt x="180" y="26"/>
                      <a:pt x="177" y="24"/>
                    </a:cubicBezTo>
                    <a:cubicBezTo>
                      <a:pt x="151" y="10"/>
                      <a:pt x="151" y="10"/>
                      <a:pt x="151" y="10"/>
                    </a:cubicBezTo>
                    <a:cubicBezTo>
                      <a:pt x="149" y="9"/>
                      <a:pt x="148" y="9"/>
                      <a:pt x="147" y="9"/>
                    </a:cubicBezTo>
                    <a:cubicBezTo>
                      <a:pt x="144" y="9"/>
                      <a:pt x="141" y="10"/>
                      <a:pt x="139" y="12"/>
                    </a:cubicBezTo>
                    <a:cubicBezTo>
                      <a:pt x="139" y="13"/>
                      <a:pt x="138" y="14"/>
                      <a:pt x="137" y="14"/>
                    </a:cubicBezTo>
                    <a:cubicBezTo>
                      <a:pt x="136" y="14"/>
                      <a:pt x="135" y="13"/>
                      <a:pt x="135" y="13"/>
                    </a:cubicBezTo>
                    <a:cubicBezTo>
                      <a:pt x="127" y="5"/>
                      <a:pt x="127" y="5"/>
                      <a:pt x="127" y="5"/>
                    </a:cubicBezTo>
                    <a:cubicBezTo>
                      <a:pt x="126" y="4"/>
                      <a:pt x="124" y="3"/>
                      <a:pt x="122" y="2"/>
                    </a:cubicBezTo>
                    <a:cubicBezTo>
                      <a:pt x="120" y="1"/>
                      <a:pt x="118" y="1"/>
                      <a:pt x="116" y="1"/>
                    </a:cubicBezTo>
                    <a:cubicBezTo>
                      <a:pt x="108" y="1"/>
                      <a:pt x="108" y="1"/>
                      <a:pt x="108" y="1"/>
                    </a:cubicBezTo>
                    <a:cubicBezTo>
                      <a:pt x="107" y="1"/>
                      <a:pt x="105" y="1"/>
                      <a:pt x="103" y="2"/>
                    </a:cubicBezTo>
                    <a:cubicBezTo>
                      <a:pt x="101" y="2"/>
                      <a:pt x="99" y="3"/>
                      <a:pt x="97" y="4"/>
                    </a:cubicBezTo>
                    <a:cubicBezTo>
                      <a:pt x="95" y="6"/>
                      <a:pt x="95" y="6"/>
                      <a:pt x="95" y="6"/>
                    </a:cubicBezTo>
                    <a:cubicBezTo>
                      <a:pt x="94" y="7"/>
                      <a:pt x="93" y="7"/>
                      <a:pt x="91" y="7"/>
                    </a:cubicBezTo>
                    <a:cubicBezTo>
                      <a:pt x="90" y="7"/>
                      <a:pt x="89" y="7"/>
                      <a:pt x="88" y="6"/>
                    </a:cubicBezTo>
                    <a:cubicBezTo>
                      <a:pt x="83" y="3"/>
                      <a:pt x="83" y="3"/>
                      <a:pt x="83" y="3"/>
                    </a:cubicBezTo>
                    <a:cubicBezTo>
                      <a:pt x="81" y="2"/>
                      <a:pt x="79" y="1"/>
                      <a:pt x="78" y="1"/>
                    </a:cubicBezTo>
                    <a:cubicBezTo>
                      <a:pt x="76" y="0"/>
                      <a:pt x="74" y="0"/>
                      <a:pt x="72" y="0"/>
                    </a:cubicBezTo>
                    <a:cubicBezTo>
                      <a:pt x="47" y="0"/>
                      <a:pt x="47" y="0"/>
                      <a:pt x="47" y="0"/>
                    </a:cubicBezTo>
                    <a:cubicBezTo>
                      <a:pt x="45" y="0"/>
                      <a:pt x="43" y="0"/>
                      <a:pt x="41" y="1"/>
                    </a:cubicBezTo>
                    <a:cubicBezTo>
                      <a:pt x="39" y="2"/>
                      <a:pt x="38" y="3"/>
                      <a:pt x="36" y="5"/>
                    </a:cubicBezTo>
                    <a:lnTo>
                      <a:pt x="38" y="6"/>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6" name="Freeform 281"/>
              <p:cNvSpPr>
                <a:spLocks/>
              </p:cNvSpPr>
              <p:nvPr/>
            </p:nvSpPr>
            <p:spPr bwMode="auto">
              <a:xfrm>
                <a:off x="-5010148" y="2547935"/>
                <a:ext cx="230187" cy="187324"/>
              </a:xfrm>
              <a:custGeom>
                <a:avLst/>
                <a:gdLst/>
                <a:ahLst/>
                <a:cxnLst>
                  <a:cxn ang="0">
                    <a:pos x="8" y="4"/>
                  </a:cxn>
                  <a:cxn ang="0">
                    <a:pos x="36" y="15"/>
                  </a:cxn>
                  <a:cxn ang="0">
                    <a:pos x="48" y="28"/>
                  </a:cxn>
                  <a:cxn ang="0">
                    <a:pos x="53" y="30"/>
                  </a:cxn>
                  <a:cxn ang="0">
                    <a:pos x="54" y="31"/>
                  </a:cxn>
                  <a:cxn ang="0">
                    <a:pos x="57" y="33"/>
                  </a:cxn>
                  <a:cxn ang="0">
                    <a:pos x="57" y="33"/>
                  </a:cxn>
                  <a:cxn ang="0">
                    <a:pos x="57" y="33"/>
                  </a:cxn>
                  <a:cxn ang="0">
                    <a:pos x="57" y="33"/>
                  </a:cxn>
                  <a:cxn ang="0">
                    <a:pos x="56" y="33"/>
                  </a:cxn>
                  <a:cxn ang="0">
                    <a:pos x="55" y="33"/>
                  </a:cxn>
                  <a:cxn ang="0">
                    <a:pos x="53" y="38"/>
                  </a:cxn>
                  <a:cxn ang="0">
                    <a:pos x="55" y="42"/>
                  </a:cxn>
                  <a:cxn ang="0">
                    <a:pos x="56" y="46"/>
                  </a:cxn>
                  <a:cxn ang="0">
                    <a:pos x="56" y="46"/>
                  </a:cxn>
                  <a:cxn ang="0">
                    <a:pos x="56" y="46"/>
                  </a:cxn>
                  <a:cxn ang="0">
                    <a:pos x="56" y="46"/>
                  </a:cxn>
                  <a:cxn ang="0">
                    <a:pos x="57" y="45"/>
                  </a:cxn>
                  <a:cxn ang="0">
                    <a:pos x="57" y="45"/>
                  </a:cxn>
                  <a:cxn ang="0">
                    <a:pos x="57" y="45"/>
                  </a:cxn>
                  <a:cxn ang="0">
                    <a:pos x="53" y="45"/>
                  </a:cxn>
                  <a:cxn ang="0">
                    <a:pos x="33" y="36"/>
                  </a:cxn>
                  <a:cxn ang="0">
                    <a:pos x="34" y="34"/>
                  </a:cxn>
                  <a:cxn ang="0">
                    <a:pos x="37" y="30"/>
                  </a:cxn>
                  <a:cxn ang="0">
                    <a:pos x="33" y="19"/>
                  </a:cxn>
                  <a:cxn ang="0">
                    <a:pos x="19" y="12"/>
                  </a:cxn>
                  <a:cxn ang="0">
                    <a:pos x="12" y="12"/>
                  </a:cxn>
                  <a:cxn ang="0">
                    <a:pos x="4" y="7"/>
                  </a:cxn>
                  <a:cxn ang="0">
                    <a:pos x="3" y="4"/>
                  </a:cxn>
                  <a:cxn ang="0">
                    <a:pos x="1" y="9"/>
                  </a:cxn>
                  <a:cxn ang="0">
                    <a:pos x="9" y="15"/>
                  </a:cxn>
                  <a:cxn ang="0">
                    <a:pos x="19" y="16"/>
                  </a:cxn>
                  <a:cxn ang="0">
                    <a:pos x="29" y="22"/>
                  </a:cxn>
                  <a:cxn ang="0">
                    <a:pos x="33" y="30"/>
                  </a:cxn>
                  <a:cxn ang="0">
                    <a:pos x="33" y="31"/>
                  </a:cxn>
                  <a:cxn ang="0">
                    <a:pos x="33" y="31"/>
                  </a:cxn>
                  <a:cxn ang="0">
                    <a:pos x="34" y="30"/>
                  </a:cxn>
                  <a:cxn ang="0">
                    <a:pos x="34" y="30"/>
                  </a:cxn>
                  <a:cxn ang="0">
                    <a:pos x="31" y="40"/>
                  </a:cxn>
                  <a:cxn ang="0">
                    <a:pos x="56" y="50"/>
                  </a:cxn>
                  <a:cxn ang="0">
                    <a:pos x="60" y="48"/>
                  </a:cxn>
                  <a:cxn ang="0">
                    <a:pos x="60" y="42"/>
                  </a:cxn>
                  <a:cxn ang="0">
                    <a:pos x="56" y="37"/>
                  </a:cxn>
                  <a:cxn ang="0">
                    <a:pos x="56" y="36"/>
                  </a:cxn>
                  <a:cxn ang="0">
                    <a:pos x="56" y="36"/>
                  </a:cxn>
                  <a:cxn ang="0">
                    <a:pos x="56" y="37"/>
                  </a:cxn>
                  <a:cxn ang="0">
                    <a:pos x="56" y="37"/>
                  </a:cxn>
                  <a:cxn ang="0">
                    <a:pos x="56" y="37"/>
                  </a:cxn>
                  <a:cxn ang="0">
                    <a:pos x="55" y="37"/>
                  </a:cxn>
                  <a:cxn ang="0">
                    <a:pos x="55" y="37"/>
                  </a:cxn>
                  <a:cxn ang="0">
                    <a:pos x="55" y="37"/>
                  </a:cxn>
                  <a:cxn ang="0">
                    <a:pos x="61" y="34"/>
                  </a:cxn>
                  <a:cxn ang="0">
                    <a:pos x="56" y="27"/>
                  </a:cxn>
                  <a:cxn ang="0">
                    <a:pos x="55" y="26"/>
                  </a:cxn>
                  <a:cxn ang="0">
                    <a:pos x="51" y="24"/>
                  </a:cxn>
                  <a:cxn ang="0">
                    <a:pos x="39" y="11"/>
                  </a:cxn>
                  <a:cxn ang="0">
                    <a:pos x="8" y="0"/>
                  </a:cxn>
                </a:cxnLst>
                <a:rect l="0" t="0" r="r" b="b"/>
                <a:pathLst>
                  <a:path w="61" h="50">
                    <a:moveTo>
                      <a:pt x="3" y="4"/>
                    </a:moveTo>
                    <a:cubicBezTo>
                      <a:pt x="4" y="6"/>
                      <a:pt x="4" y="6"/>
                      <a:pt x="4" y="6"/>
                    </a:cubicBezTo>
                    <a:cubicBezTo>
                      <a:pt x="5" y="5"/>
                      <a:pt x="6" y="4"/>
                      <a:pt x="8" y="4"/>
                    </a:cubicBezTo>
                    <a:cubicBezTo>
                      <a:pt x="9" y="4"/>
                      <a:pt x="9" y="4"/>
                      <a:pt x="9" y="4"/>
                    </a:cubicBezTo>
                    <a:cubicBezTo>
                      <a:pt x="33" y="12"/>
                      <a:pt x="33" y="12"/>
                      <a:pt x="33" y="12"/>
                    </a:cubicBezTo>
                    <a:cubicBezTo>
                      <a:pt x="34" y="13"/>
                      <a:pt x="35" y="14"/>
                      <a:pt x="36" y="15"/>
                    </a:cubicBezTo>
                    <a:cubicBezTo>
                      <a:pt x="38" y="16"/>
                      <a:pt x="39" y="17"/>
                      <a:pt x="40" y="18"/>
                    </a:cubicBezTo>
                    <a:cubicBezTo>
                      <a:pt x="44" y="23"/>
                      <a:pt x="44" y="23"/>
                      <a:pt x="44" y="23"/>
                    </a:cubicBezTo>
                    <a:cubicBezTo>
                      <a:pt x="45" y="25"/>
                      <a:pt x="46" y="26"/>
                      <a:pt x="48" y="28"/>
                    </a:cubicBezTo>
                    <a:cubicBezTo>
                      <a:pt x="50" y="29"/>
                      <a:pt x="52" y="30"/>
                      <a:pt x="53" y="30"/>
                    </a:cubicBezTo>
                    <a:cubicBezTo>
                      <a:pt x="54" y="28"/>
                      <a:pt x="54" y="28"/>
                      <a:pt x="54" y="28"/>
                    </a:cubicBezTo>
                    <a:cubicBezTo>
                      <a:pt x="53" y="30"/>
                      <a:pt x="53" y="30"/>
                      <a:pt x="53" y="30"/>
                    </a:cubicBezTo>
                    <a:cubicBezTo>
                      <a:pt x="54" y="31"/>
                      <a:pt x="54" y="31"/>
                      <a:pt x="54" y="31"/>
                    </a:cubicBezTo>
                    <a:cubicBezTo>
                      <a:pt x="54" y="31"/>
                      <a:pt x="54" y="31"/>
                      <a:pt x="54" y="31"/>
                    </a:cubicBezTo>
                    <a:cubicBezTo>
                      <a:pt x="54" y="31"/>
                      <a:pt x="54" y="31"/>
                      <a:pt x="54" y="31"/>
                    </a:cubicBezTo>
                    <a:cubicBezTo>
                      <a:pt x="55" y="31"/>
                      <a:pt x="56" y="32"/>
                      <a:pt x="56" y="32"/>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6" y="33"/>
                    </a:cubicBezTo>
                    <a:cubicBezTo>
                      <a:pt x="56" y="33"/>
                      <a:pt x="56" y="33"/>
                      <a:pt x="56" y="33"/>
                    </a:cubicBezTo>
                    <a:cubicBezTo>
                      <a:pt x="56" y="33"/>
                      <a:pt x="56" y="33"/>
                      <a:pt x="56" y="33"/>
                    </a:cubicBezTo>
                    <a:cubicBezTo>
                      <a:pt x="55" y="33"/>
                      <a:pt x="55" y="33"/>
                      <a:pt x="55" y="33"/>
                    </a:cubicBezTo>
                    <a:cubicBezTo>
                      <a:pt x="54" y="33"/>
                      <a:pt x="53" y="33"/>
                      <a:pt x="53" y="34"/>
                    </a:cubicBezTo>
                    <a:cubicBezTo>
                      <a:pt x="52" y="35"/>
                      <a:pt x="52" y="35"/>
                      <a:pt x="52" y="36"/>
                    </a:cubicBezTo>
                    <a:cubicBezTo>
                      <a:pt x="52" y="37"/>
                      <a:pt x="52" y="38"/>
                      <a:pt x="53" y="38"/>
                    </a:cubicBezTo>
                    <a:cubicBezTo>
                      <a:pt x="53" y="39"/>
                      <a:pt x="53" y="40"/>
                      <a:pt x="54" y="41"/>
                    </a:cubicBezTo>
                    <a:cubicBezTo>
                      <a:pt x="55" y="41"/>
                      <a:pt x="55" y="41"/>
                      <a:pt x="55" y="41"/>
                    </a:cubicBezTo>
                    <a:cubicBezTo>
                      <a:pt x="55" y="42"/>
                      <a:pt x="55" y="42"/>
                      <a:pt x="55" y="42"/>
                    </a:cubicBezTo>
                    <a:cubicBezTo>
                      <a:pt x="55" y="42"/>
                      <a:pt x="55" y="42"/>
                      <a:pt x="55" y="42"/>
                    </a:cubicBezTo>
                    <a:cubicBezTo>
                      <a:pt x="55" y="42"/>
                      <a:pt x="56" y="43"/>
                      <a:pt x="56" y="44"/>
                    </a:cubicBezTo>
                    <a:cubicBezTo>
                      <a:pt x="56" y="45"/>
                      <a:pt x="56" y="45"/>
                      <a:pt x="56" y="46"/>
                    </a:cubicBezTo>
                    <a:cubicBezTo>
                      <a:pt x="56" y="46"/>
                      <a:pt x="56" y="46"/>
                      <a:pt x="56" y="46"/>
                    </a:cubicBezTo>
                    <a:cubicBezTo>
                      <a:pt x="57" y="46"/>
                      <a:pt x="57" y="46"/>
                      <a:pt x="57" y="46"/>
                    </a:cubicBezTo>
                    <a:cubicBezTo>
                      <a:pt x="56" y="46"/>
                      <a:pt x="56" y="46"/>
                      <a:pt x="56" y="46"/>
                    </a:cubicBezTo>
                    <a:cubicBezTo>
                      <a:pt x="56" y="46"/>
                      <a:pt x="56" y="46"/>
                      <a:pt x="56" y="46"/>
                    </a:cubicBezTo>
                    <a:cubicBezTo>
                      <a:pt x="57" y="46"/>
                      <a:pt x="57" y="46"/>
                      <a:pt x="57" y="46"/>
                    </a:cubicBezTo>
                    <a:cubicBezTo>
                      <a:pt x="56" y="46"/>
                      <a:pt x="56" y="46"/>
                      <a:pt x="56" y="46"/>
                    </a:cubicBezTo>
                    <a:cubicBezTo>
                      <a:pt x="57" y="46"/>
                      <a:pt x="57" y="46"/>
                      <a:pt x="57" y="46"/>
                    </a:cubicBezTo>
                    <a:cubicBezTo>
                      <a:pt x="57" y="45"/>
                      <a:pt x="57" y="45"/>
                      <a:pt x="57" y="45"/>
                    </a:cubicBezTo>
                    <a:cubicBezTo>
                      <a:pt x="56" y="46"/>
                      <a:pt x="56" y="46"/>
                      <a:pt x="56" y="46"/>
                    </a:cubicBezTo>
                    <a:cubicBezTo>
                      <a:pt x="57" y="46"/>
                      <a:pt x="57" y="46"/>
                      <a:pt x="57" y="46"/>
                    </a:cubicBezTo>
                    <a:cubicBezTo>
                      <a:pt x="57" y="45"/>
                      <a:pt x="57" y="45"/>
                      <a:pt x="57" y="45"/>
                    </a:cubicBezTo>
                    <a:cubicBezTo>
                      <a:pt x="57" y="45"/>
                      <a:pt x="57" y="45"/>
                      <a:pt x="57" y="45"/>
                    </a:cubicBezTo>
                    <a:cubicBezTo>
                      <a:pt x="57" y="45"/>
                      <a:pt x="57" y="45"/>
                      <a:pt x="57" y="45"/>
                    </a:cubicBezTo>
                    <a:cubicBezTo>
                      <a:pt x="57" y="46"/>
                      <a:pt x="57" y="46"/>
                      <a:pt x="57" y="46"/>
                    </a:cubicBezTo>
                    <a:cubicBezTo>
                      <a:pt x="57" y="45"/>
                      <a:pt x="57" y="45"/>
                      <a:pt x="57" y="45"/>
                    </a:cubicBezTo>
                    <a:cubicBezTo>
                      <a:pt x="57" y="45"/>
                      <a:pt x="57" y="45"/>
                      <a:pt x="57" y="45"/>
                    </a:cubicBezTo>
                    <a:cubicBezTo>
                      <a:pt x="57" y="46"/>
                      <a:pt x="57" y="46"/>
                      <a:pt x="57" y="46"/>
                    </a:cubicBezTo>
                    <a:cubicBezTo>
                      <a:pt x="57" y="45"/>
                      <a:pt x="57" y="45"/>
                      <a:pt x="57" y="45"/>
                    </a:cubicBezTo>
                    <a:cubicBezTo>
                      <a:pt x="57" y="45"/>
                      <a:pt x="57" y="45"/>
                      <a:pt x="57" y="45"/>
                    </a:cubicBezTo>
                    <a:cubicBezTo>
                      <a:pt x="56" y="45"/>
                      <a:pt x="56" y="45"/>
                      <a:pt x="56" y="45"/>
                    </a:cubicBezTo>
                    <a:cubicBezTo>
                      <a:pt x="55" y="45"/>
                      <a:pt x="54" y="45"/>
                      <a:pt x="53" y="45"/>
                    </a:cubicBezTo>
                    <a:cubicBezTo>
                      <a:pt x="37" y="39"/>
                      <a:pt x="37" y="39"/>
                      <a:pt x="37" y="39"/>
                    </a:cubicBezTo>
                    <a:cubicBezTo>
                      <a:pt x="36" y="38"/>
                      <a:pt x="35" y="37"/>
                      <a:pt x="34" y="37"/>
                    </a:cubicBezTo>
                    <a:cubicBezTo>
                      <a:pt x="33" y="36"/>
                      <a:pt x="33" y="36"/>
                      <a:pt x="33" y="36"/>
                    </a:cubicBezTo>
                    <a:cubicBezTo>
                      <a:pt x="33" y="35"/>
                      <a:pt x="33" y="35"/>
                      <a:pt x="33" y="35"/>
                    </a:cubicBezTo>
                    <a:cubicBezTo>
                      <a:pt x="33" y="35"/>
                      <a:pt x="33" y="35"/>
                      <a:pt x="33" y="34"/>
                    </a:cubicBezTo>
                    <a:cubicBezTo>
                      <a:pt x="34" y="34"/>
                      <a:pt x="34" y="34"/>
                      <a:pt x="34" y="34"/>
                    </a:cubicBezTo>
                    <a:cubicBezTo>
                      <a:pt x="35" y="34"/>
                      <a:pt x="35" y="34"/>
                      <a:pt x="35" y="34"/>
                    </a:cubicBezTo>
                    <a:cubicBezTo>
                      <a:pt x="36" y="33"/>
                      <a:pt x="37" y="33"/>
                      <a:pt x="37" y="32"/>
                    </a:cubicBezTo>
                    <a:cubicBezTo>
                      <a:pt x="37" y="31"/>
                      <a:pt x="37" y="31"/>
                      <a:pt x="37" y="30"/>
                    </a:cubicBezTo>
                    <a:cubicBezTo>
                      <a:pt x="37" y="28"/>
                      <a:pt x="37" y="27"/>
                      <a:pt x="36" y="25"/>
                    </a:cubicBezTo>
                    <a:cubicBezTo>
                      <a:pt x="36" y="25"/>
                      <a:pt x="36" y="25"/>
                      <a:pt x="36" y="25"/>
                    </a:cubicBezTo>
                    <a:cubicBezTo>
                      <a:pt x="35" y="23"/>
                      <a:pt x="34" y="21"/>
                      <a:pt x="33" y="19"/>
                    </a:cubicBezTo>
                    <a:cubicBezTo>
                      <a:pt x="31" y="18"/>
                      <a:pt x="30" y="16"/>
                      <a:pt x="28" y="15"/>
                    </a:cubicBezTo>
                    <a:cubicBezTo>
                      <a:pt x="26" y="14"/>
                      <a:pt x="26" y="14"/>
                      <a:pt x="26" y="14"/>
                    </a:cubicBezTo>
                    <a:cubicBezTo>
                      <a:pt x="24" y="13"/>
                      <a:pt x="21" y="12"/>
                      <a:pt x="19" y="12"/>
                    </a:cubicBezTo>
                    <a:cubicBezTo>
                      <a:pt x="18" y="12"/>
                      <a:pt x="17" y="12"/>
                      <a:pt x="16" y="13"/>
                    </a:cubicBezTo>
                    <a:cubicBezTo>
                      <a:pt x="15" y="13"/>
                      <a:pt x="15" y="13"/>
                      <a:pt x="14" y="13"/>
                    </a:cubicBezTo>
                    <a:cubicBezTo>
                      <a:pt x="13" y="13"/>
                      <a:pt x="12" y="12"/>
                      <a:pt x="12" y="12"/>
                    </a:cubicBezTo>
                    <a:cubicBezTo>
                      <a:pt x="12" y="11"/>
                      <a:pt x="11" y="10"/>
                      <a:pt x="9" y="9"/>
                    </a:cubicBezTo>
                    <a:cubicBezTo>
                      <a:pt x="8" y="8"/>
                      <a:pt x="6" y="8"/>
                      <a:pt x="5" y="7"/>
                    </a:cubicBezTo>
                    <a:cubicBezTo>
                      <a:pt x="4" y="7"/>
                      <a:pt x="4" y="7"/>
                      <a:pt x="4" y="7"/>
                    </a:cubicBezTo>
                    <a:cubicBezTo>
                      <a:pt x="4" y="6"/>
                      <a:pt x="4" y="6"/>
                      <a:pt x="4" y="6"/>
                    </a:cubicBezTo>
                    <a:cubicBezTo>
                      <a:pt x="4" y="6"/>
                      <a:pt x="4" y="6"/>
                      <a:pt x="4" y="6"/>
                    </a:cubicBezTo>
                    <a:cubicBezTo>
                      <a:pt x="3" y="4"/>
                      <a:pt x="3" y="4"/>
                      <a:pt x="3" y="4"/>
                    </a:cubicBezTo>
                    <a:cubicBezTo>
                      <a:pt x="1" y="3"/>
                      <a:pt x="1" y="3"/>
                      <a:pt x="1" y="3"/>
                    </a:cubicBezTo>
                    <a:cubicBezTo>
                      <a:pt x="0" y="4"/>
                      <a:pt x="0" y="5"/>
                      <a:pt x="0" y="6"/>
                    </a:cubicBezTo>
                    <a:cubicBezTo>
                      <a:pt x="0" y="7"/>
                      <a:pt x="0" y="9"/>
                      <a:pt x="1" y="9"/>
                    </a:cubicBezTo>
                    <a:cubicBezTo>
                      <a:pt x="2" y="10"/>
                      <a:pt x="3" y="11"/>
                      <a:pt x="4" y="11"/>
                    </a:cubicBezTo>
                    <a:cubicBezTo>
                      <a:pt x="5" y="12"/>
                      <a:pt x="6" y="12"/>
                      <a:pt x="7" y="13"/>
                    </a:cubicBezTo>
                    <a:cubicBezTo>
                      <a:pt x="8" y="14"/>
                      <a:pt x="9" y="14"/>
                      <a:pt x="9" y="15"/>
                    </a:cubicBezTo>
                    <a:cubicBezTo>
                      <a:pt x="10" y="16"/>
                      <a:pt x="12" y="17"/>
                      <a:pt x="14" y="17"/>
                    </a:cubicBezTo>
                    <a:cubicBezTo>
                      <a:pt x="15" y="17"/>
                      <a:pt x="16" y="17"/>
                      <a:pt x="17" y="17"/>
                    </a:cubicBezTo>
                    <a:cubicBezTo>
                      <a:pt x="17" y="17"/>
                      <a:pt x="18" y="16"/>
                      <a:pt x="19" y="16"/>
                    </a:cubicBezTo>
                    <a:cubicBezTo>
                      <a:pt x="20" y="16"/>
                      <a:pt x="22" y="17"/>
                      <a:pt x="24" y="18"/>
                    </a:cubicBezTo>
                    <a:cubicBezTo>
                      <a:pt x="26" y="19"/>
                      <a:pt x="26" y="19"/>
                      <a:pt x="26" y="19"/>
                    </a:cubicBezTo>
                    <a:cubicBezTo>
                      <a:pt x="27" y="19"/>
                      <a:pt x="28" y="21"/>
                      <a:pt x="29" y="22"/>
                    </a:cubicBezTo>
                    <a:cubicBezTo>
                      <a:pt x="31" y="23"/>
                      <a:pt x="32" y="25"/>
                      <a:pt x="32" y="26"/>
                    </a:cubicBezTo>
                    <a:cubicBezTo>
                      <a:pt x="32" y="27"/>
                      <a:pt x="32" y="27"/>
                      <a:pt x="32" y="27"/>
                    </a:cubicBezTo>
                    <a:cubicBezTo>
                      <a:pt x="33" y="28"/>
                      <a:pt x="33" y="29"/>
                      <a:pt x="33" y="30"/>
                    </a:cubicBezTo>
                    <a:cubicBezTo>
                      <a:pt x="33" y="30"/>
                      <a:pt x="33" y="30"/>
                      <a:pt x="33" y="30"/>
                    </a:cubicBezTo>
                    <a:cubicBezTo>
                      <a:pt x="33" y="30"/>
                      <a:pt x="33" y="30"/>
                      <a:pt x="33" y="30"/>
                    </a:cubicBezTo>
                    <a:cubicBezTo>
                      <a:pt x="33" y="31"/>
                      <a:pt x="33" y="31"/>
                      <a:pt x="33" y="31"/>
                    </a:cubicBezTo>
                    <a:cubicBezTo>
                      <a:pt x="33" y="30"/>
                      <a:pt x="33" y="30"/>
                      <a:pt x="33" y="30"/>
                    </a:cubicBezTo>
                    <a:cubicBezTo>
                      <a:pt x="33" y="30"/>
                      <a:pt x="33" y="30"/>
                      <a:pt x="33" y="30"/>
                    </a:cubicBezTo>
                    <a:cubicBezTo>
                      <a:pt x="33" y="31"/>
                      <a:pt x="33" y="31"/>
                      <a:pt x="33" y="31"/>
                    </a:cubicBezTo>
                    <a:cubicBezTo>
                      <a:pt x="33" y="30"/>
                      <a:pt x="33" y="30"/>
                      <a:pt x="33" y="30"/>
                    </a:cubicBezTo>
                    <a:cubicBezTo>
                      <a:pt x="34" y="31"/>
                      <a:pt x="34" y="31"/>
                      <a:pt x="34" y="31"/>
                    </a:cubicBezTo>
                    <a:cubicBezTo>
                      <a:pt x="34" y="30"/>
                      <a:pt x="34" y="30"/>
                      <a:pt x="34" y="30"/>
                    </a:cubicBezTo>
                    <a:cubicBezTo>
                      <a:pt x="33" y="30"/>
                      <a:pt x="33" y="30"/>
                      <a:pt x="33" y="30"/>
                    </a:cubicBezTo>
                    <a:cubicBezTo>
                      <a:pt x="34" y="31"/>
                      <a:pt x="34" y="31"/>
                      <a:pt x="34" y="31"/>
                    </a:cubicBezTo>
                    <a:cubicBezTo>
                      <a:pt x="34" y="30"/>
                      <a:pt x="34" y="30"/>
                      <a:pt x="34" y="30"/>
                    </a:cubicBezTo>
                    <a:cubicBezTo>
                      <a:pt x="32" y="30"/>
                      <a:pt x="31" y="31"/>
                      <a:pt x="30" y="32"/>
                    </a:cubicBezTo>
                    <a:cubicBezTo>
                      <a:pt x="29" y="33"/>
                      <a:pt x="29" y="34"/>
                      <a:pt x="29" y="35"/>
                    </a:cubicBezTo>
                    <a:cubicBezTo>
                      <a:pt x="29" y="37"/>
                      <a:pt x="30" y="39"/>
                      <a:pt x="31" y="40"/>
                    </a:cubicBezTo>
                    <a:cubicBezTo>
                      <a:pt x="32" y="41"/>
                      <a:pt x="33" y="42"/>
                      <a:pt x="35" y="43"/>
                    </a:cubicBezTo>
                    <a:cubicBezTo>
                      <a:pt x="51" y="49"/>
                      <a:pt x="51" y="49"/>
                      <a:pt x="51" y="49"/>
                    </a:cubicBezTo>
                    <a:cubicBezTo>
                      <a:pt x="53" y="49"/>
                      <a:pt x="54" y="50"/>
                      <a:pt x="56" y="50"/>
                    </a:cubicBezTo>
                    <a:cubicBezTo>
                      <a:pt x="57" y="50"/>
                      <a:pt x="57" y="50"/>
                      <a:pt x="58" y="49"/>
                    </a:cubicBezTo>
                    <a:cubicBezTo>
                      <a:pt x="59" y="49"/>
                      <a:pt x="59" y="49"/>
                      <a:pt x="60" y="48"/>
                    </a:cubicBezTo>
                    <a:cubicBezTo>
                      <a:pt x="60" y="48"/>
                      <a:pt x="60" y="48"/>
                      <a:pt x="60" y="48"/>
                    </a:cubicBezTo>
                    <a:cubicBezTo>
                      <a:pt x="60" y="48"/>
                      <a:pt x="60" y="48"/>
                      <a:pt x="60" y="48"/>
                    </a:cubicBezTo>
                    <a:cubicBezTo>
                      <a:pt x="61" y="47"/>
                      <a:pt x="61" y="47"/>
                      <a:pt x="61" y="46"/>
                    </a:cubicBezTo>
                    <a:cubicBezTo>
                      <a:pt x="61" y="45"/>
                      <a:pt x="60" y="44"/>
                      <a:pt x="60" y="42"/>
                    </a:cubicBezTo>
                    <a:cubicBezTo>
                      <a:pt x="60" y="41"/>
                      <a:pt x="59" y="40"/>
                      <a:pt x="58" y="39"/>
                    </a:cubicBezTo>
                    <a:cubicBezTo>
                      <a:pt x="57" y="38"/>
                      <a:pt x="57" y="38"/>
                      <a:pt x="57" y="38"/>
                    </a:cubicBezTo>
                    <a:cubicBezTo>
                      <a:pt x="57" y="37"/>
                      <a:pt x="57" y="37"/>
                      <a:pt x="56" y="37"/>
                    </a:cubicBezTo>
                    <a:cubicBezTo>
                      <a:pt x="56" y="36"/>
                      <a:pt x="56" y="36"/>
                      <a:pt x="56" y="36"/>
                    </a:cubicBezTo>
                    <a:cubicBezTo>
                      <a:pt x="56" y="36"/>
                      <a:pt x="56" y="36"/>
                      <a:pt x="56" y="36"/>
                    </a:cubicBezTo>
                    <a:cubicBezTo>
                      <a:pt x="56" y="36"/>
                      <a:pt x="56" y="36"/>
                      <a:pt x="56" y="36"/>
                    </a:cubicBezTo>
                    <a:cubicBezTo>
                      <a:pt x="56" y="36"/>
                      <a:pt x="56" y="36"/>
                      <a:pt x="56" y="36"/>
                    </a:cubicBezTo>
                    <a:cubicBezTo>
                      <a:pt x="56" y="36"/>
                      <a:pt x="56" y="36"/>
                      <a:pt x="56" y="36"/>
                    </a:cubicBezTo>
                    <a:cubicBezTo>
                      <a:pt x="56" y="36"/>
                      <a:pt x="56" y="36"/>
                      <a:pt x="56" y="36"/>
                    </a:cubicBezTo>
                    <a:cubicBezTo>
                      <a:pt x="56" y="36"/>
                      <a:pt x="56" y="36"/>
                      <a:pt x="56" y="36"/>
                    </a:cubicBezTo>
                    <a:cubicBezTo>
                      <a:pt x="55" y="36"/>
                      <a:pt x="55" y="36"/>
                      <a:pt x="55" y="36"/>
                    </a:cubicBezTo>
                    <a:cubicBezTo>
                      <a:pt x="56" y="37"/>
                      <a:pt x="56" y="37"/>
                      <a:pt x="56" y="37"/>
                    </a:cubicBezTo>
                    <a:cubicBezTo>
                      <a:pt x="56" y="36"/>
                      <a:pt x="56" y="36"/>
                      <a:pt x="56" y="36"/>
                    </a:cubicBezTo>
                    <a:cubicBezTo>
                      <a:pt x="55" y="36"/>
                      <a:pt x="55" y="36"/>
                      <a:pt x="55" y="36"/>
                    </a:cubicBezTo>
                    <a:cubicBezTo>
                      <a:pt x="56" y="37"/>
                      <a:pt x="56" y="37"/>
                      <a:pt x="56" y="37"/>
                    </a:cubicBezTo>
                    <a:cubicBezTo>
                      <a:pt x="55" y="36"/>
                      <a:pt x="55" y="36"/>
                      <a:pt x="55" y="36"/>
                    </a:cubicBezTo>
                    <a:cubicBezTo>
                      <a:pt x="55" y="37"/>
                      <a:pt x="55" y="37"/>
                      <a:pt x="55" y="37"/>
                    </a:cubicBezTo>
                    <a:cubicBezTo>
                      <a:pt x="55" y="37"/>
                      <a:pt x="55" y="37"/>
                      <a:pt x="56" y="37"/>
                    </a:cubicBezTo>
                    <a:cubicBezTo>
                      <a:pt x="55" y="36"/>
                      <a:pt x="55" y="36"/>
                      <a:pt x="55" y="36"/>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6" y="38"/>
                      <a:pt x="56" y="38"/>
                    </a:cubicBezTo>
                    <a:cubicBezTo>
                      <a:pt x="59" y="38"/>
                      <a:pt x="61" y="36"/>
                      <a:pt x="61" y="34"/>
                    </a:cubicBezTo>
                    <a:cubicBezTo>
                      <a:pt x="61" y="33"/>
                      <a:pt x="61" y="33"/>
                      <a:pt x="61" y="33"/>
                    </a:cubicBezTo>
                    <a:cubicBezTo>
                      <a:pt x="61" y="31"/>
                      <a:pt x="60" y="30"/>
                      <a:pt x="59" y="29"/>
                    </a:cubicBezTo>
                    <a:cubicBezTo>
                      <a:pt x="58" y="28"/>
                      <a:pt x="57" y="27"/>
                      <a:pt x="56" y="27"/>
                    </a:cubicBezTo>
                    <a:cubicBezTo>
                      <a:pt x="55" y="29"/>
                      <a:pt x="55" y="29"/>
                      <a:pt x="55" y="29"/>
                    </a:cubicBezTo>
                    <a:cubicBezTo>
                      <a:pt x="56" y="27"/>
                      <a:pt x="56" y="27"/>
                      <a:pt x="56" y="27"/>
                    </a:cubicBezTo>
                    <a:cubicBezTo>
                      <a:pt x="55" y="26"/>
                      <a:pt x="55" y="26"/>
                      <a:pt x="55" y="26"/>
                    </a:cubicBezTo>
                    <a:cubicBezTo>
                      <a:pt x="55" y="26"/>
                      <a:pt x="55" y="26"/>
                      <a:pt x="55" y="26"/>
                    </a:cubicBezTo>
                    <a:cubicBezTo>
                      <a:pt x="55" y="26"/>
                      <a:pt x="55" y="26"/>
                      <a:pt x="55" y="26"/>
                    </a:cubicBezTo>
                    <a:cubicBezTo>
                      <a:pt x="54" y="26"/>
                      <a:pt x="52" y="25"/>
                      <a:pt x="51" y="24"/>
                    </a:cubicBezTo>
                    <a:cubicBezTo>
                      <a:pt x="49" y="23"/>
                      <a:pt x="48" y="22"/>
                      <a:pt x="47" y="21"/>
                    </a:cubicBezTo>
                    <a:cubicBezTo>
                      <a:pt x="43" y="16"/>
                      <a:pt x="43" y="16"/>
                      <a:pt x="43" y="16"/>
                    </a:cubicBezTo>
                    <a:cubicBezTo>
                      <a:pt x="42" y="14"/>
                      <a:pt x="41" y="12"/>
                      <a:pt x="39" y="11"/>
                    </a:cubicBezTo>
                    <a:cubicBezTo>
                      <a:pt x="37" y="10"/>
                      <a:pt x="36" y="9"/>
                      <a:pt x="34" y="8"/>
                    </a:cubicBezTo>
                    <a:cubicBezTo>
                      <a:pt x="11" y="0"/>
                      <a:pt x="11" y="0"/>
                      <a:pt x="11" y="0"/>
                    </a:cubicBezTo>
                    <a:cubicBezTo>
                      <a:pt x="10" y="0"/>
                      <a:pt x="9" y="0"/>
                      <a:pt x="8" y="0"/>
                    </a:cubicBezTo>
                    <a:cubicBezTo>
                      <a:pt x="5" y="0"/>
                      <a:pt x="2" y="1"/>
                      <a:pt x="1" y="3"/>
                    </a:cubicBezTo>
                    <a:lnTo>
                      <a:pt x="3" y="4"/>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7" name="Freeform 282"/>
              <p:cNvSpPr>
                <a:spLocks/>
              </p:cNvSpPr>
              <p:nvPr/>
            </p:nvSpPr>
            <p:spPr bwMode="auto">
              <a:xfrm>
                <a:off x="-4938711" y="2427285"/>
                <a:ext cx="384175" cy="342899"/>
              </a:xfrm>
              <a:custGeom>
                <a:avLst/>
                <a:gdLst/>
                <a:ahLst/>
                <a:cxnLst>
                  <a:cxn ang="0">
                    <a:pos x="5" y="9"/>
                  </a:cxn>
                  <a:cxn ang="0">
                    <a:pos x="5" y="9"/>
                  </a:cxn>
                  <a:cxn ang="0">
                    <a:pos x="5" y="9"/>
                  </a:cxn>
                  <a:cxn ang="0">
                    <a:pos x="6" y="8"/>
                  </a:cxn>
                  <a:cxn ang="0">
                    <a:pos x="19" y="11"/>
                  </a:cxn>
                  <a:cxn ang="0">
                    <a:pos x="25" y="5"/>
                  </a:cxn>
                  <a:cxn ang="0">
                    <a:pos x="25" y="5"/>
                  </a:cxn>
                  <a:cxn ang="0">
                    <a:pos x="36" y="7"/>
                  </a:cxn>
                  <a:cxn ang="0">
                    <a:pos x="53" y="14"/>
                  </a:cxn>
                  <a:cxn ang="0">
                    <a:pos x="60" y="13"/>
                  </a:cxn>
                  <a:cxn ang="0">
                    <a:pos x="93" y="33"/>
                  </a:cxn>
                  <a:cxn ang="0">
                    <a:pos x="98" y="59"/>
                  </a:cxn>
                  <a:cxn ang="0">
                    <a:pos x="93" y="72"/>
                  </a:cxn>
                  <a:cxn ang="0">
                    <a:pos x="96" y="87"/>
                  </a:cxn>
                  <a:cxn ang="0">
                    <a:pos x="96" y="87"/>
                  </a:cxn>
                  <a:cxn ang="0">
                    <a:pos x="97" y="87"/>
                  </a:cxn>
                  <a:cxn ang="0">
                    <a:pos x="97" y="87"/>
                  </a:cxn>
                  <a:cxn ang="0">
                    <a:pos x="97" y="87"/>
                  </a:cxn>
                  <a:cxn ang="0">
                    <a:pos x="65" y="60"/>
                  </a:cxn>
                  <a:cxn ang="0">
                    <a:pos x="57" y="42"/>
                  </a:cxn>
                  <a:cxn ang="0">
                    <a:pos x="30" y="23"/>
                  </a:cxn>
                  <a:cxn ang="0">
                    <a:pos x="12" y="23"/>
                  </a:cxn>
                  <a:cxn ang="0">
                    <a:pos x="11" y="22"/>
                  </a:cxn>
                  <a:cxn ang="0">
                    <a:pos x="10" y="22"/>
                  </a:cxn>
                  <a:cxn ang="0">
                    <a:pos x="11" y="22"/>
                  </a:cxn>
                  <a:cxn ang="0">
                    <a:pos x="11" y="21"/>
                  </a:cxn>
                  <a:cxn ang="0">
                    <a:pos x="5" y="15"/>
                  </a:cxn>
                  <a:cxn ang="0">
                    <a:pos x="4" y="16"/>
                  </a:cxn>
                  <a:cxn ang="0">
                    <a:pos x="5" y="16"/>
                  </a:cxn>
                  <a:cxn ang="0">
                    <a:pos x="5" y="9"/>
                  </a:cxn>
                  <a:cxn ang="0">
                    <a:pos x="2" y="13"/>
                  </a:cxn>
                  <a:cxn ang="0">
                    <a:pos x="6" y="20"/>
                  </a:cxn>
                  <a:cxn ang="0">
                    <a:pos x="8" y="26"/>
                  </a:cxn>
                  <a:cxn ang="0">
                    <a:pos x="24" y="27"/>
                  </a:cxn>
                  <a:cxn ang="0">
                    <a:pos x="43" y="37"/>
                  </a:cxn>
                  <a:cxn ang="0">
                    <a:pos x="59" y="54"/>
                  </a:cxn>
                  <a:cxn ang="0">
                    <a:pos x="93" y="90"/>
                  </a:cxn>
                  <a:cxn ang="0">
                    <a:pos x="100" y="84"/>
                  </a:cxn>
                  <a:cxn ang="0">
                    <a:pos x="98" y="69"/>
                  </a:cxn>
                  <a:cxn ang="0">
                    <a:pos x="102" y="58"/>
                  </a:cxn>
                  <a:cxn ang="0">
                    <a:pos x="70" y="16"/>
                  </a:cxn>
                  <a:cxn ang="0">
                    <a:pos x="58" y="8"/>
                  </a:cxn>
                  <a:cxn ang="0">
                    <a:pos x="50" y="10"/>
                  </a:cxn>
                  <a:cxn ang="0">
                    <a:pos x="50" y="11"/>
                  </a:cxn>
                  <a:cxn ang="0">
                    <a:pos x="46" y="9"/>
                  </a:cxn>
                  <a:cxn ang="0">
                    <a:pos x="24" y="1"/>
                  </a:cxn>
                  <a:cxn ang="0">
                    <a:pos x="19" y="7"/>
                  </a:cxn>
                  <a:cxn ang="0">
                    <a:pos x="19" y="7"/>
                  </a:cxn>
                  <a:cxn ang="0">
                    <a:pos x="19" y="7"/>
                  </a:cxn>
                  <a:cxn ang="0">
                    <a:pos x="4" y="4"/>
                  </a:cxn>
                  <a:cxn ang="0">
                    <a:pos x="2" y="12"/>
                  </a:cxn>
                </a:cxnLst>
                <a:rect l="0" t="0" r="r" b="b"/>
                <a:pathLst>
                  <a:path w="102" h="91">
                    <a:moveTo>
                      <a:pt x="3" y="10"/>
                    </a:move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8"/>
                      <a:pt x="5" y="8"/>
                      <a:pt x="5" y="8"/>
                    </a:cubicBezTo>
                    <a:cubicBezTo>
                      <a:pt x="5" y="8"/>
                      <a:pt x="5" y="8"/>
                      <a:pt x="6" y="8"/>
                    </a:cubicBezTo>
                    <a:cubicBezTo>
                      <a:pt x="6" y="8"/>
                      <a:pt x="6" y="8"/>
                      <a:pt x="6" y="8"/>
                    </a:cubicBezTo>
                    <a:cubicBezTo>
                      <a:pt x="6" y="8"/>
                      <a:pt x="6" y="8"/>
                      <a:pt x="6" y="8"/>
                    </a:cubicBezTo>
                    <a:cubicBezTo>
                      <a:pt x="6" y="7"/>
                      <a:pt x="7" y="7"/>
                      <a:pt x="8" y="7"/>
                    </a:cubicBezTo>
                    <a:cubicBezTo>
                      <a:pt x="9" y="7"/>
                      <a:pt x="11" y="8"/>
                      <a:pt x="12" y="8"/>
                    </a:cubicBezTo>
                    <a:cubicBezTo>
                      <a:pt x="13" y="9"/>
                      <a:pt x="13" y="9"/>
                      <a:pt x="13" y="9"/>
                    </a:cubicBezTo>
                    <a:cubicBezTo>
                      <a:pt x="15" y="10"/>
                      <a:pt x="17" y="11"/>
                      <a:pt x="19" y="11"/>
                    </a:cubicBezTo>
                    <a:cubicBezTo>
                      <a:pt x="20" y="11"/>
                      <a:pt x="21" y="11"/>
                      <a:pt x="22" y="10"/>
                    </a:cubicBezTo>
                    <a:cubicBezTo>
                      <a:pt x="22" y="10"/>
                      <a:pt x="22" y="10"/>
                      <a:pt x="22" y="10"/>
                    </a:cubicBezTo>
                    <a:cubicBezTo>
                      <a:pt x="24" y="9"/>
                      <a:pt x="25" y="7"/>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7" y="4"/>
                      <a:pt x="28" y="4"/>
                    </a:cubicBezTo>
                    <a:cubicBezTo>
                      <a:pt x="29" y="4"/>
                      <a:pt x="31" y="4"/>
                      <a:pt x="32" y="5"/>
                    </a:cubicBezTo>
                    <a:cubicBezTo>
                      <a:pt x="34" y="5"/>
                      <a:pt x="35" y="6"/>
                      <a:pt x="36" y="7"/>
                    </a:cubicBezTo>
                    <a:cubicBezTo>
                      <a:pt x="44" y="12"/>
                      <a:pt x="44" y="12"/>
                      <a:pt x="44" y="12"/>
                    </a:cubicBezTo>
                    <a:cubicBezTo>
                      <a:pt x="46" y="14"/>
                      <a:pt x="48" y="15"/>
                      <a:pt x="50" y="15"/>
                    </a:cubicBezTo>
                    <a:cubicBezTo>
                      <a:pt x="51" y="15"/>
                      <a:pt x="52" y="14"/>
                      <a:pt x="53" y="14"/>
                    </a:cubicBezTo>
                    <a:cubicBezTo>
                      <a:pt x="53" y="14"/>
                      <a:pt x="53" y="14"/>
                      <a:pt x="53" y="14"/>
                    </a:cubicBezTo>
                    <a:cubicBezTo>
                      <a:pt x="53" y="14"/>
                      <a:pt x="53" y="14"/>
                      <a:pt x="53" y="14"/>
                    </a:cubicBezTo>
                    <a:cubicBezTo>
                      <a:pt x="53" y="13"/>
                      <a:pt x="53" y="13"/>
                      <a:pt x="53" y="13"/>
                    </a:cubicBezTo>
                    <a:cubicBezTo>
                      <a:pt x="54" y="13"/>
                      <a:pt x="56" y="12"/>
                      <a:pt x="58" y="12"/>
                    </a:cubicBezTo>
                    <a:cubicBezTo>
                      <a:pt x="58" y="12"/>
                      <a:pt x="59" y="13"/>
                      <a:pt x="60" y="13"/>
                    </a:cubicBezTo>
                    <a:cubicBezTo>
                      <a:pt x="61" y="13"/>
                      <a:pt x="61" y="14"/>
                      <a:pt x="61" y="14"/>
                    </a:cubicBezTo>
                    <a:cubicBezTo>
                      <a:pt x="62" y="15"/>
                      <a:pt x="63" y="16"/>
                      <a:pt x="64" y="17"/>
                    </a:cubicBezTo>
                    <a:cubicBezTo>
                      <a:pt x="66" y="18"/>
                      <a:pt x="67" y="19"/>
                      <a:pt x="69" y="20"/>
                    </a:cubicBezTo>
                    <a:cubicBezTo>
                      <a:pt x="93" y="33"/>
                      <a:pt x="93" y="33"/>
                      <a:pt x="93" y="33"/>
                    </a:cubicBezTo>
                    <a:cubicBezTo>
                      <a:pt x="94" y="33"/>
                      <a:pt x="95" y="34"/>
                      <a:pt x="95" y="36"/>
                    </a:cubicBezTo>
                    <a:cubicBezTo>
                      <a:pt x="96" y="37"/>
                      <a:pt x="97" y="39"/>
                      <a:pt x="97" y="40"/>
                    </a:cubicBezTo>
                    <a:cubicBezTo>
                      <a:pt x="98" y="59"/>
                      <a:pt x="98" y="59"/>
                      <a:pt x="98" y="59"/>
                    </a:cubicBezTo>
                    <a:cubicBezTo>
                      <a:pt x="98" y="59"/>
                      <a:pt x="98" y="59"/>
                      <a:pt x="98" y="59"/>
                    </a:cubicBezTo>
                    <a:cubicBezTo>
                      <a:pt x="98" y="61"/>
                      <a:pt x="97" y="62"/>
                      <a:pt x="97" y="63"/>
                    </a:cubicBezTo>
                    <a:cubicBezTo>
                      <a:pt x="96" y="65"/>
                      <a:pt x="96" y="65"/>
                      <a:pt x="96" y="65"/>
                    </a:cubicBezTo>
                    <a:cubicBezTo>
                      <a:pt x="94" y="66"/>
                      <a:pt x="94" y="67"/>
                      <a:pt x="93" y="68"/>
                    </a:cubicBezTo>
                    <a:cubicBezTo>
                      <a:pt x="93" y="69"/>
                      <a:pt x="93" y="71"/>
                      <a:pt x="93" y="72"/>
                    </a:cubicBezTo>
                    <a:cubicBezTo>
                      <a:pt x="93" y="73"/>
                      <a:pt x="93" y="75"/>
                      <a:pt x="93" y="76"/>
                    </a:cubicBezTo>
                    <a:cubicBezTo>
                      <a:pt x="95" y="85"/>
                      <a:pt x="95" y="85"/>
                      <a:pt x="95" y="85"/>
                    </a:cubicBezTo>
                    <a:cubicBezTo>
                      <a:pt x="96" y="86"/>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7" y="88"/>
                      <a:pt x="97" y="88"/>
                      <a:pt x="97" y="88"/>
                    </a:cubicBezTo>
                    <a:cubicBezTo>
                      <a:pt x="97" y="87"/>
                      <a:pt x="97" y="87"/>
                      <a:pt x="97" y="87"/>
                    </a:cubicBezTo>
                    <a:cubicBezTo>
                      <a:pt x="96" y="87"/>
                      <a:pt x="96" y="87"/>
                      <a:pt x="96" y="87"/>
                    </a:cubicBezTo>
                    <a:cubicBezTo>
                      <a:pt x="97" y="88"/>
                      <a:pt x="97" y="88"/>
                      <a:pt x="97" y="88"/>
                    </a:cubicBezTo>
                    <a:cubicBezTo>
                      <a:pt x="97" y="87"/>
                      <a:pt x="97" y="87"/>
                      <a:pt x="97" y="87"/>
                    </a:cubicBezTo>
                    <a:cubicBezTo>
                      <a:pt x="97" y="87"/>
                      <a:pt x="97" y="87"/>
                      <a:pt x="97" y="87"/>
                    </a:cubicBezTo>
                    <a:cubicBezTo>
                      <a:pt x="97" y="87"/>
                      <a:pt x="97" y="87"/>
                      <a:pt x="97" y="87"/>
                    </a:cubicBezTo>
                    <a:cubicBezTo>
                      <a:pt x="97" y="87"/>
                      <a:pt x="97" y="87"/>
                      <a:pt x="97" y="87"/>
                    </a:cubicBezTo>
                    <a:cubicBezTo>
                      <a:pt x="97" y="87"/>
                      <a:pt x="97" y="87"/>
                      <a:pt x="97" y="87"/>
                    </a:cubicBezTo>
                    <a:cubicBezTo>
                      <a:pt x="97" y="87"/>
                      <a:pt x="97" y="87"/>
                      <a:pt x="97" y="87"/>
                    </a:cubicBezTo>
                    <a:cubicBezTo>
                      <a:pt x="97" y="87"/>
                      <a:pt x="97" y="87"/>
                      <a:pt x="97" y="87"/>
                    </a:cubicBezTo>
                    <a:cubicBezTo>
                      <a:pt x="96" y="86"/>
                      <a:pt x="96" y="86"/>
                      <a:pt x="96" y="86"/>
                    </a:cubicBezTo>
                    <a:cubicBezTo>
                      <a:pt x="68" y="64"/>
                      <a:pt x="68" y="64"/>
                      <a:pt x="68" y="64"/>
                    </a:cubicBezTo>
                    <a:cubicBezTo>
                      <a:pt x="67" y="63"/>
                      <a:pt x="66" y="61"/>
                      <a:pt x="65" y="60"/>
                    </a:cubicBezTo>
                    <a:cubicBezTo>
                      <a:pt x="64" y="58"/>
                      <a:pt x="63" y="56"/>
                      <a:pt x="63" y="55"/>
                    </a:cubicBezTo>
                    <a:cubicBezTo>
                      <a:pt x="63" y="53"/>
                      <a:pt x="63" y="53"/>
                      <a:pt x="63" y="53"/>
                    </a:cubicBezTo>
                    <a:cubicBezTo>
                      <a:pt x="63" y="51"/>
                      <a:pt x="62" y="49"/>
                      <a:pt x="61" y="47"/>
                    </a:cubicBezTo>
                    <a:cubicBezTo>
                      <a:pt x="60" y="45"/>
                      <a:pt x="58" y="43"/>
                      <a:pt x="57" y="42"/>
                    </a:cubicBezTo>
                    <a:cubicBezTo>
                      <a:pt x="54" y="40"/>
                      <a:pt x="54" y="40"/>
                      <a:pt x="54" y="40"/>
                    </a:cubicBezTo>
                    <a:cubicBezTo>
                      <a:pt x="52" y="38"/>
                      <a:pt x="48" y="35"/>
                      <a:pt x="45" y="34"/>
                    </a:cubicBezTo>
                    <a:cubicBezTo>
                      <a:pt x="35" y="26"/>
                      <a:pt x="35" y="26"/>
                      <a:pt x="35" y="26"/>
                    </a:cubicBezTo>
                    <a:cubicBezTo>
                      <a:pt x="33" y="25"/>
                      <a:pt x="32" y="24"/>
                      <a:pt x="30" y="23"/>
                    </a:cubicBezTo>
                    <a:cubicBezTo>
                      <a:pt x="28" y="23"/>
                      <a:pt x="26" y="22"/>
                      <a:pt x="24" y="22"/>
                    </a:cubicBezTo>
                    <a:cubicBezTo>
                      <a:pt x="24" y="22"/>
                      <a:pt x="24" y="22"/>
                      <a:pt x="24" y="22"/>
                    </a:cubicBezTo>
                    <a:cubicBezTo>
                      <a:pt x="24" y="22"/>
                      <a:pt x="24" y="22"/>
                      <a:pt x="24" y="22"/>
                    </a:cubicBezTo>
                    <a:cubicBezTo>
                      <a:pt x="12" y="23"/>
                      <a:pt x="12" y="23"/>
                      <a:pt x="12" y="23"/>
                    </a:cubicBezTo>
                    <a:cubicBezTo>
                      <a:pt x="12" y="23"/>
                      <a:pt x="12" y="23"/>
                      <a:pt x="12" y="23"/>
                    </a:cubicBezTo>
                    <a:cubicBezTo>
                      <a:pt x="11" y="23"/>
                      <a:pt x="11" y="23"/>
                      <a:pt x="11" y="22"/>
                    </a:cubicBezTo>
                    <a:cubicBezTo>
                      <a:pt x="11" y="22"/>
                      <a:pt x="11" y="22"/>
                      <a:pt x="11" y="22"/>
                    </a:cubicBezTo>
                    <a:cubicBezTo>
                      <a:pt x="11" y="22"/>
                      <a:pt x="11" y="22"/>
                      <a:pt x="11" y="22"/>
                    </a:cubicBezTo>
                    <a:cubicBezTo>
                      <a:pt x="10" y="22"/>
                      <a:pt x="10" y="22"/>
                      <a:pt x="10" y="22"/>
                    </a:cubicBezTo>
                    <a:cubicBezTo>
                      <a:pt x="11" y="22"/>
                      <a:pt x="11" y="22"/>
                      <a:pt x="11" y="22"/>
                    </a:cubicBezTo>
                    <a:cubicBezTo>
                      <a:pt x="11" y="22"/>
                      <a:pt x="11" y="22"/>
                      <a:pt x="11" y="22"/>
                    </a:cubicBezTo>
                    <a:cubicBezTo>
                      <a:pt x="10" y="22"/>
                      <a:pt x="10" y="22"/>
                      <a:pt x="10" y="22"/>
                    </a:cubicBezTo>
                    <a:cubicBezTo>
                      <a:pt x="11" y="22"/>
                      <a:pt x="11" y="22"/>
                      <a:pt x="11" y="22"/>
                    </a:cubicBezTo>
                    <a:cubicBezTo>
                      <a:pt x="10" y="22"/>
                      <a:pt x="10" y="22"/>
                      <a:pt x="10" y="22"/>
                    </a:cubicBezTo>
                    <a:cubicBezTo>
                      <a:pt x="11" y="22"/>
                      <a:pt x="11" y="22"/>
                      <a:pt x="11" y="22"/>
                    </a:cubicBezTo>
                    <a:cubicBezTo>
                      <a:pt x="11" y="22"/>
                      <a:pt x="11" y="22"/>
                      <a:pt x="11" y="22"/>
                    </a:cubicBezTo>
                    <a:cubicBezTo>
                      <a:pt x="10" y="22"/>
                      <a:pt x="10" y="22"/>
                      <a:pt x="10" y="22"/>
                    </a:cubicBezTo>
                    <a:cubicBezTo>
                      <a:pt x="11" y="22"/>
                      <a:pt x="11" y="22"/>
                      <a:pt x="11" y="22"/>
                    </a:cubicBezTo>
                    <a:cubicBezTo>
                      <a:pt x="11" y="22"/>
                      <a:pt x="11" y="22"/>
                      <a:pt x="11" y="22"/>
                    </a:cubicBezTo>
                    <a:cubicBezTo>
                      <a:pt x="11" y="21"/>
                      <a:pt x="11" y="21"/>
                      <a:pt x="11" y="21"/>
                    </a:cubicBezTo>
                    <a:cubicBezTo>
                      <a:pt x="11" y="20"/>
                      <a:pt x="10" y="18"/>
                      <a:pt x="9" y="17"/>
                    </a:cubicBezTo>
                    <a:cubicBezTo>
                      <a:pt x="9" y="16"/>
                      <a:pt x="7" y="16"/>
                      <a:pt x="6" y="16"/>
                    </a:cubicBezTo>
                    <a:cubicBezTo>
                      <a:pt x="6" y="15"/>
                      <a:pt x="5" y="15"/>
                      <a:pt x="5" y="15"/>
                    </a:cubicBezTo>
                    <a:cubicBezTo>
                      <a:pt x="5" y="15"/>
                      <a:pt x="5" y="15"/>
                      <a:pt x="5" y="15"/>
                    </a:cubicBezTo>
                    <a:cubicBezTo>
                      <a:pt x="4" y="16"/>
                      <a:pt x="4" y="16"/>
                      <a:pt x="4" y="16"/>
                    </a:cubicBezTo>
                    <a:cubicBezTo>
                      <a:pt x="5" y="16"/>
                      <a:pt x="5" y="16"/>
                      <a:pt x="5" y="16"/>
                    </a:cubicBezTo>
                    <a:cubicBezTo>
                      <a:pt x="5" y="15"/>
                      <a:pt x="5" y="15"/>
                      <a:pt x="5" y="15"/>
                    </a:cubicBezTo>
                    <a:cubicBezTo>
                      <a:pt x="4" y="16"/>
                      <a:pt x="4" y="16"/>
                      <a:pt x="4" y="16"/>
                    </a:cubicBezTo>
                    <a:cubicBezTo>
                      <a:pt x="5" y="16"/>
                      <a:pt x="5" y="16"/>
                      <a:pt x="5" y="16"/>
                    </a:cubicBezTo>
                    <a:cubicBezTo>
                      <a:pt x="4" y="16"/>
                      <a:pt x="4" y="16"/>
                      <a:pt x="4" y="16"/>
                    </a:cubicBezTo>
                    <a:cubicBezTo>
                      <a:pt x="5" y="16"/>
                      <a:pt x="5" y="16"/>
                      <a:pt x="5" y="16"/>
                    </a:cubicBezTo>
                    <a:cubicBezTo>
                      <a:pt x="5" y="16"/>
                      <a:pt x="5" y="16"/>
                      <a:pt x="5" y="16"/>
                    </a:cubicBezTo>
                    <a:cubicBezTo>
                      <a:pt x="4" y="16"/>
                      <a:pt x="4" y="16"/>
                      <a:pt x="4" y="16"/>
                    </a:cubicBezTo>
                    <a:cubicBezTo>
                      <a:pt x="5" y="16"/>
                      <a:pt x="5" y="16"/>
                      <a:pt x="5" y="16"/>
                    </a:cubicBezTo>
                    <a:cubicBezTo>
                      <a:pt x="6" y="15"/>
                      <a:pt x="6" y="14"/>
                      <a:pt x="6" y="13"/>
                    </a:cubicBezTo>
                    <a:cubicBezTo>
                      <a:pt x="6" y="11"/>
                      <a:pt x="6" y="10"/>
                      <a:pt x="5" y="9"/>
                    </a:cubicBezTo>
                    <a:cubicBezTo>
                      <a:pt x="3" y="10"/>
                      <a:pt x="3" y="10"/>
                      <a:pt x="3" y="10"/>
                    </a:cubicBezTo>
                    <a:cubicBezTo>
                      <a:pt x="2" y="12"/>
                      <a:pt x="2" y="12"/>
                      <a:pt x="2" y="12"/>
                    </a:cubicBezTo>
                    <a:cubicBezTo>
                      <a:pt x="2" y="13"/>
                      <a:pt x="2" y="13"/>
                      <a:pt x="2" y="13"/>
                    </a:cubicBezTo>
                    <a:cubicBezTo>
                      <a:pt x="2" y="13"/>
                      <a:pt x="2" y="13"/>
                      <a:pt x="2" y="13"/>
                    </a:cubicBezTo>
                    <a:cubicBezTo>
                      <a:pt x="1" y="14"/>
                      <a:pt x="1" y="15"/>
                      <a:pt x="1" y="16"/>
                    </a:cubicBezTo>
                    <a:cubicBezTo>
                      <a:pt x="1" y="17"/>
                      <a:pt x="2" y="18"/>
                      <a:pt x="2" y="18"/>
                    </a:cubicBezTo>
                    <a:cubicBezTo>
                      <a:pt x="3" y="19"/>
                      <a:pt x="4" y="19"/>
                      <a:pt x="5" y="20"/>
                    </a:cubicBezTo>
                    <a:cubicBezTo>
                      <a:pt x="6" y="20"/>
                      <a:pt x="6" y="20"/>
                      <a:pt x="6" y="20"/>
                    </a:cubicBezTo>
                    <a:cubicBezTo>
                      <a:pt x="7" y="21"/>
                      <a:pt x="7" y="21"/>
                      <a:pt x="7" y="21"/>
                    </a:cubicBezTo>
                    <a:cubicBezTo>
                      <a:pt x="7" y="21"/>
                      <a:pt x="7" y="21"/>
                      <a:pt x="7" y="21"/>
                    </a:cubicBezTo>
                    <a:cubicBezTo>
                      <a:pt x="6" y="22"/>
                      <a:pt x="6" y="22"/>
                      <a:pt x="6" y="22"/>
                    </a:cubicBezTo>
                    <a:cubicBezTo>
                      <a:pt x="6" y="24"/>
                      <a:pt x="7" y="25"/>
                      <a:pt x="8" y="26"/>
                    </a:cubicBezTo>
                    <a:cubicBezTo>
                      <a:pt x="10" y="27"/>
                      <a:pt x="11" y="27"/>
                      <a:pt x="12" y="27"/>
                    </a:cubicBezTo>
                    <a:cubicBezTo>
                      <a:pt x="13" y="27"/>
                      <a:pt x="13" y="27"/>
                      <a:pt x="13" y="27"/>
                    </a:cubicBezTo>
                    <a:cubicBezTo>
                      <a:pt x="24" y="27"/>
                      <a:pt x="24" y="27"/>
                      <a:pt x="24" y="27"/>
                    </a:cubicBezTo>
                    <a:cubicBezTo>
                      <a:pt x="24" y="27"/>
                      <a:pt x="24" y="27"/>
                      <a:pt x="24" y="27"/>
                    </a:cubicBezTo>
                    <a:cubicBezTo>
                      <a:pt x="24" y="27"/>
                      <a:pt x="24" y="27"/>
                      <a:pt x="24" y="27"/>
                    </a:cubicBezTo>
                    <a:cubicBezTo>
                      <a:pt x="25" y="27"/>
                      <a:pt x="27" y="27"/>
                      <a:pt x="28" y="28"/>
                    </a:cubicBezTo>
                    <a:cubicBezTo>
                      <a:pt x="30" y="28"/>
                      <a:pt x="31" y="29"/>
                      <a:pt x="32" y="29"/>
                    </a:cubicBezTo>
                    <a:cubicBezTo>
                      <a:pt x="43" y="37"/>
                      <a:pt x="43" y="37"/>
                      <a:pt x="43" y="37"/>
                    </a:cubicBezTo>
                    <a:cubicBezTo>
                      <a:pt x="45" y="39"/>
                      <a:pt x="49" y="42"/>
                      <a:pt x="52" y="44"/>
                    </a:cubicBezTo>
                    <a:cubicBezTo>
                      <a:pt x="54" y="45"/>
                      <a:pt x="54" y="45"/>
                      <a:pt x="54" y="45"/>
                    </a:cubicBezTo>
                    <a:cubicBezTo>
                      <a:pt x="55" y="46"/>
                      <a:pt x="56" y="47"/>
                      <a:pt x="57" y="49"/>
                    </a:cubicBezTo>
                    <a:cubicBezTo>
                      <a:pt x="58" y="51"/>
                      <a:pt x="58" y="52"/>
                      <a:pt x="59" y="54"/>
                    </a:cubicBezTo>
                    <a:cubicBezTo>
                      <a:pt x="59" y="55"/>
                      <a:pt x="59" y="55"/>
                      <a:pt x="59" y="55"/>
                    </a:cubicBezTo>
                    <a:cubicBezTo>
                      <a:pt x="59" y="58"/>
                      <a:pt x="60" y="60"/>
                      <a:pt x="61" y="62"/>
                    </a:cubicBezTo>
                    <a:cubicBezTo>
                      <a:pt x="62" y="64"/>
                      <a:pt x="64" y="66"/>
                      <a:pt x="65" y="67"/>
                    </a:cubicBezTo>
                    <a:cubicBezTo>
                      <a:pt x="93" y="90"/>
                      <a:pt x="93" y="90"/>
                      <a:pt x="93" y="90"/>
                    </a:cubicBezTo>
                    <a:cubicBezTo>
                      <a:pt x="94" y="90"/>
                      <a:pt x="95" y="91"/>
                      <a:pt x="97" y="91"/>
                    </a:cubicBezTo>
                    <a:cubicBezTo>
                      <a:pt x="98" y="91"/>
                      <a:pt x="99" y="90"/>
                      <a:pt x="99" y="89"/>
                    </a:cubicBezTo>
                    <a:cubicBezTo>
                      <a:pt x="100" y="89"/>
                      <a:pt x="100" y="88"/>
                      <a:pt x="100" y="87"/>
                    </a:cubicBezTo>
                    <a:cubicBezTo>
                      <a:pt x="100" y="86"/>
                      <a:pt x="100" y="85"/>
                      <a:pt x="100" y="84"/>
                    </a:cubicBezTo>
                    <a:cubicBezTo>
                      <a:pt x="97" y="75"/>
                      <a:pt x="97" y="75"/>
                      <a:pt x="97" y="75"/>
                    </a:cubicBezTo>
                    <a:cubicBezTo>
                      <a:pt x="97" y="74"/>
                      <a:pt x="97" y="73"/>
                      <a:pt x="97" y="72"/>
                    </a:cubicBezTo>
                    <a:cubicBezTo>
                      <a:pt x="97" y="71"/>
                      <a:pt x="97" y="70"/>
                      <a:pt x="97" y="70"/>
                    </a:cubicBezTo>
                    <a:cubicBezTo>
                      <a:pt x="98" y="69"/>
                      <a:pt x="98" y="69"/>
                      <a:pt x="98" y="69"/>
                    </a:cubicBezTo>
                    <a:cubicBezTo>
                      <a:pt x="98" y="69"/>
                      <a:pt x="98" y="69"/>
                      <a:pt x="98" y="69"/>
                    </a:cubicBezTo>
                    <a:cubicBezTo>
                      <a:pt x="99" y="68"/>
                      <a:pt x="100" y="66"/>
                      <a:pt x="101" y="65"/>
                    </a:cubicBezTo>
                    <a:cubicBezTo>
                      <a:pt x="101" y="63"/>
                      <a:pt x="102" y="61"/>
                      <a:pt x="102" y="59"/>
                    </a:cubicBezTo>
                    <a:cubicBezTo>
                      <a:pt x="102" y="58"/>
                      <a:pt x="102" y="58"/>
                      <a:pt x="102" y="58"/>
                    </a:cubicBezTo>
                    <a:cubicBezTo>
                      <a:pt x="101" y="40"/>
                      <a:pt x="101" y="40"/>
                      <a:pt x="101" y="40"/>
                    </a:cubicBezTo>
                    <a:cubicBezTo>
                      <a:pt x="101" y="38"/>
                      <a:pt x="100" y="35"/>
                      <a:pt x="99" y="34"/>
                    </a:cubicBezTo>
                    <a:cubicBezTo>
                      <a:pt x="98" y="32"/>
                      <a:pt x="97" y="30"/>
                      <a:pt x="95" y="29"/>
                    </a:cubicBezTo>
                    <a:cubicBezTo>
                      <a:pt x="70" y="16"/>
                      <a:pt x="70" y="16"/>
                      <a:pt x="70" y="16"/>
                    </a:cubicBezTo>
                    <a:cubicBezTo>
                      <a:pt x="69" y="16"/>
                      <a:pt x="68" y="15"/>
                      <a:pt x="67" y="14"/>
                    </a:cubicBezTo>
                    <a:cubicBezTo>
                      <a:pt x="66" y="13"/>
                      <a:pt x="65" y="12"/>
                      <a:pt x="65" y="12"/>
                    </a:cubicBezTo>
                    <a:cubicBezTo>
                      <a:pt x="65" y="10"/>
                      <a:pt x="63" y="10"/>
                      <a:pt x="62" y="9"/>
                    </a:cubicBezTo>
                    <a:cubicBezTo>
                      <a:pt x="61" y="8"/>
                      <a:pt x="59" y="8"/>
                      <a:pt x="58" y="8"/>
                    </a:cubicBezTo>
                    <a:cubicBezTo>
                      <a:pt x="56" y="8"/>
                      <a:pt x="55" y="8"/>
                      <a:pt x="53" y="9"/>
                    </a:cubicBezTo>
                    <a:cubicBezTo>
                      <a:pt x="52" y="9"/>
                      <a:pt x="51" y="10"/>
                      <a:pt x="50" y="10"/>
                    </a:cubicBezTo>
                    <a:cubicBezTo>
                      <a:pt x="50" y="10"/>
                      <a:pt x="50" y="10"/>
                      <a:pt x="50" y="10"/>
                    </a:cubicBezTo>
                    <a:cubicBezTo>
                      <a:pt x="50" y="10"/>
                      <a:pt x="50" y="10"/>
                      <a:pt x="50" y="10"/>
                    </a:cubicBezTo>
                    <a:cubicBezTo>
                      <a:pt x="50" y="11"/>
                      <a:pt x="50" y="11"/>
                      <a:pt x="50" y="11"/>
                    </a:cubicBezTo>
                    <a:cubicBezTo>
                      <a:pt x="50" y="10"/>
                      <a:pt x="50" y="10"/>
                      <a:pt x="50" y="10"/>
                    </a:cubicBezTo>
                    <a:cubicBezTo>
                      <a:pt x="50" y="10"/>
                      <a:pt x="50" y="10"/>
                      <a:pt x="50" y="10"/>
                    </a:cubicBezTo>
                    <a:cubicBezTo>
                      <a:pt x="50" y="11"/>
                      <a:pt x="50" y="11"/>
                      <a:pt x="50" y="11"/>
                    </a:cubicBezTo>
                    <a:cubicBezTo>
                      <a:pt x="50" y="10"/>
                      <a:pt x="50" y="10"/>
                      <a:pt x="50" y="10"/>
                    </a:cubicBezTo>
                    <a:cubicBezTo>
                      <a:pt x="50" y="10"/>
                      <a:pt x="50" y="10"/>
                      <a:pt x="50" y="10"/>
                    </a:cubicBezTo>
                    <a:cubicBezTo>
                      <a:pt x="50" y="10"/>
                      <a:pt x="50" y="10"/>
                      <a:pt x="50" y="10"/>
                    </a:cubicBezTo>
                    <a:cubicBezTo>
                      <a:pt x="49" y="10"/>
                      <a:pt x="48" y="10"/>
                      <a:pt x="46" y="9"/>
                    </a:cubicBezTo>
                    <a:cubicBezTo>
                      <a:pt x="39" y="3"/>
                      <a:pt x="39" y="3"/>
                      <a:pt x="39" y="3"/>
                    </a:cubicBezTo>
                    <a:cubicBezTo>
                      <a:pt x="37" y="2"/>
                      <a:pt x="36" y="2"/>
                      <a:pt x="34" y="1"/>
                    </a:cubicBezTo>
                    <a:cubicBezTo>
                      <a:pt x="32" y="0"/>
                      <a:pt x="30" y="0"/>
                      <a:pt x="28" y="0"/>
                    </a:cubicBezTo>
                    <a:cubicBezTo>
                      <a:pt x="27" y="0"/>
                      <a:pt x="25" y="0"/>
                      <a:pt x="24" y="1"/>
                    </a:cubicBezTo>
                    <a:cubicBezTo>
                      <a:pt x="23" y="1"/>
                      <a:pt x="23" y="1"/>
                      <a:pt x="22" y="2"/>
                    </a:cubicBezTo>
                    <a:cubicBezTo>
                      <a:pt x="22" y="2"/>
                      <a:pt x="21" y="3"/>
                      <a:pt x="21" y="4"/>
                    </a:cubicBezTo>
                    <a:cubicBezTo>
                      <a:pt x="21" y="5"/>
                      <a:pt x="20" y="6"/>
                      <a:pt x="19" y="7"/>
                    </a:cubicBezTo>
                    <a:cubicBezTo>
                      <a:pt x="19" y="7"/>
                      <a:pt x="19" y="7"/>
                      <a:pt x="19" y="7"/>
                    </a:cubicBezTo>
                    <a:cubicBezTo>
                      <a:pt x="19" y="7"/>
                      <a:pt x="19" y="7"/>
                      <a:pt x="19" y="7"/>
                    </a:cubicBezTo>
                    <a:cubicBezTo>
                      <a:pt x="20" y="8"/>
                      <a:pt x="20" y="8"/>
                      <a:pt x="20" y="8"/>
                    </a:cubicBezTo>
                    <a:cubicBezTo>
                      <a:pt x="19" y="7"/>
                      <a:pt x="19" y="7"/>
                      <a:pt x="19" y="7"/>
                    </a:cubicBezTo>
                    <a:cubicBezTo>
                      <a:pt x="19" y="7"/>
                      <a:pt x="19" y="7"/>
                      <a:pt x="19" y="7"/>
                    </a:cubicBezTo>
                    <a:cubicBezTo>
                      <a:pt x="20" y="8"/>
                      <a:pt x="20" y="8"/>
                      <a:pt x="20" y="8"/>
                    </a:cubicBezTo>
                    <a:cubicBezTo>
                      <a:pt x="19" y="7"/>
                      <a:pt x="19" y="7"/>
                      <a:pt x="19" y="7"/>
                    </a:cubicBezTo>
                    <a:cubicBezTo>
                      <a:pt x="19" y="7"/>
                      <a:pt x="19" y="7"/>
                      <a:pt x="19" y="7"/>
                    </a:cubicBezTo>
                    <a:cubicBezTo>
                      <a:pt x="19" y="7"/>
                      <a:pt x="19" y="7"/>
                      <a:pt x="19" y="7"/>
                    </a:cubicBezTo>
                    <a:cubicBezTo>
                      <a:pt x="19" y="7"/>
                      <a:pt x="17" y="6"/>
                      <a:pt x="16" y="6"/>
                    </a:cubicBezTo>
                    <a:cubicBezTo>
                      <a:pt x="15" y="5"/>
                      <a:pt x="15" y="5"/>
                      <a:pt x="15" y="5"/>
                    </a:cubicBezTo>
                    <a:cubicBezTo>
                      <a:pt x="13" y="4"/>
                      <a:pt x="10" y="3"/>
                      <a:pt x="8" y="3"/>
                    </a:cubicBezTo>
                    <a:cubicBezTo>
                      <a:pt x="7" y="3"/>
                      <a:pt x="5" y="3"/>
                      <a:pt x="4" y="4"/>
                    </a:cubicBezTo>
                    <a:cubicBezTo>
                      <a:pt x="4" y="4"/>
                      <a:pt x="4" y="4"/>
                      <a:pt x="4" y="4"/>
                    </a:cubicBezTo>
                    <a:cubicBezTo>
                      <a:pt x="4" y="4"/>
                      <a:pt x="4" y="4"/>
                      <a:pt x="4" y="4"/>
                    </a:cubicBezTo>
                    <a:cubicBezTo>
                      <a:pt x="2" y="5"/>
                      <a:pt x="1" y="7"/>
                      <a:pt x="0" y="9"/>
                    </a:cubicBezTo>
                    <a:cubicBezTo>
                      <a:pt x="0" y="10"/>
                      <a:pt x="1" y="11"/>
                      <a:pt x="2" y="12"/>
                    </a:cubicBezTo>
                    <a:lnTo>
                      <a:pt x="3" y="10"/>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8" name="Freeform 283"/>
              <p:cNvSpPr>
                <a:spLocks/>
              </p:cNvSpPr>
              <p:nvPr/>
            </p:nvSpPr>
            <p:spPr bwMode="auto">
              <a:xfrm>
                <a:off x="-3748087" y="2501897"/>
                <a:ext cx="2044700" cy="2208211"/>
              </a:xfrm>
              <a:custGeom>
                <a:avLst/>
                <a:gdLst/>
                <a:ahLst/>
                <a:cxnLst>
                  <a:cxn ang="0">
                    <a:pos x="149" y="233"/>
                  </a:cxn>
                  <a:cxn ang="0">
                    <a:pos x="200" y="200"/>
                  </a:cxn>
                  <a:cxn ang="0">
                    <a:pos x="136" y="153"/>
                  </a:cxn>
                  <a:cxn ang="0">
                    <a:pos x="118" y="159"/>
                  </a:cxn>
                  <a:cxn ang="0">
                    <a:pos x="91" y="153"/>
                  </a:cxn>
                  <a:cxn ang="0">
                    <a:pos x="125" y="110"/>
                  </a:cxn>
                  <a:cxn ang="0">
                    <a:pos x="135" y="95"/>
                  </a:cxn>
                  <a:cxn ang="0">
                    <a:pos x="144" y="108"/>
                  </a:cxn>
                  <a:cxn ang="0">
                    <a:pos x="176" y="71"/>
                  </a:cxn>
                  <a:cxn ang="0">
                    <a:pos x="146" y="91"/>
                  </a:cxn>
                  <a:cxn ang="0">
                    <a:pos x="186" y="35"/>
                  </a:cxn>
                  <a:cxn ang="0">
                    <a:pos x="206" y="57"/>
                  </a:cxn>
                  <a:cxn ang="0">
                    <a:pos x="376" y="30"/>
                  </a:cxn>
                  <a:cxn ang="0">
                    <a:pos x="540" y="125"/>
                  </a:cxn>
                  <a:cxn ang="0">
                    <a:pos x="499" y="130"/>
                  </a:cxn>
                  <a:cxn ang="0">
                    <a:pos x="471" y="177"/>
                  </a:cxn>
                  <a:cxn ang="0">
                    <a:pos x="513" y="269"/>
                  </a:cxn>
                  <a:cxn ang="0">
                    <a:pos x="475" y="332"/>
                  </a:cxn>
                  <a:cxn ang="0">
                    <a:pos x="488" y="385"/>
                  </a:cxn>
                  <a:cxn ang="0">
                    <a:pos x="462" y="329"/>
                  </a:cxn>
                  <a:cxn ang="0">
                    <a:pos x="380" y="349"/>
                  </a:cxn>
                  <a:cxn ang="0">
                    <a:pos x="380" y="350"/>
                  </a:cxn>
                  <a:cxn ang="0">
                    <a:pos x="260" y="232"/>
                  </a:cxn>
                  <a:cxn ang="0">
                    <a:pos x="295" y="281"/>
                  </a:cxn>
                  <a:cxn ang="0">
                    <a:pos x="236" y="336"/>
                  </a:cxn>
                  <a:cxn ang="0">
                    <a:pos x="223" y="451"/>
                  </a:cxn>
                  <a:cxn ang="0">
                    <a:pos x="142" y="582"/>
                  </a:cxn>
                  <a:cxn ang="0">
                    <a:pos x="71" y="361"/>
                  </a:cxn>
                  <a:cxn ang="0">
                    <a:pos x="73" y="364"/>
                  </a:cxn>
                  <a:cxn ang="0">
                    <a:pos x="142" y="587"/>
                  </a:cxn>
                  <a:cxn ang="0">
                    <a:pos x="226" y="449"/>
                  </a:cxn>
                  <a:cxn ang="0">
                    <a:pos x="239" y="332"/>
                  </a:cxn>
                  <a:cxn ang="0">
                    <a:pos x="206" y="251"/>
                  </a:cxn>
                  <a:cxn ang="0">
                    <a:pos x="301" y="278"/>
                  </a:cxn>
                  <a:cxn ang="0">
                    <a:pos x="298" y="266"/>
                  </a:cxn>
                  <a:cxn ang="0">
                    <a:pos x="376" y="350"/>
                  </a:cxn>
                  <a:cxn ang="0">
                    <a:pos x="459" y="336"/>
                  </a:cxn>
                  <a:cxn ang="0">
                    <a:pos x="473" y="335"/>
                  </a:cxn>
                  <a:cxn ang="0">
                    <a:pos x="473" y="336"/>
                  </a:cxn>
                  <a:cxn ang="0">
                    <a:pos x="516" y="242"/>
                  </a:cxn>
                  <a:cxn ang="0">
                    <a:pos x="475" y="179"/>
                  </a:cxn>
                  <a:cxn ang="0">
                    <a:pos x="501" y="123"/>
                  </a:cxn>
                  <a:cxn ang="0">
                    <a:pos x="542" y="118"/>
                  </a:cxn>
                  <a:cxn ang="0">
                    <a:pos x="299" y="0"/>
                  </a:cxn>
                  <a:cxn ang="0">
                    <a:pos x="199" y="48"/>
                  </a:cxn>
                  <a:cxn ang="0">
                    <a:pos x="197" y="48"/>
                  </a:cxn>
                  <a:cxn ang="0">
                    <a:pos x="206" y="38"/>
                  </a:cxn>
                  <a:cxn ang="0">
                    <a:pos x="138" y="85"/>
                  </a:cxn>
                  <a:cxn ang="0">
                    <a:pos x="171" y="57"/>
                  </a:cxn>
                  <a:cxn ang="0">
                    <a:pos x="175" y="75"/>
                  </a:cxn>
                  <a:cxn ang="0">
                    <a:pos x="182" y="74"/>
                  </a:cxn>
                  <a:cxn ang="0">
                    <a:pos x="145" y="106"/>
                  </a:cxn>
                  <a:cxn ang="0">
                    <a:pos x="125" y="106"/>
                  </a:cxn>
                  <a:cxn ang="0">
                    <a:pos x="68" y="160"/>
                  </a:cxn>
                  <a:cxn ang="0">
                    <a:pos x="134" y="185"/>
                  </a:cxn>
                  <a:cxn ang="0">
                    <a:pos x="139" y="157"/>
                  </a:cxn>
                  <a:cxn ang="0">
                    <a:pos x="171" y="181"/>
                  </a:cxn>
                  <a:cxn ang="0">
                    <a:pos x="173" y="187"/>
                  </a:cxn>
                  <a:cxn ang="0">
                    <a:pos x="195" y="229"/>
                  </a:cxn>
                  <a:cxn ang="0">
                    <a:pos x="122" y="196"/>
                  </a:cxn>
                </a:cxnLst>
                <a:rect l="0" t="0" r="r" b="b"/>
                <a:pathLst>
                  <a:path w="544" h="587">
                    <a:moveTo>
                      <a:pt x="3" y="312"/>
                    </a:moveTo>
                    <a:cubicBezTo>
                      <a:pt x="5" y="311"/>
                      <a:pt x="5" y="311"/>
                      <a:pt x="5" y="311"/>
                    </a:cubicBezTo>
                    <a:cubicBezTo>
                      <a:pt x="5" y="310"/>
                      <a:pt x="4" y="309"/>
                      <a:pt x="4" y="308"/>
                    </a:cubicBezTo>
                    <a:cubicBezTo>
                      <a:pt x="4" y="306"/>
                      <a:pt x="5" y="302"/>
                      <a:pt x="6" y="301"/>
                    </a:cubicBezTo>
                    <a:cubicBezTo>
                      <a:pt x="46" y="220"/>
                      <a:pt x="46" y="220"/>
                      <a:pt x="46" y="220"/>
                    </a:cubicBezTo>
                    <a:cubicBezTo>
                      <a:pt x="47" y="219"/>
                      <a:pt x="48" y="218"/>
                      <a:pt x="49" y="217"/>
                    </a:cubicBezTo>
                    <a:cubicBezTo>
                      <a:pt x="50" y="215"/>
                      <a:pt x="52" y="215"/>
                      <a:pt x="53" y="214"/>
                    </a:cubicBezTo>
                    <a:cubicBezTo>
                      <a:pt x="117" y="198"/>
                      <a:pt x="117" y="198"/>
                      <a:pt x="117" y="198"/>
                    </a:cubicBezTo>
                    <a:cubicBezTo>
                      <a:pt x="118" y="198"/>
                      <a:pt x="118" y="198"/>
                      <a:pt x="118" y="198"/>
                    </a:cubicBezTo>
                    <a:cubicBezTo>
                      <a:pt x="118" y="198"/>
                      <a:pt x="118" y="198"/>
                      <a:pt x="119" y="199"/>
                    </a:cubicBezTo>
                    <a:cubicBezTo>
                      <a:pt x="119" y="199"/>
                      <a:pt x="120" y="200"/>
                      <a:pt x="120" y="201"/>
                    </a:cubicBezTo>
                    <a:cubicBezTo>
                      <a:pt x="120" y="212"/>
                      <a:pt x="120" y="212"/>
                      <a:pt x="120" y="212"/>
                    </a:cubicBezTo>
                    <a:cubicBezTo>
                      <a:pt x="120" y="214"/>
                      <a:pt x="121" y="216"/>
                      <a:pt x="122" y="218"/>
                    </a:cubicBezTo>
                    <a:cubicBezTo>
                      <a:pt x="123" y="220"/>
                      <a:pt x="125" y="222"/>
                      <a:pt x="127" y="223"/>
                    </a:cubicBezTo>
                    <a:cubicBezTo>
                      <a:pt x="145" y="232"/>
                      <a:pt x="145" y="232"/>
                      <a:pt x="145" y="232"/>
                    </a:cubicBezTo>
                    <a:cubicBezTo>
                      <a:pt x="146" y="233"/>
                      <a:pt x="148" y="233"/>
                      <a:pt x="149" y="233"/>
                    </a:cubicBezTo>
                    <a:cubicBezTo>
                      <a:pt x="152" y="233"/>
                      <a:pt x="154" y="232"/>
                      <a:pt x="156" y="231"/>
                    </a:cubicBezTo>
                    <a:cubicBezTo>
                      <a:pt x="159" y="228"/>
                      <a:pt x="159" y="228"/>
                      <a:pt x="159" y="228"/>
                    </a:cubicBezTo>
                    <a:cubicBezTo>
                      <a:pt x="160" y="228"/>
                      <a:pt x="162" y="227"/>
                      <a:pt x="163" y="227"/>
                    </a:cubicBezTo>
                    <a:cubicBezTo>
                      <a:pt x="164" y="227"/>
                      <a:pt x="165" y="228"/>
                      <a:pt x="166" y="228"/>
                    </a:cubicBezTo>
                    <a:cubicBezTo>
                      <a:pt x="172" y="233"/>
                      <a:pt x="172" y="233"/>
                      <a:pt x="172" y="233"/>
                    </a:cubicBezTo>
                    <a:cubicBezTo>
                      <a:pt x="174" y="234"/>
                      <a:pt x="177" y="235"/>
                      <a:pt x="179" y="235"/>
                    </a:cubicBezTo>
                    <a:cubicBezTo>
                      <a:pt x="181" y="235"/>
                      <a:pt x="182" y="234"/>
                      <a:pt x="184" y="233"/>
                    </a:cubicBezTo>
                    <a:cubicBezTo>
                      <a:pt x="185" y="232"/>
                      <a:pt x="185" y="232"/>
                      <a:pt x="185" y="232"/>
                    </a:cubicBezTo>
                    <a:cubicBezTo>
                      <a:pt x="186" y="232"/>
                      <a:pt x="187" y="232"/>
                      <a:pt x="188" y="232"/>
                    </a:cubicBezTo>
                    <a:cubicBezTo>
                      <a:pt x="190" y="232"/>
                      <a:pt x="191" y="232"/>
                      <a:pt x="192" y="233"/>
                    </a:cubicBezTo>
                    <a:cubicBezTo>
                      <a:pt x="194" y="234"/>
                      <a:pt x="194" y="234"/>
                      <a:pt x="194" y="234"/>
                    </a:cubicBezTo>
                    <a:cubicBezTo>
                      <a:pt x="195" y="235"/>
                      <a:pt x="196" y="235"/>
                      <a:pt x="197" y="235"/>
                    </a:cubicBezTo>
                    <a:cubicBezTo>
                      <a:pt x="199" y="235"/>
                      <a:pt x="200" y="234"/>
                      <a:pt x="201" y="233"/>
                    </a:cubicBezTo>
                    <a:cubicBezTo>
                      <a:pt x="202" y="232"/>
                      <a:pt x="202" y="231"/>
                      <a:pt x="202" y="229"/>
                    </a:cubicBezTo>
                    <a:cubicBezTo>
                      <a:pt x="202" y="206"/>
                      <a:pt x="202" y="206"/>
                      <a:pt x="202" y="206"/>
                    </a:cubicBezTo>
                    <a:cubicBezTo>
                      <a:pt x="202" y="204"/>
                      <a:pt x="201" y="202"/>
                      <a:pt x="200" y="200"/>
                    </a:cubicBezTo>
                    <a:cubicBezTo>
                      <a:pt x="199" y="198"/>
                      <a:pt x="197" y="197"/>
                      <a:pt x="195" y="196"/>
                    </a:cubicBezTo>
                    <a:cubicBezTo>
                      <a:pt x="183" y="192"/>
                      <a:pt x="183" y="192"/>
                      <a:pt x="183" y="192"/>
                    </a:cubicBezTo>
                    <a:cubicBezTo>
                      <a:pt x="182" y="192"/>
                      <a:pt x="181" y="191"/>
                      <a:pt x="180" y="190"/>
                    </a:cubicBezTo>
                    <a:cubicBezTo>
                      <a:pt x="179" y="189"/>
                      <a:pt x="178" y="188"/>
                      <a:pt x="177" y="186"/>
                    </a:cubicBezTo>
                    <a:cubicBezTo>
                      <a:pt x="176" y="181"/>
                      <a:pt x="176" y="181"/>
                      <a:pt x="176" y="181"/>
                    </a:cubicBezTo>
                    <a:cubicBezTo>
                      <a:pt x="176" y="180"/>
                      <a:pt x="175" y="179"/>
                      <a:pt x="174" y="178"/>
                    </a:cubicBezTo>
                    <a:cubicBezTo>
                      <a:pt x="174" y="178"/>
                      <a:pt x="173" y="177"/>
                      <a:pt x="171" y="177"/>
                    </a:cubicBezTo>
                    <a:cubicBezTo>
                      <a:pt x="170" y="177"/>
                      <a:pt x="170" y="177"/>
                      <a:pt x="169" y="178"/>
                    </a:cubicBezTo>
                    <a:cubicBezTo>
                      <a:pt x="168" y="178"/>
                      <a:pt x="168" y="179"/>
                      <a:pt x="167" y="180"/>
                    </a:cubicBezTo>
                    <a:cubicBezTo>
                      <a:pt x="164" y="185"/>
                      <a:pt x="164" y="185"/>
                      <a:pt x="164" y="185"/>
                    </a:cubicBezTo>
                    <a:cubicBezTo>
                      <a:pt x="163" y="186"/>
                      <a:pt x="163" y="186"/>
                      <a:pt x="163" y="186"/>
                    </a:cubicBezTo>
                    <a:cubicBezTo>
                      <a:pt x="162" y="186"/>
                      <a:pt x="162" y="186"/>
                      <a:pt x="161" y="185"/>
                    </a:cubicBezTo>
                    <a:cubicBezTo>
                      <a:pt x="143" y="156"/>
                      <a:pt x="143" y="156"/>
                      <a:pt x="143" y="156"/>
                    </a:cubicBezTo>
                    <a:cubicBezTo>
                      <a:pt x="143" y="155"/>
                      <a:pt x="142" y="154"/>
                      <a:pt x="141" y="154"/>
                    </a:cubicBezTo>
                    <a:cubicBezTo>
                      <a:pt x="141" y="153"/>
                      <a:pt x="140" y="153"/>
                      <a:pt x="138" y="153"/>
                    </a:cubicBezTo>
                    <a:cubicBezTo>
                      <a:pt x="138" y="153"/>
                      <a:pt x="137" y="153"/>
                      <a:pt x="136" y="153"/>
                    </a:cubicBezTo>
                    <a:cubicBezTo>
                      <a:pt x="135" y="154"/>
                      <a:pt x="135" y="154"/>
                      <a:pt x="135" y="155"/>
                    </a:cubicBezTo>
                    <a:cubicBezTo>
                      <a:pt x="134" y="156"/>
                      <a:pt x="134" y="157"/>
                      <a:pt x="134" y="159"/>
                    </a:cubicBezTo>
                    <a:cubicBezTo>
                      <a:pt x="134" y="161"/>
                      <a:pt x="135" y="164"/>
                      <a:pt x="136" y="166"/>
                    </a:cubicBezTo>
                    <a:cubicBezTo>
                      <a:pt x="141" y="175"/>
                      <a:pt x="141" y="175"/>
                      <a:pt x="141" y="175"/>
                    </a:cubicBezTo>
                    <a:cubicBezTo>
                      <a:pt x="141" y="176"/>
                      <a:pt x="142" y="177"/>
                      <a:pt x="142" y="179"/>
                    </a:cubicBezTo>
                    <a:cubicBezTo>
                      <a:pt x="142" y="180"/>
                      <a:pt x="141" y="182"/>
                      <a:pt x="141" y="183"/>
                    </a:cubicBezTo>
                    <a:cubicBezTo>
                      <a:pt x="141" y="183"/>
                      <a:pt x="141" y="183"/>
                      <a:pt x="141" y="183"/>
                    </a:cubicBezTo>
                    <a:cubicBezTo>
                      <a:pt x="140" y="184"/>
                      <a:pt x="140" y="184"/>
                      <a:pt x="140" y="184"/>
                    </a:cubicBezTo>
                    <a:cubicBezTo>
                      <a:pt x="140" y="184"/>
                      <a:pt x="140" y="184"/>
                      <a:pt x="140" y="184"/>
                    </a:cubicBezTo>
                    <a:cubicBezTo>
                      <a:pt x="140" y="184"/>
                      <a:pt x="140" y="184"/>
                      <a:pt x="140" y="184"/>
                    </a:cubicBezTo>
                    <a:cubicBezTo>
                      <a:pt x="139" y="185"/>
                      <a:pt x="139" y="185"/>
                      <a:pt x="139" y="185"/>
                    </a:cubicBezTo>
                    <a:cubicBezTo>
                      <a:pt x="139" y="184"/>
                      <a:pt x="139" y="184"/>
                      <a:pt x="139" y="184"/>
                    </a:cubicBezTo>
                    <a:cubicBezTo>
                      <a:pt x="138" y="184"/>
                      <a:pt x="138" y="184"/>
                      <a:pt x="138" y="183"/>
                    </a:cubicBezTo>
                    <a:cubicBezTo>
                      <a:pt x="129" y="163"/>
                      <a:pt x="129" y="163"/>
                      <a:pt x="129" y="163"/>
                    </a:cubicBezTo>
                    <a:cubicBezTo>
                      <a:pt x="127" y="160"/>
                      <a:pt x="124" y="158"/>
                      <a:pt x="121" y="158"/>
                    </a:cubicBezTo>
                    <a:cubicBezTo>
                      <a:pt x="120" y="158"/>
                      <a:pt x="119" y="158"/>
                      <a:pt x="118" y="159"/>
                    </a:cubicBezTo>
                    <a:cubicBezTo>
                      <a:pt x="105" y="165"/>
                      <a:pt x="105" y="165"/>
                      <a:pt x="105" y="165"/>
                    </a:cubicBezTo>
                    <a:cubicBezTo>
                      <a:pt x="102" y="167"/>
                      <a:pt x="98" y="170"/>
                      <a:pt x="96" y="173"/>
                    </a:cubicBezTo>
                    <a:cubicBezTo>
                      <a:pt x="86" y="187"/>
                      <a:pt x="86" y="187"/>
                      <a:pt x="86" y="187"/>
                    </a:cubicBezTo>
                    <a:cubicBezTo>
                      <a:pt x="85" y="188"/>
                      <a:pt x="84" y="189"/>
                      <a:pt x="83" y="190"/>
                    </a:cubicBezTo>
                    <a:cubicBezTo>
                      <a:pt x="81" y="191"/>
                      <a:pt x="80" y="191"/>
                      <a:pt x="79" y="191"/>
                    </a:cubicBezTo>
                    <a:cubicBezTo>
                      <a:pt x="62" y="192"/>
                      <a:pt x="62" y="192"/>
                      <a:pt x="62" y="192"/>
                    </a:cubicBezTo>
                    <a:cubicBezTo>
                      <a:pt x="61" y="192"/>
                      <a:pt x="61" y="192"/>
                      <a:pt x="61" y="192"/>
                    </a:cubicBezTo>
                    <a:cubicBezTo>
                      <a:pt x="61" y="192"/>
                      <a:pt x="61" y="192"/>
                      <a:pt x="61" y="192"/>
                    </a:cubicBezTo>
                    <a:cubicBezTo>
                      <a:pt x="60" y="192"/>
                      <a:pt x="60" y="191"/>
                      <a:pt x="60" y="190"/>
                    </a:cubicBezTo>
                    <a:cubicBezTo>
                      <a:pt x="60" y="189"/>
                      <a:pt x="60" y="189"/>
                      <a:pt x="60" y="189"/>
                    </a:cubicBezTo>
                    <a:cubicBezTo>
                      <a:pt x="64" y="170"/>
                      <a:pt x="64" y="170"/>
                      <a:pt x="64" y="170"/>
                    </a:cubicBezTo>
                    <a:cubicBezTo>
                      <a:pt x="65" y="169"/>
                      <a:pt x="66" y="167"/>
                      <a:pt x="67" y="166"/>
                    </a:cubicBezTo>
                    <a:cubicBezTo>
                      <a:pt x="67" y="165"/>
                      <a:pt x="69" y="164"/>
                      <a:pt x="69" y="164"/>
                    </a:cubicBezTo>
                    <a:cubicBezTo>
                      <a:pt x="82" y="162"/>
                      <a:pt x="82" y="162"/>
                      <a:pt x="82" y="162"/>
                    </a:cubicBezTo>
                    <a:cubicBezTo>
                      <a:pt x="84" y="161"/>
                      <a:pt x="86" y="160"/>
                      <a:pt x="87" y="158"/>
                    </a:cubicBezTo>
                    <a:cubicBezTo>
                      <a:pt x="89" y="157"/>
                      <a:pt x="90" y="155"/>
                      <a:pt x="91" y="153"/>
                    </a:cubicBezTo>
                    <a:cubicBezTo>
                      <a:pt x="91" y="151"/>
                      <a:pt x="91" y="151"/>
                      <a:pt x="91" y="151"/>
                    </a:cubicBezTo>
                    <a:cubicBezTo>
                      <a:pt x="92" y="150"/>
                      <a:pt x="92" y="148"/>
                      <a:pt x="92" y="147"/>
                    </a:cubicBezTo>
                    <a:cubicBezTo>
                      <a:pt x="92" y="144"/>
                      <a:pt x="91" y="141"/>
                      <a:pt x="90" y="139"/>
                    </a:cubicBezTo>
                    <a:cubicBezTo>
                      <a:pt x="89" y="138"/>
                      <a:pt x="89" y="138"/>
                      <a:pt x="89" y="138"/>
                    </a:cubicBezTo>
                    <a:cubicBezTo>
                      <a:pt x="89" y="138"/>
                      <a:pt x="90" y="137"/>
                      <a:pt x="91" y="136"/>
                    </a:cubicBezTo>
                    <a:cubicBezTo>
                      <a:pt x="109" y="126"/>
                      <a:pt x="109" y="126"/>
                      <a:pt x="109" y="126"/>
                    </a:cubicBezTo>
                    <a:cubicBezTo>
                      <a:pt x="112" y="124"/>
                      <a:pt x="116" y="121"/>
                      <a:pt x="118" y="118"/>
                    </a:cubicBezTo>
                    <a:cubicBezTo>
                      <a:pt x="120" y="114"/>
                      <a:pt x="120" y="114"/>
                      <a:pt x="120" y="114"/>
                    </a:cubicBezTo>
                    <a:cubicBezTo>
                      <a:pt x="121" y="113"/>
                      <a:pt x="122" y="112"/>
                      <a:pt x="123" y="111"/>
                    </a:cubicBezTo>
                    <a:cubicBezTo>
                      <a:pt x="124" y="111"/>
                      <a:pt x="124"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6" y="110"/>
                      <a:pt x="127" y="110"/>
                      <a:pt x="128" y="109"/>
                    </a:cubicBezTo>
                    <a:cubicBezTo>
                      <a:pt x="130" y="108"/>
                      <a:pt x="131" y="106"/>
                      <a:pt x="133" y="103"/>
                    </a:cubicBezTo>
                    <a:cubicBezTo>
                      <a:pt x="135" y="97"/>
                      <a:pt x="135" y="97"/>
                      <a:pt x="135" y="97"/>
                    </a:cubicBezTo>
                    <a:cubicBezTo>
                      <a:pt x="135" y="97"/>
                      <a:pt x="135" y="96"/>
                      <a:pt x="136" y="96"/>
                    </a:cubicBezTo>
                    <a:cubicBezTo>
                      <a:pt x="136" y="96"/>
                      <a:pt x="136" y="96"/>
                      <a:pt x="136" y="96"/>
                    </a:cubicBezTo>
                    <a:cubicBezTo>
                      <a:pt x="135" y="95"/>
                      <a:pt x="135" y="95"/>
                      <a:pt x="135" y="95"/>
                    </a:cubicBezTo>
                    <a:cubicBezTo>
                      <a:pt x="135" y="96"/>
                      <a:pt x="135" y="96"/>
                      <a:pt x="135" y="96"/>
                    </a:cubicBezTo>
                    <a:cubicBezTo>
                      <a:pt x="136" y="96"/>
                      <a:pt x="136" y="96"/>
                      <a:pt x="136" y="96"/>
                    </a:cubicBezTo>
                    <a:cubicBezTo>
                      <a:pt x="135" y="95"/>
                      <a:pt x="135" y="95"/>
                      <a:pt x="135" y="95"/>
                    </a:cubicBezTo>
                    <a:cubicBezTo>
                      <a:pt x="135" y="96"/>
                      <a:pt x="135" y="96"/>
                      <a:pt x="135" y="96"/>
                    </a:cubicBezTo>
                    <a:cubicBezTo>
                      <a:pt x="135" y="95"/>
                      <a:pt x="135" y="95"/>
                      <a:pt x="135" y="95"/>
                    </a:cubicBezTo>
                    <a:cubicBezTo>
                      <a:pt x="134" y="96"/>
                      <a:pt x="134" y="96"/>
                      <a:pt x="134" y="96"/>
                    </a:cubicBezTo>
                    <a:cubicBezTo>
                      <a:pt x="135" y="96"/>
                      <a:pt x="135" y="96"/>
                      <a:pt x="135" y="96"/>
                    </a:cubicBezTo>
                    <a:cubicBezTo>
                      <a:pt x="135" y="95"/>
                      <a:pt x="135" y="95"/>
                      <a:pt x="135" y="95"/>
                    </a:cubicBezTo>
                    <a:cubicBezTo>
                      <a:pt x="134" y="96"/>
                      <a:pt x="134" y="96"/>
                      <a:pt x="134" y="96"/>
                    </a:cubicBezTo>
                    <a:cubicBezTo>
                      <a:pt x="135" y="95"/>
                      <a:pt x="135" y="95"/>
                      <a:pt x="135" y="95"/>
                    </a:cubicBezTo>
                    <a:cubicBezTo>
                      <a:pt x="134" y="96"/>
                      <a:pt x="134" y="96"/>
                      <a:pt x="134" y="96"/>
                    </a:cubicBezTo>
                    <a:cubicBezTo>
                      <a:pt x="134" y="96"/>
                      <a:pt x="134" y="96"/>
                      <a:pt x="134" y="96"/>
                    </a:cubicBezTo>
                    <a:cubicBezTo>
                      <a:pt x="135" y="95"/>
                      <a:pt x="135" y="95"/>
                      <a:pt x="135" y="95"/>
                    </a:cubicBezTo>
                    <a:cubicBezTo>
                      <a:pt x="134" y="96"/>
                      <a:pt x="134" y="96"/>
                      <a:pt x="134" y="96"/>
                    </a:cubicBezTo>
                    <a:cubicBezTo>
                      <a:pt x="134" y="96"/>
                      <a:pt x="134" y="96"/>
                      <a:pt x="134" y="96"/>
                    </a:cubicBezTo>
                    <a:cubicBezTo>
                      <a:pt x="134" y="96"/>
                      <a:pt x="134" y="96"/>
                      <a:pt x="134" y="96"/>
                    </a:cubicBezTo>
                    <a:cubicBezTo>
                      <a:pt x="134" y="96"/>
                      <a:pt x="134" y="96"/>
                      <a:pt x="134" y="96"/>
                    </a:cubicBezTo>
                    <a:cubicBezTo>
                      <a:pt x="134" y="96"/>
                      <a:pt x="134" y="96"/>
                      <a:pt x="134" y="96"/>
                    </a:cubicBezTo>
                    <a:cubicBezTo>
                      <a:pt x="134" y="96"/>
                      <a:pt x="134" y="96"/>
                      <a:pt x="134" y="96"/>
                    </a:cubicBezTo>
                    <a:cubicBezTo>
                      <a:pt x="135" y="97"/>
                      <a:pt x="135" y="97"/>
                      <a:pt x="135" y="97"/>
                    </a:cubicBezTo>
                    <a:cubicBezTo>
                      <a:pt x="136" y="101"/>
                      <a:pt x="136" y="101"/>
                      <a:pt x="136" y="101"/>
                    </a:cubicBezTo>
                    <a:cubicBezTo>
                      <a:pt x="136" y="103"/>
                      <a:pt x="137" y="105"/>
                      <a:pt x="138" y="107"/>
                    </a:cubicBezTo>
                    <a:cubicBezTo>
                      <a:pt x="140" y="109"/>
                      <a:pt x="142" y="110"/>
                      <a:pt x="144" y="110"/>
                    </a:cubicBezTo>
                    <a:cubicBezTo>
                      <a:pt x="144" y="108"/>
                      <a:pt x="144" y="108"/>
                      <a:pt x="144" y="108"/>
                    </a:cubicBezTo>
                    <a:cubicBezTo>
                      <a:pt x="144" y="110"/>
                      <a:pt x="144" y="110"/>
                      <a:pt x="144" y="110"/>
                    </a:cubicBezTo>
                    <a:cubicBezTo>
                      <a:pt x="144" y="110"/>
                      <a:pt x="144" y="110"/>
                      <a:pt x="144" y="110"/>
                    </a:cubicBezTo>
                    <a:cubicBezTo>
                      <a:pt x="144" y="110"/>
                      <a:pt x="144" y="110"/>
                      <a:pt x="144" y="110"/>
                    </a:cubicBezTo>
                    <a:cubicBezTo>
                      <a:pt x="144" y="110"/>
                      <a:pt x="144" y="110"/>
                      <a:pt x="144" y="110"/>
                    </a:cubicBezTo>
                    <a:cubicBezTo>
                      <a:pt x="144" y="111"/>
                      <a:pt x="145" y="111"/>
                      <a:pt x="146" y="111"/>
                    </a:cubicBezTo>
                    <a:cubicBezTo>
                      <a:pt x="149" y="111"/>
                      <a:pt x="152" y="109"/>
                      <a:pt x="155" y="107"/>
                    </a:cubicBezTo>
                    <a:cubicBezTo>
                      <a:pt x="170" y="91"/>
                      <a:pt x="170" y="91"/>
                      <a:pt x="170" y="91"/>
                    </a:cubicBezTo>
                    <a:cubicBezTo>
                      <a:pt x="172" y="88"/>
                      <a:pt x="176" y="85"/>
                      <a:pt x="178" y="83"/>
                    </a:cubicBezTo>
                    <a:cubicBezTo>
                      <a:pt x="182" y="81"/>
                      <a:pt x="182" y="81"/>
                      <a:pt x="182" y="81"/>
                    </a:cubicBezTo>
                    <a:cubicBezTo>
                      <a:pt x="183" y="80"/>
                      <a:pt x="184" y="79"/>
                      <a:pt x="185" y="78"/>
                    </a:cubicBezTo>
                    <a:cubicBezTo>
                      <a:pt x="186" y="77"/>
                      <a:pt x="186" y="76"/>
                      <a:pt x="186" y="74"/>
                    </a:cubicBezTo>
                    <a:cubicBezTo>
                      <a:pt x="186" y="73"/>
                      <a:pt x="186" y="73"/>
                      <a:pt x="186" y="73"/>
                    </a:cubicBezTo>
                    <a:cubicBezTo>
                      <a:pt x="186" y="72"/>
                      <a:pt x="185" y="71"/>
                      <a:pt x="184" y="70"/>
                    </a:cubicBezTo>
                    <a:cubicBezTo>
                      <a:pt x="183" y="70"/>
                      <a:pt x="182" y="70"/>
                      <a:pt x="181" y="70"/>
                    </a:cubicBezTo>
                    <a:cubicBezTo>
                      <a:pt x="180" y="70"/>
                      <a:pt x="179" y="70"/>
                      <a:pt x="177" y="71"/>
                    </a:cubicBezTo>
                    <a:cubicBezTo>
                      <a:pt x="176" y="71"/>
                      <a:pt x="176" y="71"/>
                      <a:pt x="176" y="71"/>
                    </a:cubicBezTo>
                    <a:cubicBezTo>
                      <a:pt x="175" y="71"/>
                      <a:pt x="175" y="71"/>
                      <a:pt x="175" y="71"/>
                    </a:cubicBezTo>
                    <a:cubicBezTo>
                      <a:pt x="174" y="71"/>
                      <a:pt x="172" y="70"/>
                      <a:pt x="172" y="69"/>
                    </a:cubicBezTo>
                    <a:cubicBezTo>
                      <a:pt x="172" y="69"/>
                      <a:pt x="172" y="68"/>
                      <a:pt x="172" y="67"/>
                    </a:cubicBezTo>
                    <a:cubicBezTo>
                      <a:pt x="172" y="66"/>
                      <a:pt x="172" y="64"/>
                      <a:pt x="173" y="63"/>
                    </a:cubicBezTo>
                    <a:cubicBezTo>
                      <a:pt x="174" y="61"/>
                      <a:pt x="175" y="59"/>
                      <a:pt x="175" y="57"/>
                    </a:cubicBezTo>
                    <a:cubicBezTo>
                      <a:pt x="175" y="57"/>
                      <a:pt x="175" y="56"/>
                      <a:pt x="174" y="55"/>
                    </a:cubicBezTo>
                    <a:cubicBezTo>
                      <a:pt x="174" y="54"/>
                      <a:pt x="173" y="54"/>
                      <a:pt x="172" y="53"/>
                    </a:cubicBezTo>
                    <a:cubicBezTo>
                      <a:pt x="171" y="53"/>
                      <a:pt x="171" y="53"/>
                      <a:pt x="171" y="53"/>
                    </a:cubicBezTo>
                    <a:cubicBezTo>
                      <a:pt x="169" y="53"/>
                      <a:pt x="168" y="54"/>
                      <a:pt x="167" y="54"/>
                    </a:cubicBezTo>
                    <a:cubicBezTo>
                      <a:pt x="165" y="55"/>
                      <a:pt x="164" y="56"/>
                      <a:pt x="163" y="58"/>
                    </a:cubicBezTo>
                    <a:cubicBezTo>
                      <a:pt x="161" y="61"/>
                      <a:pt x="161" y="61"/>
                      <a:pt x="161" y="61"/>
                    </a:cubicBezTo>
                    <a:cubicBezTo>
                      <a:pt x="158" y="65"/>
                      <a:pt x="157" y="70"/>
                      <a:pt x="156" y="74"/>
                    </a:cubicBezTo>
                    <a:cubicBezTo>
                      <a:pt x="156" y="77"/>
                      <a:pt x="154" y="82"/>
                      <a:pt x="152" y="84"/>
                    </a:cubicBezTo>
                    <a:cubicBezTo>
                      <a:pt x="148" y="90"/>
                      <a:pt x="148" y="90"/>
                      <a:pt x="148" y="90"/>
                    </a:cubicBezTo>
                    <a:cubicBezTo>
                      <a:pt x="147" y="91"/>
                      <a:pt x="147" y="91"/>
                      <a:pt x="147" y="91"/>
                    </a:cubicBezTo>
                    <a:cubicBezTo>
                      <a:pt x="146" y="91"/>
                      <a:pt x="146" y="91"/>
                      <a:pt x="146" y="91"/>
                    </a:cubicBezTo>
                    <a:cubicBezTo>
                      <a:pt x="146" y="90"/>
                      <a:pt x="146" y="90"/>
                      <a:pt x="146" y="89"/>
                    </a:cubicBezTo>
                    <a:cubicBezTo>
                      <a:pt x="144" y="86"/>
                      <a:pt x="144" y="86"/>
                      <a:pt x="144" y="86"/>
                    </a:cubicBezTo>
                    <a:cubicBezTo>
                      <a:pt x="144" y="84"/>
                      <a:pt x="143" y="83"/>
                      <a:pt x="141" y="82"/>
                    </a:cubicBezTo>
                    <a:cubicBezTo>
                      <a:pt x="140" y="80"/>
                      <a:pt x="138" y="80"/>
                      <a:pt x="136" y="80"/>
                    </a:cubicBezTo>
                    <a:cubicBezTo>
                      <a:pt x="135" y="80"/>
                      <a:pt x="135" y="80"/>
                      <a:pt x="135" y="80"/>
                    </a:cubicBezTo>
                    <a:cubicBezTo>
                      <a:pt x="135" y="80"/>
                      <a:pt x="135" y="80"/>
                      <a:pt x="135" y="80"/>
                    </a:cubicBezTo>
                    <a:cubicBezTo>
                      <a:pt x="135" y="80"/>
                      <a:pt x="135" y="80"/>
                      <a:pt x="135" y="80"/>
                    </a:cubicBezTo>
                    <a:cubicBezTo>
                      <a:pt x="134" y="79"/>
                      <a:pt x="134" y="79"/>
                      <a:pt x="134" y="79"/>
                    </a:cubicBezTo>
                    <a:cubicBezTo>
                      <a:pt x="134" y="78"/>
                      <a:pt x="134" y="78"/>
                      <a:pt x="134" y="78"/>
                    </a:cubicBezTo>
                    <a:cubicBezTo>
                      <a:pt x="134" y="77"/>
                      <a:pt x="134" y="77"/>
                      <a:pt x="134" y="76"/>
                    </a:cubicBezTo>
                    <a:cubicBezTo>
                      <a:pt x="134" y="76"/>
                      <a:pt x="134" y="76"/>
                      <a:pt x="134" y="76"/>
                    </a:cubicBezTo>
                    <a:cubicBezTo>
                      <a:pt x="134" y="73"/>
                      <a:pt x="137" y="68"/>
                      <a:pt x="139" y="67"/>
                    </a:cubicBezTo>
                    <a:cubicBezTo>
                      <a:pt x="174" y="32"/>
                      <a:pt x="174" y="32"/>
                      <a:pt x="174" y="32"/>
                    </a:cubicBezTo>
                    <a:cubicBezTo>
                      <a:pt x="175" y="31"/>
                      <a:pt x="177" y="31"/>
                      <a:pt x="178" y="31"/>
                    </a:cubicBezTo>
                    <a:cubicBezTo>
                      <a:pt x="179" y="31"/>
                      <a:pt x="180" y="31"/>
                      <a:pt x="180" y="31"/>
                    </a:cubicBezTo>
                    <a:cubicBezTo>
                      <a:pt x="186" y="35"/>
                      <a:pt x="186" y="35"/>
                      <a:pt x="186" y="35"/>
                    </a:cubicBezTo>
                    <a:cubicBezTo>
                      <a:pt x="188" y="37"/>
                      <a:pt x="193" y="39"/>
                      <a:pt x="196" y="40"/>
                    </a:cubicBezTo>
                    <a:cubicBezTo>
                      <a:pt x="204" y="42"/>
                      <a:pt x="204" y="42"/>
                      <a:pt x="204" y="42"/>
                    </a:cubicBezTo>
                    <a:cubicBezTo>
                      <a:pt x="205" y="42"/>
                      <a:pt x="206" y="43"/>
                      <a:pt x="206" y="43"/>
                    </a:cubicBezTo>
                    <a:cubicBezTo>
                      <a:pt x="206" y="43"/>
                      <a:pt x="206" y="43"/>
                      <a:pt x="206" y="43"/>
                    </a:cubicBezTo>
                    <a:cubicBezTo>
                      <a:pt x="206" y="44"/>
                      <a:pt x="206" y="44"/>
                      <a:pt x="206" y="44"/>
                    </a:cubicBezTo>
                    <a:cubicBezTo>
                      <a:pt x="206" y="44"/>
                      <a:pt x="205" y="44"/>
                      <a:pt x="204" y="45"/>
                    </a:cubicBezTo>
                    <a:cubicBezTo>
                      <a:pt x="203" y="45"/>
                      <a:pt x="202" y="45"/>
                      <a:pt x="201" y="45"/>
                    </a:cubicBezTo>
                    <a:cubicBezTo>
                      <a:pt x="201" y="45"/>
                      <a:pt x="201" y="45"/>
                      <a:pt x="201" y="45"/>
                    </a:cubicBezTo>
                    <a:cubicBezTo>
                      <a:pt x="198" y="45"/>
                      <a:pt x="198" y="45"/>
                      <a:pt x="198" y="45"/>
                    </a:cubicBezTo>
                    <a:cubicBezTo>
                      <a:pt x="198" y="45"/>
                      <a:pt x="198" y="45"/>
                      <a:pt x="198" y="45"/>
                    </a:cubicBezTo>
                    <a:cubicBezTo>
                      <a:pt x="197" y="45"/>
                      <a:pt x="196" y="45"/>
                      <a:pt x="196" y="46"/>
                    </a:cubicBezTo>
                    <a:cubicBezTo>
                      <a:pt x="195" y="46"/>
                      <a:pt x="195" y="46"/>
                      <a:pt x="195" y="46"/>
                    </a:cubicBezTo>
                    <a:cubicBezTo>
                      <a:pt x="194" y="47"/>
                      <a:pt x="194" y="47"/>
                      <a:pt x="194" y="48"/>
                    </a:cubicBezTo>
                    <a:cubicBezTo>
                      <a:pt x="194" y="49"/>
                      <a:pt x="195" y="50"/>
                      <a:pt x="195" y="50"/>
                    </a:cubicBezTo>
                    <a:cubicBezTo>
                      <a:pt x="196" y="51"/>
                      <a:pt x="196" y="51"/>
                      <a:pt x="197" y="52"/>
                    </a:cubicBezTo>
                    <a:cubicBezTo>
                      <a:pt x="206" y="57"/>
                      <a:pt x="206" y="57"/>
                      <a:pt x="206" y="57"/>
                    </a:cubicBezTo>
                    <a:cubicBezTo>
                      <a:pt x="207" y="58"/>
                      <a:pt x="208" y="58"/>
                      <a:pt x="209" y="58"/>
                    </a:cubicBezTo>
                    <a:cubicBezTo>
                      <a:pt x="212" y="58"/>
                      <a:pt x="215" y="56"/>
                      <a:pt x="216" y="53"/>
                    </a:cubicBezTo>
                    <a:cubicBezTo>
                      <a:pt x="216" y="52"/>
                      <a:pt x="217" y="51"/>
                      <a:pt x="218" y="50"/>
                    </a:cubicBezTo>
                    <a:cubicBezTo>
                      <a:pt x="219" y="50"/>
                      <a:pt x="220" y="49"/>
                      <a:pt x="221" y="49"/>
                    </a:cubicBezTo>
                    <a:cubicBezTo>
                      <a:pt x="256" y="49"/>
                      <a:pt x="256" y="49"/>
                      <a:pt x="256" y="49"/>
                    </a:cubicBezTo>
                    <a:cubicBezTo>
                      <a:pt x="258" y="49"/>
                      <a:pt x="260" y="49"/>
                      <a:pt x="262" y="48"/>
                    </a:cubicBezTo>
                    <a:cubicBezTo>
                      <a:pt x="264" y="48"/>
                      <a:pt x="265" y="47"/>
                      <a:pt x="267" y="46"/>
                    </a:cubicBezTo>
                    <a:cubicBezTo>
                      <a:pt x="278" y="39"/>
                      <a:pt x="278" y="39"/>
                      <a:pt x="278" y="39"/>
                    </a:cubicBezTo>
                    <a:cubicBezTo>
                      <a:pt x="281" y="37"/>
                      <a:pt x="284" y="33"/>
                      <a:pt x="286" y="30"/>
                    </a:cubicBezTo>
                    <a:cubicBezTo>
                      <a:pt x="292" y="17"/>
                      <a:pt x="292" y="17"/>
                      <a:pt x="292" y="17"/>
                    </a:cubicBezTo>
                    <a:cubicBezTo>
                      <a:pt x="293" y="15"/>
                      <a:pt x="294" y="13"/>
                      <a:pt x="294" y="11"/>
                    </a:cubicBezTo>
                    <a:cubicBezTo>
                      <a:pt x="295" y="9"/>
                      <a:pt x="295" y="7"/>
                      <a:pt x="295" y="5"/>
                    </a:cubicBezTo>
                    <a:cubicBezTo>
                      <a:pt x="295" y="5"/>
                      <a:pt x="295" y="4"/>
                      <a:pt x="296" y="4"/>
                    </a:cubicBezTo>
                    <a:cubicBezTo>
                      <a:pt x="296" y="4"/>
                      <a:pt x="296" y="4"/>
                      <a:pt x="296" y="4"/>
                    </a:cubicBezTo>
                    <a:cubicBezTo>
                      <a:pt x="297" y="4"/>
                      <a:pt x="297" y="4"/>
                      <a:pt x="297" y="4"/>
                    </a:cubicBezTo>
                    <a:cubicBezTo>
                      <a:pt x="376" y="30"/>
                      <a:pt x="376" y="30"/>
                      <a:pt x="376" y="30"/>
                    </a:cubicBezTo>
                    <a:cubicBezTo>
                      <a:pt x="377" y="30"/>
                      <a:pt x="378" y="31"/>
                      <a:pt x="379" y="31"/>
                    </a:cubicBezTo>
                    <a:cubicBezTo>
                      <a:pt x="382" y="31"/>
                      <a:pt x="384" y="30"/>
                      <a:pt x="386" y="27"/>
                    </a:cubicBezTo>
                    <a:cubicBezTo>
                      <a:pt x="386" y="27"/>
                      <a:pt x="387" y="27"/>
                      <a:pt x="388" y="26"/>
                    </a:cubicBezTo>
                    <a:cubicBezTo>
                      <a:pt x="388" y="26"/>
                      <a:pt x="389" y="26"/>
                      <a:pt x="390" y="26"/>
                    </a:cubicBezTo>
                    <a:cubicBezTo>
                      <a:pt x="391" y="26"/>
                      <a:pt x="391" y="26"/>
                      <a:pt x="392" y="26"/>
                    </a:cubicBezTo>
                    <a:cubicBezTo>
                      <a:pt x="503" y="53"/>
                      <a:pt x="503" y="53"/>
                      <a:pt x="503" y="53"/>
                    </a:cubicBezTo>
                    <a:cubicBezTo>
                      <a:pt x="504" y="54"/>
                      <a:pt x="506" y="54"/>
                      <a:pt x="507" y="55"/>
                    </a:cubicBezTo>
                    <a:cubicBezTo>
                      <a:pt x="509" y="56"/>
                      <a:pt x="510" y="57"/>
                      <a:pt x="511" y="58"/>
                    </a:cubicBezTo>
                    <a:cubicBezTo>
                      <a:pt x="524" y="72"/>
                      <a:pt x="524" y="72"/>
                      <a:pt x="524" y="72"/>
                    </a:cubicBezTo>
                    <a:cubicBezTo>
                      <a:pt x="525" y="72"/>
                      <a:pt x="525" y="73"/>
                      <a:pt x="525" y="73"/>
                    </a:cubicBezTo>
                    <a:cubicBezTo>
                      <a:pt x="525" y="74"/>
                      <a:pt x="525" y="74"/>
                      <a:pt x="524" y="75"/>
                    </a:cubicBezTo>
                    <a:cubicBezTo>
                      <a:pt x="521" y="76"/>
                      <a:pt x="521" y="76"/>
                      <a:pt x="521" y="76"/>
                    </a:cubicBezTo>
                    <a:cubicBezTo>
                      <a:pt x="519" y="77"/>
                      <a:pt x="517" y="80"/>
                      <a:pt x="517" y="82"/>
                    </a:cubicBezTo>
                    <a:cubicBezTo>
                      <a:pt x="517" y="84"/>
                      <a:pt x="518" y="85"/>
                      <a:pt x="519" y="87"/>
                    </a:cubicBezTo>
                    <a:cubicBezTo>
                      <a:pt x="538" y="120"/>
                      <a:pt x="538" y="120"/>
                      <a:pt x="538" y="120"/>
                    </a:cubicBezTo>
                    <a:cubicBezTo>
                      <a:pt x="539" y="121"/>
                      <a:pt x="540" y="123"/>
                      <a:pt x="540" y="125"/>
                    </a:cubicBezTo>
                    <a:cubicBezTo>
                      <a:pt x="540" y="126"/>
                      <a:pt x="539" y="127"/>
                      <a:pt x="539" y="128"/>
                    </a:cubicBezTo>
                    <a:cubicBezTo>
                      <a:pt x="539" y="129"/>
                      <a:pt x="538" y="129"/>
                      <a:pt x="538" y="129"/>
                    </a:cubicBezTo>
                    <a:cubicBezTo>
                      <a:pt x="538" y="129"/>
                      <a:pt x="538" y="129"/>
                      <a:pt x="538" y="129"/>
                    </a:cubicBezTo>
                    <a:cubicBezTo>
                      <a:pt x="538" y="129"/>
                      <a:pt x="537" y="129"/>
                      <a:pt x="536" y="128"/>
                    </a:cubicBezTo>
                    <a:cubicBezTo>
                      <a:pt x="503" y="78"/>
                      <a:pt x="503" y="78"/>
                      <a:pt x="503" y="78"/>
                    </a:cubicBezTo>
                    <a:cubicBezTo>
                      <a:pt x="502" y="76"/>
                      <a:pt x="499" y="74"/>
                      <a:pt x="496" y="74"/>
                    </a:cubicBezTo>
                    <a:cubicBezTo>
                      <a:pt x="495" y="74"/>
                      <a:pt x="494" y="75"/>
                      <a:pt x="493" y="75"/>
                    </a:cubicBezTo>
                    <a:cubicBezTo>
                      <a:pt x="474" y="86"/>
                      <a:pt x="474" y="86"/>
                      <a:pt x="474" y="86"/>
                    </a:cubicBezTo>
                    <a:cubicBezTo>
                      <a:pt x="471" y="88"/>
                      <a:pt x="470" y="91"/>
                      <a:pt x="470" y="94"/>
                    </a:cubicBezTo>
                    <a:cubicBezTo>
                      <a:pt x="470" y="96"/>
                      <a:pt x="470" y="97"/>
                      <a:pt x="470" y="98"/>
                    </a:cubicBezTo>
                    <a:cubicBezTo>
                      <a:pt x="475" y="114"/>
                      <a:pt x="475" y="114"/>
                      <a:pt x="475" y="114"/>
                    </a:cubicBezTo>
                    <a:cubicBezTo>
                      <a:pt x="476" y="116"/>
                      <a:pt x="477" y="118"/>
                      <a:pt x="479" y="119"/>
                    </a:cubicBezTo>
                    <a:cubicBezTo>
                      <a:pt x="480" y="121"/>
                      <a:pt x="482" y="122"/>
                      <a:pt x="484" y="122"/>
                    </a:cubicBezTo>
                    <a:cubicBezTo>
                      <a:pt x="495" y="124"/>
                      <a:pt x="495" y="124"/>
                      <a:pt x="495" y="124"/>
                    </a:cubicBezTo>
                    <a:cubicBezTo>
                      <a:pt x="495" y="124"/>
                      <a:pt x="497" y="125"/>
                      <a:pt x="497" y="126"/>
                    </a:cubicBezTo>
                    <a:cubicBezTo>
                      <a:pt x="498" y="127"/>
                      <a:pt x="499" y="128"/>
                      <a:pt x="499" y="130"/>
                    </a:cubicBezTo>
                    <a:cubicBezTo>
                      <a:pt x="505" y="155"/>
                      <a:pt x="505" y="155"/>
                      <a:pt x="505" y="155"/>
                    </a:cubicBezTo>
                    <a:cubicBezTo>
                      <a:pt x="505" y="156"/>
                      <a:pt x="505" y="157"/>
                      <a:pt x="505" y="158"/>
                    </a:cubicBezTo>
                    <a:cubicBezTo>
                      <a:pt x="505" y="161"/>
                      <a:pt x="505" y="164"/>
                      <a:pt x="504" y="166"/>
                    </a:cubicBezTo>
                    <a:cubicBezTo>
                      <a:pt x="500" y="175"/>
                      <a:pt x="500" y="175"/>
                      <a:pt x="500" y="175"/>
                    </a:cubicBezTo>
                    <a:cubicBezTo>
                      <a:pt x="499" y="177"/>
                      <a:pt x="499" y="178"/>
                      <a:pt x="499" y="180"/>
                    </a:cubicBezTo>
                    <a:cubicBezTo>
                      <a:pt x="499" y="183"/>
                      <a:pt x="500" y="186"/>
                      <a:pt x="501" y="188"/>
                    </a:cubicBezTo>
                    <a:cubicBezTo>
                      <a:pt x="516" y="205"/>
                      <a:pt x="516" y="205"/>
                      <a:pt x="516" y="205"/>
                    </a:cubicBezTo>
                    <a:cubicBezTo>
                      <a:pt x="517" y="206"/>
                      <a:pt x="518" y="208"/>
                      <a:pt x="518" y="210"/>
                    </a:cubicBezTo>
                    <a:cubicBezTo>
                      <a:pt x="518" y="211"/>
                      <a:pt x="518" y="211"/>
                      <a:pt x="518" y="211"/>
                    </a:cubicBezTo>
                    <a:cubicBezTo>
                      <a:pt x="517" y="212"/>
                      <a:pt x="517" y="212"/>
                      <a:pt x="517" y="212"/>
                    </a:cubicBezTo>
                    <a:cubicBezTo>
                      <a:pt x="517" y="212"/>
                      <a:pt x="516" y="212"/>
                      <a:pt x="515" y="211"/>
                    </a:cubicBezTo>
                    <a:cubicBezTo>
                      <a:pt x="494" y="187"/>
                      <a:pt x="494" y="187"/>
                      <a:pt x="494" y="187"/>
                    </a:cubicBezTo>
                    <a:cubicBezTo>
                      <a:pt x="492" y="185"/>
                      <a:pt x="488" y="182"/>
                      <a:pt x="485" y="180"/>
                    </a:cubicBezTo>
                    <a:cubicBezTo>
                      <a:pt x="478" y="176"/>
                      <a:pt x="478" y="176"/>
                      <a:pt x="478" y="176"/>
                    </a:cubicBezTo>
                    <a:cubicBezTo>
                      <a:pt x="477" y="175"/>
                      <a:pt x="476" y="175"/>
                      <a:pt x="475" y="175"/>
                    </a:cubicBezTo>
                    <a:cubicBezTo>
                      <a:pt x="473" y="175"/>
                      <a:pt x="472" y="176"/>
                      <a:pt x="471" y="177"/>
                    </a:cubicBezTo>
                    <a:cubicBezTo>
                      <a:pt x="470" y="178"/>
                      <a:pt x="469" y="179"/>
                      <a:pt x="469" y="180"/>
                    </a:cubicBezTo>
                    <a:cubicBezTo>
                      <a:pt x="468" y="181"/>
                      <a:pt x="468" y="182"/>
                      <a:pt x="468" y="184"/>
                    </a:cubicBezTo>
                    <a:cubicBezTo>
                      <a:pt x="468" y="187"/>
                      <a:pt x="469" y="190"/>
                      <a:pt x="471" y="193"/>
                    </a:cubicBezTo>
                    <a:cubicBezTo>
                      <a:pt x="472" y="195"/>
                      <a:pt x="472" y="195"/>
                      <a:pt x="472" y="195"/>
                    </a:cubicBezTo>
                    <a:cubicBezTo>
                      <a:pt x="473" y="196"/>
                      <a:pt x="474" y="197"/>
                      <a:pt x="475" y="198"/>
                    </a:cubicBezTo>
                    <a:cubicBezTo>
                      <a:pt x="477" y="199"/>
                      <a:pt x="478" y="200"/>
                      <a:pt x="480" y="200"/>
                    </a:cubicBezTo>
                    <a:cubicBezTo>
                      <a:pt x="481" y="200"/>
                      <a:pt x="481" y="200"/>
                      <a:pt x="482" y="200"/>
                    </a:cubicBezTo>
                    <a:cubicBezTo>
                      <a:pt x="482" y="199"/>
                      <a:pt x="482" y="199"/>
                      <a:pt x="482" y="199"/>
                    </a:cubicBezTo>
                    <a:cubicBezTo>
                      <a:pt x="482" y="199"/>
                      <a:pt x="483" y="200"/>
                      <a:pt x="484" y="200"/>
                    </a:cubicBezTo>
                    <a:cubicBezTo>
                      <a:pt x="484" y="201"/>
                      <a:pt x="485" y="202"/>
                      <a:pt x="485" y="203"/>
                    </a:cubicBezTo>
                    <a:cubicBezTo>
                      <a:pt x="486" y="206"/>
                      <a:pt x="486" y="206"/>
                      <a:pt x="486" y="206"/>
                    </a:cubicBezTo>
                    <a:cubicBezTo>
                      <a:pt x="487" y="210"/>
                      <a:pt x="490" y="215"/>
                      <a:pt x="493" y="217"/>
                    </a:cubicBezTo>
                    <a:cubicBezTo>
                      <a:pt x="508" y="233"/>
                      <a:pt x="508" y="233"/>
                      <a:pt x="508" y="233"/>
                    </a:cubicBezTo>
                    <a:cubicBezTo>
                      <a:pt x="509" y="234"/>
                      <a:pt x="510" y="235"/>
                      <a:pt x="511" y="237"/>
                    </a:cubicBezTo>
                    <a:cubicBezTo>
                      <a:pt x="511" y="239"/>
                      <a:pt x="512" y="241"/>
                      <a:pt x="512" y="242"/>
                    </a:cubicBezTo>
                    <a:cubicBezTo>
                      <a:pt x="513" y="269"/>
                      <a:pt x="513" y="269"/>
                      <a:pt x="513" y="269"/>
                    </a:cubicBezTo>
                    <a:cubicBezTo>
                      <a:pt x="513" y="269"/>
                      <a:pt x="513" y="269"/>
                      <a:pt x="513" y="269"/>
                    </a:cubicBezTo>
                    <a:cubicBezTo>
                      <a:pt x="513" y="271"/>
                      <a:pt x="513" y="272"/>
                      <a:pt x="512" y="272"/>
                    </a:cubicBezTo>
                    <a:cubicBezTo>
                      <a:pt x="512" y="273"/>
                      <a:pt x="511" y="273"/>
                      <a:pt x="510" y="273"/>
                    </a:cubicBezTo>
                    <a:cubicBezTo>
                      <a:pt x="493" y="273"/>
                      <a:pt x="493" y="273"/>
                      <a:pt x="493" y="273"/>
                    </a:cubicBezTo>
                    <a:cubicBezTo>
                      <a:pt x="490" y="273"/>
                      <a:pt x="489" y="275"/>
                      <a:pt x="487" y="276"/>
                    </a:cubicBezTo>
                    <a:cubicBezTo>
                      <a:pt x="486" y="278"/>
                      <a:pt x="485" y="280"/>
                      <a:pt x="485" y="282"/>
                    </a:cubicBezTo>
                    <a:cubicBezTo>
                      <a:pt x="485" y="289"/>
                      <a:pt x="485" y="289"/>
                      <a:pt x="485" y="289"/>
                    </a:cubicBezTo>
                    <a:cubicBezTo>
                      <a:pt x="485" y="293"/>
                      <a:pt x="487" y="299"/>
                      <a:pt x="489" y="302"/>
                    </a:cubicBezTo>
                    <a:cubicBezTo>
                      <a:pt x="502" y="324"/>
                      <a:pt x="502" y="324"/>
                      <a:pt x="502" y="324"/>
                    </a:cubicBezTo>
                    <a:cubicBezTo>
                      <a:pt x="503" y="325"/>
                      <a:pt x="503" y="326"/>
                      <a:pt x="503" y="328"/>
                    </a:cubicBezTo>
                    <a:cubicBezTo>
                      <a:pt x="503" y="329"/>
                      <a:pt x="503" y="331"/>
                      <a:pt x="502" y="332"/>
                    </a:cubicBezTo>
                    <a:cubicBezTo>
                      <a:pt x="492" y="349"/>
                      <a:pt x="492" y="349"/>
                      <a:pt x="492" y="349"/>
                    </a:cubicBezTo>
                    <a:cubicBezTo>
                      <a:pt x="492" y="350"/>
                      <a:pt x="491" y="350"/>
                      <a:pt x="491" y="350"/>
                    </a:cubicBezTo>
                    <a:cubicBezTo>
                      <a:pt x="490" y="350"/>
                      <a:pt x="490" y="350"/>
                      <a:pt x="489" y="349"/>
                    </a:cubicBezTo>
                    <a:cubicBezTo>
                      <a:pt x="477" y="333"/>
                      <a:pt x="477" y="333"/>
                      <a:pt x="477" y="333"/>
                    </a:cubicBezTo>
                    <a:cubicBezTo>
                      <a:pt x="476" y="333"/>
                      <a:pt x="476" y="332"/>
                      <a:pt x="475" y="332"/>
                    </a:cubicBezTo>
                    <a:cubicBezTo>
                      <a:pt x="474" y="331"/>
                      <a:pt x="474" y="331"/>
                      <a:pt x="473" y="331"/>
                    </a:cubicBezTo>
                    <a:cubicBezTo>
                      <a:pt x="472" y="331"/>
                      <a:pt x="471" y="331"/>
                      <a:pt x="471" y="332"/>
                    </a:cubicBezTo>
                    <a:cubicBezTo>
                      <a:pt x="470" y="332"/>
                      <a:pt x="470" y="333"/>
                      <a:pt x="469" y="334"/>
                    </a:cubicBezTo>
                    <a:cubicBezTo>
                      <a:pt x="469" y="335"/>
                      <a:pt x="469" y="336"/>
                      <a:pt x="469" y="337"/>
                    </a:cubicBezTo>
                    <a:cubicBezTo>
                      <a:pt x="469" y="341"/>
                      <a:pt x="469" y="341"/>
                      <a:pt x="469" y="341"/>
                    </a:cubicBezTo>
                    <a:cubicBezTo>
                      <a:pt x="469" y="345"/>
                      <a:pt x="470" y="351"/>
                      <a:pt x="472" y="354"/>
                    </a:cubicBezTo>
                    <a:cubicBezTo>
                      <a:pt x="487" y="384"/>
                      <a:pt x="487" y="384"/>
                      <a:pt x="487" y="384"/>
                    </a:cubicBezTo>
                    <a:cubicBezTo>
                      <a:pt x="488" y="384"/>
                      <a:pt x="488" y="385"/>
                      <a:pt x="488" y="385"/>
                    </a:cubicBezTo>
                    <a:cubicBezTo>
                      <a:pt x="488" y="385"/>
                      <a:pt x="488" y="385"/>
                      <a:pt x="488" y="385"/>
                    </a:cubicBezTo>
                    <a:cubicBezTo>
                      <a:pt x="488" y="385"/>
                      <a:pt x="488" y="385"/>
                      <a:pt x="488" y="385"/>
                    </a:cubicBezTo>
                    <a:cubicBezTo>
                      <a:pt x="488" y="385"/>
                      <a:pt x="488" y="385"/>
                      <a:pt x="488" y="385"/>
                    </a:cubicBezTo>
                    <a:cubicBezTo>
                      <a:pt x="488" y="385"/>
                      <a:pt x="488" y="385"/>
                      <a:pt x="488" y="385"/>
                    </a:cubicBezTo>
                    <a:cubicBezTo>
                      <a:pt x="488" y="385"/>
                      <a:pt x="488" y="385"/>
                      <a:pt x="488" y="385"/>
                    </a:cubicBezTo>
                    <a:cubicBezTo>
                      <a:pt x="489" y="385"/>
                      <a:pt x="489" y="385"/>
                      <a:pt x="489" y="385"/>
                    </a:cubicBezTo>
                    <a:cubicBezTo>
                      <a:pt x="488" y="384"/>
                      <a:pt x="488" y="384"/>
                      <a:pt x="488" y="384"/>
                    </a:cubicBezTo>
                    <a:cubicBezTo>
                      <a:pt x="488" y="385"/>
                      <a:pt x="488" y="385"/>
                      <a:pt x="488" y="385"/>
                    </a:cubicBezTo>
                    <a:cubicBezTo>
                      <a:pt x="489" y="385"/>
                      <a:pt x="489" y="385"/>
                      <a:pt x="489" y="385"/>
                    </a:cubicBezTo>
                    <a:cubicBezTo>
                      <a:pt x="488" y="384"/>
                      <a:pt x="488" y="384"/>
                      <a:pt x="488" y="384"/>
                    </a:cubicBezTo>
                    <a:cubicBezTo>
                      <a:pt x="489" y="385"/>
                      <a:pt x="489" y="385"/>
                      <a:pt x="489" y="385"/>
                    </a:cubicBezTo>
                    <a:cubicBezTo>
                      <a:pt x="489" y="384"/>
                      <a:pt x="489" y="384"/>
                      <a:pt x="489" y="384"/>
                    </a:cubicBezTo>
                    <a:cubicBezTo>
                      <a:pt x="488" y="384"/>
                      <a:pt x="488" y="384"/>
                      <a:pt x="488" y="384"/>
                    </a:cubicBezTo>
                    <a:cubicBezTo>
                      <a:pt x="489" y="385"/>
                      <a:pt x="489" y="385"/>
                      <a:pt x="489" y="385"/>
                    </a:cubicBezTo>
                    <a:cubicBezTo>
                      <a:pt x="489" y="384"/>
                      <a:pt x="489" y="384"/>
                      <a:pt x="489" y="384"/>
                    </a:cubicBezTo>
                    <a:cubicBezTo>
                      <a:pt x="489" y="384"/>
                      <a:pt x="489" y="384"/>
                      <a:pt x="489" y="384"/>
                    </a:cubicBezTo>
                    <a:cubicBezTo>
                      <a:pt x="488" y="384"/>
                      <a:pt x="488" y="384"/>
                      <a:pt x="488" y="384"/>
                    </a:cubicBezTo>
                    <a:cubicBezTo>
                      <a:pt x="483" y="381"/>
                      <a:pt x="483" y="381"/>
                      <a:pt x="483" y="381"/>
                    </a:cubicBezTo>
                    <a:cubicBezTo>
                      <a:pt x="482" y="381"/>
                      <a:pt x="481" y="380"/>
                      <a:pt x="480" y="379"/>
                    </a:cubicBezTo>
                    <a:cubicBezTo>
                      <a:pt x="479" y="377"/>
                      <a:pt x="477" y="376"/>
                      <a:pt x="477" y="374"/>
                    </a:cubicBezTo>
                    <a:cubicBezTo>
                      <a:pt x="466" y="351"/>
                      <a:pt x="466" y="351"/>
                      <a:pt x="466" y="351"/>
                    </a:cubicBezTo>
                    <a:cubicBezTo>
                      <a:pt x="465" y="349"/>
                      <a:pt x="463" y="343"/>
                      <a:pt x="463" y="340"/>
                    </a:cubicBezTo>
                    <a:cubicBezTo>
                      <a:pt x="463" y="336"/>
                      <a:pt x="463" y="336"/>
                      <a:pt x="463" y="336"/>
                    </a:cubicBezTo>
                    <a:cubicBezTo>
                      <a:pt x="463" y="333"/>
                      <a:pt x="463" y="331"/>
                      <a:pt x="462" y="329"/>
                    </a:cubicBezTo>
                    <a:cubicBezTo>
                      <a:pt x="462" y="327"/>
                      <a:pt x="461" y="324"/>
                      <a:pt x="459" y="323"/>
                    </a:cubicBezTo>
                    <a:cubicBezTo>
                      <a:pt x="425" y="277"/>
                      <a:pt x="425" y="277"/>
                      <a:pt x="425" y="277"/>
                    </a:cubicBezTo>
                    <a:cubicBezTo>
                      <a:pt x="424" y="275"/>
                      <a:pt x="422" y="274"/>
                      <a:pt x="420" y="274"/>
                    </a:cubicBezTo>
                    <a:cubicBezTo>
                      <a:pt x="418" y="274"/>
                      <a:pt x="416" y="275"/>
                      <a:pt x="414" y="277"/>
                    </a:cubicBezTo>
                    <a:cubicBezTo>
                      <a:pt x="391" y="309"/>
                      <a:pt x="391" y="309"/>
                      <a:pt x="391" y="309"/>
                    </a:cubicBezTo>
                    <a:cubicBezTo>
                      <a:pt x="389" y="312"/>
                      <a:pt x="387" y="316"/>
                      <a:pt x="387" y="321"/>
                    </a:cubicBezTo>
                    <a:cubicBezTo>
                      <a:pt x="387" y="322"/>
                      <a:pt x="387" y="322"/>
                      <a:pt x="387" y="322"/>
                    </a:cubicBezTo>
                    <a:cubicBezTo>
                      <a:pt x="387" y="322"/>
                      <a:pt x="387" y="322"/>
                      <a:pt x="387" y="322"/>
                    </a:cubicBezTo>
                    <a:cubicBezTo>
                      <a:pt x="387" y="323"/>
                      <a:pt x="387" y="323"/>
                      <a:pt x="387" y="324"/>
                    </a:cubicBezTo>
                    <a:cubicBezTo>
                      <a:pt x="387" y="327"/>
                      <a:pt x="387" y="332"/>
                      <a:pt x="386" y="334"/>
                    </a:cubicBezTo>
                    <a:cubicBezTo>
                      <a:pt x="380" y="348"/>
                      <a:pt x="380" y="348"/>
                      <a:pt x="380" y="348"/>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49"/>
                      <a:pt x="380" y="349"/>
                      <a:pt x="380" y="348"/>
                    </a:cubicBezTo>
                    <a:cubicBezTo>
                      <a:pt x="356" y="286"/>
                      <a:pt x="356" y="286"/>
                      <a:pt x="356" y="286"/>
                    </a:cubicBezTo>
                    <a:cubicBezTo>
                      <a:pt x="355" y="284"/>
                      <a:pt x="354" y="283"/>
                      <a:pt x="353" y="282"/>
                    </a:cubicBezTo>
                    <a:cubicBezTo>
                      <a:pt x="352" y="281"/>
                      <a:pt x="351" y="280"/>
                      <a:pt x="349" y="280"/>
                    </a:cubicBezTo>
                    <a:cubicBezTo>
                      <a:pt x="348" y="280"/>
                      <a:pt x="347" y="280"/>
                      <a:pt x="347" y="281"/>
                    </a:cubicBezTo>
                    <a:cubicBezTo>
                      <a:pt x="346" y="281"/>
                      <a:pt x="346" y="281"/>
                      <a:pt x="346" y="281"/>
                    </a:cubicBezTo>
                    <a:cubicBezTo>
                      <a:pt x="345" y="281"/>
                      <a:pt x="344" y="281"/>
                      <a:pt x="342" y="279"/>
                    </a:cubicBezTo>
                    <a:cubicBezTo>
                      <a:pt x="331" y="268"/>
                      <a:pt x="331" y="268"/>
                      <a:pt x="331" y="268"/>
                    </a:cubicBezTo>
                    <a:cubicBezTo>
                      <a:pt x="330" y="266"/>
                      <a:pt x="328" y="265"/>
                      <a:pt x="326" y="264"/>
                    </a:cubicBezTo>
                    <a:cubicBezTo>
                      <a:pt x="325" y="263"/>
                      <a:pt x="323" y="263"/>
                      <a:pt x="321" y="263"/>
                    </a:cubicBezTo>
                    <a:cubicBezTo>
                      <a:pt x="304" y="263"/>
                      <a:pt x="304" y="263"/>
                      <a:pt x="304" y="263"/>
                    </a:cubicBezTo>
                    <a:cubicBezTo>
                      <a:pt x="303" y="263"/>
                      <a:pt x="301" y="262"/>
                      <a:pt x="300" y="262"/>
                    </a:cubicBezTo>
                    <a:cubicBezTo>
                      <a:pt x="298" y="261"/>
                      <a:pt x="297" y="261"/>
                      <a:pt x="296" y="260"/>
                    </a:cubicBezTo>
                    <a:cubicBezTo>
                      <a:pt x="260" y="232"/>
                      <a:pt x="260" y="232"/>
                      <a:pt x="260" y="232"/>
                    </a:cubicBezTo>
                    <a:cubicBezTo>
                      <a:pt x="259" y="231"/>
                      <a:pt x="257" y="231"/>
                      <a:pt x="256" y="231"/>
                    </a:cubicBezTo>
                    <a:cubicBezTo>
                      <a:pt x="253" y="231"/>
                      <a:pt x="251" y="232"/>
                      <a:pt x="249" y="234"/>
                    </a:cubicBezTo>
                    <a:cubicBezTo>
                      <a:pt x="249" y="235"/>
                      <a:pt x="249" y="235"/>
                      <a:pt x="249" y="235"/>
                    </a:cubicBezTo>
                    <a:cubicBezTo>
                      <a:pt x="249" y="235"/>
                      <a:pt x="249" y="235"/>
                      <a:pt x="249" y="235"/>
                    </a:cubicBezTo>
                    <a:cubicBezTo>
                      <a:pt x="249" y="235"/>
                      <a:pt x="249" y="235"/>
                      <a:pt x="249" y="235"/>
                    </a:cubicBezTo>
                    <a:cubicBezTo>
                      <a:pt x="248" y="236"/>
                      <a:pt x="247" y="238"/>
                      <a:pt x="247" y="240"/>
                    </a:cubicBezTo>
                    <a:cubicBezTo>
                      <a:pt x="247" y="242"/>
                      <a:pt x="248" y="245"/>
                      <a:pt x="249" y="246"/>
                    </a:cubicBezTo>
                    <a:cubicBezTo>
                      <a:pt x="268" y="265"/>
                      <a:pt x="268" y="265"/>
                      <a:pt x="268" y="265"/>
                    </a:cubicBezTo>
                    <a:cubicBezTo>
                      <a:pt x="269" y="266"/>
                      <a:pt x="271" y="267"/>
                      <a:pt x="273" y="268"/>
                    </a:cubicBezTo>
                    <a:cubicBezTo>
                      <a:pt x="275" y="269"/>
                      <a:pt x="277" y="269"/>
                      <a:pt x="279" y="269"/>
                    </a:cubicBezTo>
                    <a:cubicBezTo>
                      <a:pt x="282" y="269"/>
                      <a:pt x="282" y="269"/>
                      <a:pt x="282" y="269"/>
                    </a:cubicBezTo>
                    <a:cubicBezTo>
                      <a:pt x="283" y="269"/>
                      <a:pt x="285" y="270"/>
                      <a:pt x="286" y="270"/>
                    </a:cubicBezTo>
                    <a:cubicBezTo>
                      <a:pt x="288" y="271"/>
                      <a:pt x="289" y="272"/>
                      <a:pt x="290" y="272"/>
                    </a:cubicBezTo>
                    <a:cubicBezTo>
                      <a:pt x="295" y="275"/>
                      <a:pt x="295" y="275"/>
                      <a:pt x="295" y="275"/>
                    </a:cubicBezTo>
                    <a:cubicBezTo>
                      <a:pt x="296" y="276"/>
                      <a:pt x="296" y="277"/>
                      <a:pt x="296" y="278"/>
                    </a:cubicBezTo>
                    <a:cubicBezTo>
                      <a:pt x="296" y="279"/>
                      <a:pt x="296" y="280"/>
                      <a:pt x="295" y="281"/>
                    </a:cubicBezTo>
                    <a:cubicBezTo>
                      <a:pt x="271" y="317"/>
                      <a:pt x="271" y="317"/>
                      <a:pt x="271" y="317"/>
                    </a:cubicBezTo>
                    <a:cubicBezTo>
                      <a:pt x="270" y="318"/>
                      <a:pt x="269" y="319"/>
                      <a:pt x="267" y="320"/>
                    </a:cubicBezTo>
                    <a:cubicBezTo>
                      <a:pt x="266" y="320"/>
                      <a:pt x="265" y="321"/>
                      <a:pt x="264" y="321"/>
                    </a:cubicBezTo>
                    <a:cubicBezTo>
                      <a:pt x="257" y="321"/>
                      <a:pt x="257" y="321"/>
                      <a:pt x="257" y="321"/>
                    </a:cubicBezTo>
                    <a:cubicBezTo>
                      <a:pt x="256" y="321"/>
                      <a:pt x="255" y="320"/>
                      <a:pt x="253" y="320"/>
                    </a:cubicBezTo>
                    <a:cubicBezTo>
                      <a:pt x="252" y="319"/>
                      <a:pt x="250" y="318"/>
                      <a:pt x="249" y="317"/>
                    </a:cubicBezTo>
                    <a:cubicBezTo>
                      <a:pt x="240" y="309"/>
                      <a:pt x="240" y="309"/>
                      <a:pt x="240" y="309"/>
                    </a:cubicBezTo>
                    <a:cubicBezTo>
                      <a:pt x="238" y="307"/>
                      <a:pt x="235" y="303"/>
                      <a:pt x="234" y="300"/>
                    </a:cubicBezTo>
                    <a:cubicBezTo>
                      <a:pt x="214" y="254"/>
                      <a:pt x="214" y="254"/>
                      <a:pt x="214" y="254"/>
                    </a:cubicBezTo>
                    <a:cubicBezTo>
                      <a:pt x="213" y="253"/>
                      <a:pt x="212" y="251"/>
                      <a:pt x="211" y="250"/>
                    </a:cubicBezTo>
                    <a:cubicBezTo>
                      <a:pt x="209" y="248"/>
                      <a:pt x="208" y="247"/>
                      <a:pt x="206" y="247"/>
                    </a:cubicBezTo>
                    <a:cubicBezTo>
                      <a:pt x="205" y="247"/>
                      <a:pt x="203" y="248"/>
                      <a:pt x="203" y="249"/>
                    </a:cubicBezTo>
                    <a:cubicBezTo>
                      <a:pt x="202" y="250"/>
                      <a:pt x="202" y="251"/>
                      <a:pt x="202" y="252"/>
                    </a:cubicBezTo>
                    <a:cubicBezTo>
                      <a:pt x="202" y="254"/>
                      <a:pt x="202" y="255"/>
                      <a:pt x="203" y="256"/>
                    </a:cubicBezTo>
                    <a:cubicBezTo>
                      <a:pt x="232" y="331"/>
                      <a:pt x="232" y="331"/>
                      <a:pt x="232" y="331"/>
                    </a:cubicBezTo>
                    <a:cubicBezTo>
                      <a:pt x="233" y="333"/>
                      <a:pt x="234" y="334"/>
                      <a:pt x="236" y="336"/>
                    </a:cubicBezTo>
                    <a:cubicBezTo>
                      <a:pt x="237" y="337"/>
                      <a:pt x="239" y="338"/>
                      <a:pt x="241" y="338"/>
                    </a:cubicBezTo>
                    <a:cubicBezTo>
                      <a:pt x="242" y="338"/>
                      <a:pt x="242" y="338"/>
                      <a:pt x="242" y="338"/>
                    </a:cubicBezTo>
                    <a:cubicBezTo>
                      <a:pt x="266" y="336"/>
                      <a:pt x="266" y="336"/>
                      <a:pt x="266" y="336"/>
                    </a:cubicBezTo>
                    <a:cubicBezTo>
                      <a:pt x="266" y="336"/>
                      <a:pt x="266" y="336"/>
                      <a:pt x="266" y="336"/>
                    </a:cubicBezTo>
                    <a:cubicBezTo>
                      <a:pt x="267" y="336"/>
                      <a:pt x="267" y="336"/>
                      <a:pt x="267" y="336"/>
                    </a:cubicBezTo>
                    <a:cubicBezTo>
                      <a:pt x="267" y="337"/>
                      <a:pt x="267" y="337"/>
                      <a:pt x="267" y="337"/>
                    </a:cubicBezTo>
                    <a:cubicBezTo>
                      <a:pt x="267" y="338"/>
                      <a:pt x="267" y="338"/>
                      <a:pt x="266" y="339"/>
                    </a:cubicBezTo>
                    <a:cubicBezTo>
                      <a:pt x="250" y="380"/>
                      <a:pt x="250" y="380"/>
                      <a:pt x="250" y="380"/>
                    </a:cubicBezTo>
                    <a:cubicBezTo>
                      <a:pt x="248" y="383"/>
                      <a:pt x="246" y="388"/>
                      <a:pt x="244" y="390"/>
                    </a:cubicBezTo>
                    <a:cubicBezTo>
                      <a:pt x="223" y="415"/>
                      <a:pt x="223" y="415"/>
                      <a:pt x="223" y="415"/>
                    </a:cubicBezTo>
                    <a:cubicBezTo>
                      <a:pt x="222" y="417"/>
                      <a:pt x="221" y="419"/>
                      <a:pt x="220" y="421"/>
                    </a:cubicBezTo>
                    <a:cubicBezTo>
                      <a:pt x="220" y="423"/>
                      <a:pt x="219" y="426"/>
                      <a:pt x="219" y="428"/>
                    </a:cubicBezTo>
                    <a:cubicBezTo>
                      <a:pt x="219" y="437"/>
                      <a:pt x="219" y="437"/>
                      <a:pt x="219" y="437"/>
                    </a:cubicBezTo>
                    <a:cubicBezTo>
                      <a:pt x="219" y="441"/>
                      <a:pt x="220" y="447"/>
                      <a:pt x="222" y="450"/>
                    </a:cubicBezTo>
                    <a:cubicBezTo>
                      <a:pt x="222" y="450"/>
                      <a:pt x="222" y="450"/>
                      <a:pt x="222" y="450"/>
                    </a:cubicBezTo>
                    <a:cubicBezTo>
                      <a:pt x="223" y="451"/>
                      <a:pt x="223" y="451"/>
                      <a:pt x="223" y="451"/>
                    </a:cubicBezTo>
                    <a:cubicBezTo>
                      <a:pt x="223" y="451"/>
                      <a:pt x="223" y="451"/>
                      <a:pt x="223" y="451"/>
                    </a:cubicBezTo>
                    <a:cubicBezTo>
                      <a:pt x="224" y="454"/>
                      <a:pt x="225" y="459"/>
                      <a:pt x="225" y="462"/>
                    </a:cubicBezTo>
                    <a:cubicBezTo>
                      <a:pt x="225" y="481"/>
                      <a:pt x="225" y="481"/>
                      <a:pt x="225" y="481"/>
                    </a:cubicBezTo>
                    <a:cubicBezTo>
                      <a:pt x="225" y="482"/>
                      <a:pt x="225" y="484"/>
                      <a:pt x="224" y="486"/>
                    </a:cubicBezTo>
                    <a:cubicBezTo>
                      <a:pt x="224" y="488"/>
                      <a:pt x="223" y="489"/>
                      <a:pt x="222" y="490"/>
                    </a:cubicBezTo>
                    <a:cubicBezTo>
                      <a:pt x="206" y="506"/>
                      <a:pt x="206" y="506"/>
                      <a:pt x="206" y="506"/>
                    </a:cubicBezTo>
                    <a:cubicBezTo>
                      <a:pt x="204" y="507"/>
                      <a:pt x="203" y="509"/>
                      <a:pt x="202" y="511"/>
                    </a:cubicBezTo>
                    <a:cubicBezTo>
                      <a:pt x="202" y="513"/>
                      <a:pt x="201" y="516"/>
                      <a:pt x="201" y="518"/>
                    </a:cubicBezTo>
                    <a:cubicBezTo>
                      <a:pt x="201" y="526"/>
                      <a:pt x="201" y="526"/>
                      <a:pt x="201" y="526"/>
                    </a:cubicBezTo>
                    <a:cubicBezTo>
                      <a:pt x="201" y="527"/>
                      <a:pt x="201" y="529"/>
                      <a:pt x="200" y="531"/>
                    </a:cubicBezTo>
                    <a:cubicBezTo>
                      <a:pt x="199" y="533"/>
                      <a:pt x="199" y="535"/>
                      <a:pt x="198" y="536"/>
                    </a:cubicBezTo>
                    <a:cubicBezTo>
                      <a:pt x="170" y="570"/>
                      <a:pt x="170" y="570"/>
                      <a:pt x="170" y="570"/>
                    </a:cubicBezTo>
                    <a:cubicBezTo>
                      <a:pt x="169" y="571"/>
                      <a:pt x="168" y="573"/>
                      <a:pt x="166" y="574"/>
                    </a:cubicBezTo>
                    <a:cubicBezTo>
                      <a:pt x="165" y="575"/>
                      <a:pt x="163" y="576"/>
                      <a:pt x="162" y="576"/>
                    </a:cubicBezTo>
                    <a:cubicBezTo>
                      <a:pt x="142" y="582"/>
                      <a:pt x="142" y="582"/>
                      <a:pt x="142" y="582"/>
                    </a:cubicBezTo>
                    <a:cubicBezTo>
                      <a:pt x="142" y="582"/>
                      <a:pt x="142" y="582"/>
                      <a:pt x="142" y="582"/>
                    </a:cubicBezTo>
                    <a:cubicBezTo>
                      <a:pt x="141" y="582"/>
                      <a:pt x="141" y="582"/>
                      <a:pt x="140" y="582"/>
                    </a:cubicBezTo>
                    <a:cubicBezTo>
                      <a:pt x="139" y="581"/>
                      <a:pt x="139" y="580"/>
                      <a:pt x="138" y="579"/>
                    </a:cubicBezTo>
                    <a:cubicBezTo>
                      <a:pt x="111" y="492"/>
                      <a:pt x="111" y="492"/>
                      <a:pt x="111" y="492"/>
                    </a:cubicBezTo>
                    <a:cubicBezTo>
                      <a:pt x="111" y="491"/>
                      <a:pt x="111" y="489"/>
                      <a:pt x="111" y="487"/>
                    </a:cubicBezTo>
                    <a:cubicBezTo>
                      <a:pt x="111" y="485"/>
                      <a:pt x="111" y="483"/>
                      <a:pt x="112" y="481"/>
                    </a:cubicBezTo>
                    <a:cubicBezTo>
                      <a:pt x="117" y="467"/>
                      <a:pt x="117" y="467"/>
                      <a:pt x="117" y="467"/>
                    </a:cubicBezTo>
                    <a:cubicBezTo>
                      <a:pt x="118" y="465"/>
                      <a:pt x="118" y="462"/>
                      <a:pt x="118" y="459"/>
                    </a:cubicBezTo>
                    <a:cubicBezTo>
                      <a:pt x="118" y="457"/>
                      <a:pt x="118" y="455"/>
                      <a:pt x="118" y="453"/>
                    </a:cubicBezTo>
                    <a:cubicBezTo>
                      <a:pt x="108" y="415"/>
                      <a:pt x="108" y="415"/>
                      <a:pt x="108" y="415"/>
                    </a:cubicBezTo>
                    <a:cubicBezTo>
                      <a:pt x="108" y="412"/>
                      <a:pt x="107" y="406"/>
                      <a:pt x="107" y="403"/>
                    </a:cubicBezTo>
                    <a:cubicBezTo>
                      <a:pt x="107" y="388"/>
                      <a:pt x="107" y="388"/>
                      <a:pt x="107" y="388"/>
                    </a:cubicBezTo>
                    <a:cubicBezTo>
                      <a:pt x="107" y="385"/>
                      <a:pt x="106" y="383"/>
                      <a:pt x="105" y="381"/>
                    </a:cubicBezTo>
                    <a:cubicBezTo>
                      <a:pt x="104" y="379"/>
                      <a:pt x="103" y="377"/>
                      <a:pt x="102" y="376"/>
                    </a:cubicBezTo>
                    <a:cubicBezTo>
                      <a:pt x="82" y="361"/>
                      <a:pt x="82" y="361"/>
                      <a:pt x="82" y="361"/>
                    </a:cubicBezTo>
                    <a:cubicBezTo>
                      <a:pt x="81" y="360"/>
                      <a:pt x="78" y="359"/>
                      <a:pt x="76" y="359"/>
                    </a:cubicBezTo>
                    <a:cubicBezTo>
                      <a:pt x="74" y="359"/>
                      <a:pt x="73" y="360"/>
                      <a:pt x="71" y="361"/>
                    </a:cubicBezTo>
                    <a:cubicBezTo>
                      <a:pt x="58" y="368"/>
                      <a:pt x="58" y="368"/>
                      <a:pt x="58" y="368"/>
                    </a:cubicBezTo>
                    <a:cubicBezTo>
                      <a:pt x="56" y="369"/>
                      <a:pt x="53" y="370"/>
                      <a:pt x="51" y="370"/>
                    </a:cubicBezTo>
                    <a:cubicBezTo>
                      <a:pt x="50" y="370"/>
                      <a:pt x="50" y="370"/>
                      <a:pt x="50" y="370"/>
                    </a:cubicBezTo>
                    <a:cubicBezTo>
                      <a:pt x="19" y="363"/>
                      <a:pt x="19" y="363"/>
                      <a:pt x="19" y="363"/>
                    </a:cubicBezTo>
                    <a:cubicBezTo>
                      <a:pt x="18" y="363"/>
                      <a:pt x="17" y="363"/>
                      <a:pt x="16" y="361"/>
                    </a:cubicBezTo>
                    <a:cubicBezTo>
                      <a:pt x="15" y="360"/>
                      <a:pt x="15" y="359"/>
                      <a:pt x="14" y="358"/>
                    </a:cubicBezTo>
                    <a:cubicBezTo>
                      <a:pt x="5" y="311"/>
                      <a:pt x="5" y="311"/>
                      <a:pt x="5" y="311"/>
                    </a:cubicBezTo>
                    <a:cubicBezTo>
                      <a:pt x="3" y="312"/>
                      <a:pt x="3" y="312"/>
                      <a:pt x="3" y="312"/>
                    </a:cubicBezTo>
                    <a:cubicBezTo>
                      <a:pt x="0" y="312"/>
                      <a:pt x="0" y="312"/>
                      <a:pt x="0" y="312"/>
                    </a:cubicBezTo>
                    <a:cubicBezTo>
                      <a:pt x="10" y="358"/>
                      <a:pt x="10" y="358"/>
                      <a:pt x="10" y="358"/>
                    </a:cubicBezTo>
                    <a:cubicBezTo>
                      <a:pt x="11" y="361"/>
                      <a:pt x="12" y="363"/>
                      <a:pt x="13" y="364"/>
                    </a:cubicBezTo>
                    <a:cubicBezTo>
                      <a:pt x="14" y="366"/>
                      <a:pt x="16" y="367"/>
                      <a:pt x="18" y="368"/>
                    </a:cubicBezTo>
                    <a:cubicBezTo>
                      <a:pt x="49" y="374"/>
                      <a:pt x="49" y="374"/>
                      <a:pt x="49" y="374"/>
                    </a:cubicBezTo>
                    <a:cubicBezTo>
                      <a:pt x="50" y="374"/>
                      <a:pt x="50" y="374"/>
                      <a:pt x="51" y="374"/>
                    </a:cubicBezTo>
                    <a:cubicBezTo>
                      <a:pt x="54" y="374"/>
                      <a:pt x="57" y="373"/>
                      <a:pt x="60" y="372"/>
                    </a:cubicBezTo>
                    <a:cubicBezTo>
                      <a:pt x="73" y="364"/>
                      <a:pt x="73" y="364"/>
                      <a:pt x="73" y="364"/>
                    </a:cubicBezTo>
                    <a:cubicBezTo>
                      <a:pt x="74" y="364"/>
                      <a:pt x="75" y="364"/>
                      <a:pt x="76" y="364"/>
                    </a:cubicBezTo>
                    <a:cubicBezTo>
                      <a:pt x="77" y="364"/>
                      <a:pt x="79" y="364"/>
                      <a:pt x="80" y="365"/>
                    </a:cubicBezTo>
                    <a:cubicBezTo>
                      <a:pt x="99" y="379"/>
                      <a:pt x="99" y="379"/>
                      <a:pt x="99" y="379"/>
                    </a:cubicBezTo>
                    <a:cubicBezTo>
                      <a:pt x="100" y="380"/>
                      <a:pt x="101" y="381"/>
                      <a:pt x="101" y="383"/>
                    </a:cubicBezTo>
                    <a:cubicBezTo>
                      <a:pt x="102" y="384"/>
                      <a:pt x="103" y="386"/>
                      <a:pt x="103" y="388"/>
                    </a:cubicBezTo>
                    <a:cubicBezTo>
                      <a:pt x="103" y="403"/>
                      <a:pt x="103" y="403"/>
                      <a:pt x="103" y="403"/>
                    </a:cubicBezTo>
                    <a:cubicBezTo>
                      <a:pt x="103" y="407"/>
                      <a:pt x="103" y="413"/>
                      <a:pt x="104" y="416"/>
                    </a:cubicBezTo>
                    <a:cubicBezTo>
                      <a:pt x="114" y="454"/>
                      <a:pt x="114" y="454"/>
                      <a:pt x="114" y="454"/>
                    </a:cubicBezTo>
                    <a:cubicBezTo>
                      <a:pt x="114" y="456"/>
                      <a:pt x="114" y="457"/>
                      <a:pt x="114" y="459"/>
                    </a:cubicBezTo>
                    <a:cubicBezTo>
                      <a:pt x="114" y="461"/>
                      <a:pt x="114" y="464"/>
                      <a:pt x="113" y="466"/>
                    </a:cubicBezTo>
                    <a:cubicBezTo>
                      <a:pt x="108" y="480"/>
                      <a:pt x="108" y="480"/>
                      <a:pt x="108" y="480"/>
                    </a:cubicBezTo>
                    <a:cubicBezTo>
                      <a:pt x="107" y="482"/>
                      <a:pt x="107" y="485"/>
                      <a:pt x="107" y="487"/>
                    </a:cubicBezTo>
                    <a:cubicBezTo>
                      <a:pt x="107" y="489"/>
                      <a:pt x="107" y="491"/>
                      <a:pt x="107" y="493"/>
                    </a:cubicBezTo>
                    <a:cubicBezTo>
                      <a:pt x="134" y="580"/>
                      <a:pt x="134" y="580"/>
                      <a:pt x="134" y="580"/>
                    </a:cubicBezTo>
                    <a:cubicBezTo>
                      <a:pt x="135" y="582"/>
                      <a:pt x="136" y="584"/>
                      <a:pt x="137" y="585"/>
                    </a:cubicBezTo>
                    <a:cubicBezTo>
                      <a:pt x="138" y="586"/>
                      <a:pt x="140" y="587"/>
                      <a:pt x="142" y="587"/>
                    </a:cubicBezTo>
                    <a:cubicBezTo>
                      <a:pt x="142" y="587"/>
                      <a:pt x="143" y="587"/>
                      <a:pt x="144" y="586"/>
                    </a:cubicBezTo>
                    <a:cubicBezTo>
                      <a:pt x="164" y="580"/>
                      <a:pt x="164" y="580"/>
                      <a:pt x="164" y="580"/>
                    </a:cubicBezTo>
                    <a:cubicBezTo>
                      <a:pt x="165" y="579"/>
                      <a:pt x="167" y="578"/>
                      <a:pt x="169" y="577"/>
                    </a:cubicBezTo>
                    <a:cubicBezTo>
                      <a:pt x="171" y="576"/>
                      <a:pt x="172" y="575"/>
                      <a:pt x="173" y="573"/>
                    </a:cubicBezTo>
                    <a:cubicBezTo>
                      <a:pt x="201" y="539"/>
                      <a:pt x="201" y="539"/>
                      <a:pt x="201" y="539"/>
                    </a:cubicBezTo>
                    <a:cubicBezTo>
                      <a:pt x="202" y="537"/>
                      <a:pt x="203" y="535"/>
                      <a:pt x="204" y="533"/>
                    </a:cubicBezTo>
                    <a:cubicBezTo>
                      <a:pt x="205" y="530"/>
                      <a:pt x="205" y="528"/>
                      <a:pt x="205" y="526"/>
                    </a:cubicBezTo>
                    <a:cubicBezTo>
                      <a:pt x="205" y="518"/>
                      <a:pt x="205" y="518"/>
                      <a:pt x="205" y="518"/>
                    </a:cubicBezTo>
                    <a:cubicBezTo>
                      <a:pt x="205" y="516"/>
                      <a:pt x="206" y="515"/>
                      <a:pt x="206" y="513"/>
                    </a:cubicBezTo>
                    <a:cubicBezTo>
                      <a:pt x="207" y="511"/>
                      <a:pt x="208" y="510"/>
                      <a:pt x="209" y="509"/>
                    </a:cubicBezTo>
                    <a:cubicBezTo>
                      <a:pt x="225" y="493"/>
                      <a:pt x="225" y="493"/>
                      <a:pt x="225" y="493"/>
                    </a:cubicBezTo>
                    <a:cubicBezTo>
                      <a:pt x="226" y="492"/>
                      <a:pt x="227" y="490"/>
                      <a:pt x="228" y="488"/>
                    </a:cubicBezTo>
                    <a:cubicBezTo>
                      <a:pt x="229" y="485"/>
                      <a:pt x="230" y="483"/>
                      <a:pt x="230" y="481"/>
                    </a:cubicBezTo>
                    <a:cubicBezTo>
                      <a:pt x="230" y="462"/>
                      <a:pt x="230" y="462"/>
                      <a:pt x="230" y="462"/>
                    </a:cubicBezTo>
                    <a:cubicBezTo>
                      <a:pt x="230" y="458"/>
                      <a:pt x="228" y="453"/>
                      <a:pt x="226" y="449"/>
                    </a:cubicBezTo>
                    <a:cubicBezTo>
                      <a:pt x="226" y="449"/>
                      <a:pt x="226" y="449"/>
                      <a:pt x="226" y="449"/>
                    </a:cubicBezTo>
                    <a:cubicBezTo>
                      <a:pt x="226" y="448"/>
                      <a:pt x="226" y="448"/>
                      <a:pt x="226" y="448"/>
                    </a:cubicBezTo>
                    <a:cubicBezTo>
                      <a:pt x="226" y="448"/>
                      <a:pt x="226" y="448"/>
                      <a:pt x="226" y="448"/>
                    </a:cubicBezTo>
                    <a:cubicBezTo>
                      <a:pt x="225" y="446"/>
                      <a:pt x="223" y="440"/>
                      <a:pt x="223" y="437"/>
                    </a:cubicBezTo>
                    <a:cubicBezTo>
                      <a:pt x="223" y="428"/>
                      <a:pt x="223" y="428"/>
                      <a:pt x="223" y="428"/>
                    </a:cubicBezTo>
                    <a:cubicBezTo>
                      <a:pt x="223" y="426"/>
                      <a:pt x="224" y="424"/>
                      <a:pt x="224" y="423"/>
                    </a:cubicBezTo>
                    <a:cubicBezTo>
                      <a:pt x="225" y="421"/>
                      <a:pt x="226" y="419"/>
                      <a:pt x="227" y="418"/>
                    </a:cubicBezTo>
                    <a:cubicBezTo>
                      <a:pt x="247" y="393"/>
                      <a:pt x="247" y="393"/>
                      <a:pt x="247" y="393"/>
                    </a:cubicBezTo>
                    <a:cubicBezTo>
                      <a:pt x="249" y="390"/>
                      <a:pt x="252" y="385"/>
                      <a:pt x="254" y="382"/>
                    </a:cubicBezTo>
                    <a:cubicBezTo>
                      <a:pt x="270" y="340"/>
                      <a:pt x="270" y="340"/>
                      <a:pt x="270" y="340"/>
                    </a:cubicBezTo>
                    <a:cubicBezTo>
                      <a:pt x="271" y="339"/>
                      <a:pt x="271" y="338"/>
                      <a:pt x="271" y="337"/>
                    </a:cubicBezTo>
                    <a:cubicBezTo>
                      <a:pt x="271" y="336"/>
                      <a:pt x="271" y="334"/>
                      <a:pt x="270" y="333"/>
                    </a:cubicBezTo>
                    <a:cubicBezTo>
                      <a:pt x="269" y="332"/>
                      <a:pt x="267" y="332"/>
                      <a:pt x="266" y="332"/>
                    </a:cubicBezTo>
                    <a:cubicBezTo>
                      <a:pt x="266" y="332"/>
                      <a:pt x="266" y="332"/>
                      <a:pt x="266" y="332"/>
                    </a:cubicBezTo>
                    <a:cubicBezTo>
                      <a:pt x="242" y="334"/>
                      <a:pt x="242" y="334"/>
                      <a:pt x="242" y="334"/>
                    </a:cubicBezTo>
                    <a:cubicBezTo>
                      <a:pt x="241" y="334"/>
                      <a:pt x="241" y="334"/>
                      <a:pt x="241" y="334"/>
                    </a:cubicBezTo>
                    <a:cubicBezTo>
                      <a:pt x="241" y="334"/>
                      <a:pt x="240" y="333"/>
                      <a:pt x="239" y="332"/>
                    </a:cubicBezTo>
                    <a:cubicBezTo>
                      <a:pt x="238" y="332"/>
                      <a:pt x="237" y="330"/>
                      <a:pt x="236" y="329"/>
                    </a:cubicBezTo>
                    <a:cubicBezTo>
                      <a:pt x="207" y="255"/>
                      <a:pt x="207" y="255"/>
                      <a:pt x="207" y="255"/>
                    </a:cubicBezTo>
                    <a:cubicBezTo>
                      <a:pt x="206" y="254"/>
                      <a:pt x="206" y="253"/>
                      <a:pt x="206" y="252"/>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1"/>
                      <a:pt x="206" y="251"/>
                      <a:pt x="206" y="251"/>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1"/>
                      <a:pt x="206" y="251"/>
                      <a:pt x="206" y="251"/>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2"/>
                      <a:pt x="207" y="252"/>
                      <a:pt x="208" y="253"/>
                    </a:cubicBezTo>
                    <a:cubicBezTo>
                      <a:pt x="209" y="254"/>
                      <a:pt x="210" y="255"/>
                      <a:pt x="210" y="256"/>
                    </a:cubicBezTo>
                    <a:cubicBezTo>
                      <a:pt x="230" y="301"/>
                      <a:pt x="230" y="301"/>
                      <a:pt x="230" y="301"/>
                    </a:cubicBezTo>
                    <a:cubicBezTo>
                      <a:pt x="232" y="305"/>
                      <a:pt x="235" y="309"/>
                      <a:pt x="237" y="312"/>
                    </a:cubicBezTo>
                    <a:cubicBezTo>
                      <a:pt x="246" y="321"/>
                      <a:pt x="246" y="321"/>
                      <a:pt x="246" y="321"/>
                    </a:cubicBezTo>
                    <a:cubicBezTo>
                      <a:pt x="248" y="322"/>
                      <a:pt x="249" y="323"/>
                      <a:pt x="251" y="324"/>
                    </a:cubicBezTo>
                    <a:cubicBezTo>
                      <a:pt x="253" y="325"/>
                      <a:pt x="255" y="325"/>
                      <a:pt x="257" y="325"/>
                    </a:cubicBezTo>
                    <a:cubicBezTo>
                      <a:pt x="264" y="325"/>
                      <a:pt x="264" y="325"/>
                      <a:pt x="264" y="325"/>
                    </a:cubicBezTo>
                    <a:cubicBezTo>
                      <a:pt x="266" y="325"/>
                      <a:pt x="268" y="324"/>
                      <a:pt x="270" y="323"/>
                    </a:cubicBezTo>
                    <a:cubicBezTo>
                      <a:pt x="271" y="322"/>
                      <a:pt x="273" y="321"/>
                      <a:pt x="274" y="319"/>
                    </a:cubicBezTo>
                    <a:cubicBezTo>
                      <a:pt x="299" y="283"/>
                      <a:pt x="299" y="283"/>
                      <a:pt x="299" y="283"/>
                    </a:cubicBezTo>
                    <a:cubicBezTo>
                      <a:pt x="300" y="282"/>
                      <a:pt x="301" y="280"/>
                      <a:pt x="301" y="278"/>
                    </a:cubicBezTo>
                    <a:cubicBezTo>
                      <a:pt x="301" y="276"/>
                      <a:pt x="299" y="273"/>
                      <a:pt x="297" y="272"/>
                    </a:cubicBezTo>
                    <a:cubicBezTo>
                      <a:pt x="293" y="269"/>
                      <a:pt x="293" y="269"/>
                      <a:pt x="293" y="269"/>
                    </a:cubicBezTo>
                    <a:cubicBezTo>
                      <a:pt x="291" y="268"/>
                      <a:pt x="289" y="267"/>
                      <a:pt x="288" y="266"/>
                    </a:cubicBezTo>
                    <a:cubicBezTo>
                      <a:pt x="286" y="266"/>
                      <a:pt x="284" y="265"/>
                      <a:pt x="282" y="265"/>
                    </a:cubicBezTo>
                    <a:cubicBezTo>
                      <a:pt x="279" y="265"/>
                      <a:pt x="279" y="265"/>
                      <a:pt x="279" y="265"/>
                    </a:cubicBezTo>
                    <a:cubicBezTo>
                      <a:pt x="278" y="265"/>
                      <a:pt x="276" y="265"/>
                      <a:pt x="275" y="264"/>
                    </a:cubicBezTo>
                    <a:cubicBezTo>
                      <a:pt x="273" y="264"/>
                      <a:pt x="272" y="263"/>
                      <a:pt x="271" y="262"/>
                    </a:cubicBezTo>
                    <a:cubicBezTo>
                      <a:pt x="253" y="243"/>
                      <a:pt x="253" y="243"/>
                      <a:pt x="253" y="243"/>
                    </a:cubicBezTo>
                    <a:cubicBezTo>
                      <a:pt x="252" y="242"/>
                      <a:pt x="251" y="241"/>
                      <a:pt x="251" y="240"/>
                    </a:cubicBezTo>
                    <a:cubicBezTo>
                      <a:pt x="251" y="239"/>
                      <a:pt x="252" y="238"/>
                      <a:pt x="252" y="237"/>
                    </a:cubicBezTo>
                    <a:cubicBezTo>
                      <a:pt x="252" y="237"/>
                      <a:pt x="252" y="237"/>
                      <a:pt x="252" y="237"/>
                    </a:cubicBezTo>
                    <a:cubicBezTo>
                      <a:pt x="253" y="237"/>
                      <a:pt x="253" y="237"/>
                      <a:pt x="253" y="237"/>
                    </a:cubicBezTo>
                    <a:cubicBezTo>
                      <a:pt x="253" y="236"/>
                      <a:pt x="255" y="235"/>
                      <a:pt x="256" y="235"/>
                    </a:cubicBezTo>
                    <a:cubicBezTo>
                      <a:pt x="256" y="235"/>
                      <a:pt x="257" y="235"/>
                      <a:pt x="258" y="236"/>
                    </a:cubicBezTo>
                    <a:cubicBezTo>
                      <a:pt x="293" y="263"/>
                      <a:pt x="293" y="263"/>
                      <a:pt x="293" y="263"/>
                    </a:cubicBezTo>
                    <a:cubicBezTo>
                      <a:pt x="295" y="264"/>
                      <a:pt x="296" y="265"/>
                      <a:pt x="298" y="266"/>
                    </a:cubicBezTo>
                    <a:cubicBezTo>
                      <a:pt x="300" y="267"/>
                      <a:pt x="302" y="267"/>
                      <a:pt x="304" y="267"/>
                    </a:cubicBezTo>
                    <a:cubicBezTo>
                      <a:pt x="321" y="267"/>
                      <a:pt x="321" y="267"/>
                      <a:pt x="321" y="267"/>
                    </a:cubicBezTo>
                    <a:cubicBezTo>
                      <a:pt x="322" y="267"/>
                      <a:pt x="323" y="267"/>
                      <a:pt x="325" y="268"/>
                    </a:cubicBezTo>
                    <a:cubicBezTo>
                      <a:pt x="326" y="269"/>
                      <a:pt x="327" y="270"/>
                      <a:pt x="328" y="271"/>
                    </a:cubicBezTo>
                    <a:cubicBezTo>
                      <a:pt x="339" y="282"/>
                      <a:pt x="339" y="282"/>
                      <a:pt x="339" y="282"/>
                    </a:cubicBezTo>
                    <a:cubicBezTo>
                      <a:pt x="341" y="284"/>
                      <a:pt x="344" y="285"/>
                      <a:pt x="346" y="285"/>
                    </a:cubicBezTo>
                    <a:cubicBezTo>
                      <a:pt x="347" y="285"/>
                      <a:pt x="348" y="285"/>
                      <a:pt x="349" y="284"/>
                    </a:cubicBezTo>
                    <a:cubicBezTo>
                      <a:pt x="349" y="284"/>
                      <a:pt x="349" y="284"/>
                      <a:pt x="349" y="284"/>
                    </a:cubicBezTo>
                    <a:cubicBezTo>
                      <a:pt x="349" y="284"/>
                      <a:pt x="349" y="284"/>
                      <a:pt x="349" y="284"/>
                    </a:cubicBezTo>
                    <a:cubicBezTo>
                      <a:pt x="349" y="284"/>
                      <a:pt x="349" y="284"/>
                      <a:pt x="349" y="284"/>
                    </a:cubicBezTo>
                    <a:cubicBezTo>
                      <a:pt x="349" y="284"/>
                      <a:pt x="349" y="284"/>
                      <a:pt x="349" y="284"/>
                    </a:cubicBezTo>
                    <a:cubicBezTo>
                      <a:pt x="349" y="284"/>
                      <a:pt x="349" y="284"/>
                      <a:pt x="349" y="284"/>
                    </a:cubicBezTo>
                    <a:cubicBezTo>
                      <a:pt x="349" y="284"/>
                      <a:pt x="349" y="284"/>
                      <a:pt x="349" y="284"/>
                    </a:cubicBezTo>
                    <a:cubicBezTo>
                      <a:pt x="349" y="284"/>
                      <a:pt x="350" y="284"/>
                      <a:pt x="350" y="285"/>
                    </a:cubicBezTo>
                    <a:cubicBezTo>
                      <a:pt x="351" y="285"/>
                      <a:pt x="351" y="286"/>
                      <a:pt x="352" y="287"/>
                    </a:cubicBezTo>
                    <a:cubicBezTo>
                      <a:pt x="376" y="350"/>
                      <a:pt x="376" y="350"/>
                      <a:pt x="376" y="350"/>
                    </a:cubicBezTo>
                    <a:cubicBezTo>
                      <a:pt x="376" y="351"/>
                      <a:pt x="377" y="352"/>
                      <a:pt x="377" y="352"/>
                    </a:cubicBezTo>
                    <a:cubicBezTo>
                      <a:pt x="378" y="353"/>
                      <a:pt x="379" y="354"/>
                      <a:pt x="380" y="354"/>
                    </a:cubicBezTo>
                    <a:cubicBezTo>
                      <a:pt x="381" y="354"/>
                      <a:pt x="382" y="353"/>
                      <a:pt x="383" y="352"/>
                    </a:cubicBezTo>
                    <a:cubicBezTo>
                      <a:pt x="384" y="352"/>
                      <a:pt x="384" y="351"/>
                      <a:pt x="384" y="350"/>
                    </a:cubicBezTo>
                    <a:cubicBezTo>
                      <a:pt x="390" y="336"/>
                      <a:pt x="390" y="336"/>
                      <a:pt x="390" y="336"/>
                    </a:cubicBezTo>
                    <a:cubicBezTo>
                      <a:pt x="391" y="332"/>
                      <a:pt x="392" y="327"/>
                      <a:pt x="392" y="324"/>
                    </a:cubicBezTo>
                    <a:cubicBezTo>
                      <a:pt x="392" y="323"/>
                      <a:pt x="392" y="323"/>
                      <a:pt x="392" y="322"/>
                    </a:cubicBezTo>
                    <a:cubicBezTo>
                      <a:pt x="392" y="321"/>
                      <a:pt x="392" y="321"/>
                      <a:pt x="392" y="321"/>
                    </a:cubicBezTo>
                    <a:cubicBezTo>
                      <a:pt x="392" y="321"/>
                      <a:pt x="392" y="321"/>
                      <a:pt x="392" y="321"/>
                    </a:cubicBezTo>
                    <a:cubicBezTo>
                      <a:pt x="392" y="317"/>
                      <a:pt x="393" y="313"/>
                      <a:pt x="394" y="311"/>
                    </a:cubicBezTo>
                    <a:cubicBezTo>
                      <a:pt x="418" y="279"/>
                      <a:pt x="418" y="279"/>
                      <a:pt x="418" y="279"/>
                    </a:cubicBezTo>
                    <a:cubicBezTo>
                      <a:pt x="419" y="278"/>
                      <a:pt x="419" y="278"/>
                      <a:pt x="420" y="278"/>
                    </a:cubicBezTo>
                    <a:cubicBezTo>
                      <a:pt x="420" y="278"/>
                      <a:pt x="421" y="278"/>
                      <a:pt x="422" y="279"/>
                    </a:cubicBezTo>
                    <a:cubicBezTo>
                      <a:pt x="456" y="325"/>
                      <a:pt x="456" y="325"/>
                      <a:pt x="456" y="325"/>
                    </a:cubicBezTo>
                    <a:cubicBezTo>
                      <a:pt x="457" y="326"/>
                      <a:pt x="458" y="328"/>
                      <a:pt x="458" y="330"/>
                    </a:cubicBezTo>
                    <a:cubicBezTo>
                      <a:pt x="459" y="332"/>
                      <a:pt x="459" y="334"/>
                      <a:pt x="459" y="336"/>
                    </a:cubicBezTo>
                    <a:cubicBezTo>
                      <a:pt x="459" y="340"/>
                      <a:pt x="459" y="340"/>
                      <a:pt x="459" y="340"/>
                    </a:cubicBezTo>
                    <a:cubicBezTo>
                      <a:pt x="459" y="344"/>
                      <a:pt x="460" y="350"/>
                      <a:pt x="462" y="353"/>
                    </a:cubicBezTo>
                    <a:cubicBezTo>
                      <a:pt x="473" y="376"/>
                      <a:pt x="473" y="376"/>
                      <a:pt x="473" y="376"/>
                    </a:cubicBezTo>
                    <a:cubicBezTo>
                      <a:pt x="474" y="378"/>
                      <a:pt x="475" y="380"/>
                      <a:pt x="477" y="381"/>
                    </a:cubicBezTo>
                    <a:cubicBezTo>
                      <a:pt x="478" y="383"/>
                      <a:pt x="480" y="384"/>
                      <a:pt x="481" y="385"/>
                    </a:cubicBezTo>
                    <a:cubicBezTo>
                      <a:pt x="486" y="388"/>
                      <a:pt x="486" y="388"/>
                      <a:pt x="486" y="388"/>
                    </a:cubicBezTo>
                    <a:cubicBezTo>
                      <a:pt x="487" y="388"/>
                      <a:pt x="488" y="388"/>
                      <a:pt x="489" y="388"/>
                    </a:cubicBezTo>
                    <a:cubicBezTo>
                      <a:pt x="490" y="388"/>
                      <a:pt x="491" y="388"/>
                      <a:pt x="491" y="387"/>
                    </a:cubicBezTo>
                    <a:cubicBezTo>
                      <a:pt x="492" y="387"/>
                      <a:pt x="492" y="386"/>
                      <a:pt x="492" y="385"/>
                    </a:cubicBezTo>
                    <a:cubicBezTo>
                      <a:pt x="492" y="384"/>
                      <a:pt x="492" y="383"/>
                      <a:pt x="491" y="382"/>
                    </a:cubicBezTo>
                    <a:cubicBezTo>
                      <a:pt x="476" y="352"/>
                      <a:pt x="476" y="352"/>
                      <a:pt x="476" y="352"/>
                    </a:cubicBezTo>
                    <a:cubicBezTo>
                      <a:pt x="475" y="350"/>
                      <a:pt x="473" y="344"/>
                      <a:pt x="473" y="341"/>
                    </a:cubicBezTo>
                    <a:cubicBezTo>
                      <a:pt x="473" y="337"/>
                      <a:pt x="473" y="337"/>
                      <a:pt x="473" y="337"/>
                    </a:cubicBezTo>
                    <a:cubicBezTo>
                      <a:pt x="473" y="336"/>
                      <a:pt x="474" y="335"/>
                      <a:pt x="474" y="335"/>
                    </a:cubicBezTo>
                    <a:cubicBezTo>
                      <a:pt x="474" y="335"/>
                      <a:pt x="474" y="335"/>
                      <a:pt x="474" y="335"/>
                    </a:cubicBezTo>
                    <a:cubicBezTo>
                      <a:pt x="473" y="335"/>
                      <a:pt x="473" y="335"/>
                      <a:pt x="473" y="335"/>
                    </a:cubicBezTo>
                    <a:cubicBezTo>
                      <a:pt x="473" y="335"/>
                      <a:pt x="473" y="335"/>
                      <a:pt x="473" y="335"/>
                    </a:cubicBezTo>
                    <a:cubicBezTo>
                      <a:pt x="474" y="335"/>
                      <a:pt x="474" y="335"/>
                      <a:pt x="474" y="335"/>
                    </a:cubicBezTo>
                    <a:cubicBezTo>
                      <a:pt x="473" y="335"/>
                      <a:pt x="473" y="335"/>
                      <a:pt x="473" y="335"/>
                    </a:cubicBezTo>
                    <a:cubicBezTo>
                      <a:pt x="473" y="335"/>
                      <a:pt x="473" y="335"/>
                      <a:pt x="473" y="335"/>
                    </a:cubicBezTo>
                    <a:cubicBezTo>
                      <a:pt x="473" y="334"/>
                      <a:pt x="473" y="334"/>
                      <a:pt x="473" y="334"/>
                    </a:cubicBezTo>
                    <a:cubicBezTo>
                      <a:pt x="473" y="335"/>
                      <a:pt x="473" y="335"/>
                      <a:pt x="473" y="335"/>
                    </a:cubicBezTo>
                    <a:cubicBezTo>
                      <a:pt x="473" y="335"/>
                      <a:pt x="473" y="335"/>
                      <a:pt x="473" y="335"/>
                    </a:cubicBezTo>
                    <a:cubicBezTo>
                      <a:pt x="473" y="334"/>
                      <a:pt x="473" y="334"/>
                      <a:pt x="473" y="334"/>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6"/>
                      <a:pt x="473" y="336"/>
                      <a:pt x="473" y="336"/>
                    </a:cubicBezTo>
                    <a:cubicBezTo>
                      <a:pt x="486" y="352"/>
                      <a:pt x="486" y="352"/>
                      <a:pt x="486" y="352"/>
                    </a:cubicBezTo>
                    <a:cubicBezTo>
                      <a:pt x="487" y="353"/>
                      <a:pt x="489" y="354"/>
                      <a:pt x="491" y="354"/>
                    </a:cubicBezTo>
                    <a:cubicBezTo>
                      <a:pt x="493" y="354"/>
                      <a:pt x="495" y="353"/>
                      <a:pt x="496" y="351"/>
                    </a:cubicBezTo>
                    <a:cubicBezTo>
                      <a:pt x="506" y="334"/>
                      <a:pt x="506" y="334"/>
                      <a:pt x="506" y="334"/>
                    </a:cubicBezTo>
                    <a:cubicBezTo>
                      <a:pt x="507" y="332"/>
                      <a:pt x="508" y="330"/>
                      <a:pt x="508" y="328"/>
                    </a:cubicBezTo>
                    <a:cubicBezTo>
                      <a:pt x="508" y="326"/>
                      <a:pt x="507" y="323"/>
                      <a:pt x="506" y="321"/>
                    </a:cubicBezTo>
                    <a:cubicBezTo>
                      <a:pt x="493" y="300"/>
                      <a:pt x="493" y="300"/>
                      <a:pt x="493" y="300"/>
                    </a:cubicBezTo>
                    <a:cubicBezTo>
                      <a:pt x="491" y="298"/>
                      <a:pt x="490" y="292"/>
                      <a:pt x="490" y="289"/>
                    </a:cubicBezTo>
                    <a:cubicBezTo>
                      <a:pt x="490" y="282"/>
                      <a:pt x="490" y="282"/>
                      <a:pt x="490" y="282"/>
                    </a:cubicBezTo>
                    <a:cubicBezTo>
                      <a:pt x="490" y="281"/>
                      <a:pt x="490" y="280"/>
                      <a:pt x="491" y="279"/>
                    </a:cubicBezTo>
                    <a:cubicBezTo>
                      <a:pt x="491" y="278"/>
                      <a:pt x="492" y="278"/>
                      <a:pt x="493" y="278"/>
                    </a:cubicBezTo>
                    <a:cubicBezTo>
                      <a:pt x="510" y="278"/>
                      <a:pt x="510" y="278"/>
                      <a:pt x="510" y="278"/>
                    </a:cubicBezTo>
                    <a:cubicBezTo>
                      <a:pt x="512" y="278"/>
                      <a:pt x="514" y="277"/>
                      <a:pt x="515" y="275"/>
                    </a:cubicBezTo>
                    <a:cubicBezTo>
                      <a:pt x="517" y="274"/>
                      <a:pt x="517" y="271"/>
                      <a:pt x="517" y="269"/>
                    </a:cubicBezTo>
                    <a:cubicBezTo>
                      <a:pt x="517" y="269"/>
                      <a:pt x="517" y="269"/>
                      <a:pt x="517" y="269"/>
                    </a:cubicBezTo>
                    <a:cubicBezTo>
                      <a:pt x="516" y="242"/>
                      <a:pt x="516" y="242"/>
                      <a:pt x="516" y="242"/>
                    </a:cubicBezTo>
                    <a:cubicBezTo>
                      <a:pt x="516" y="240"/>
                      <a:pt x="515" y="237"/>
                      <a:pt x="515" y="235"/>
                    </a:cubicBezTo>
                    <a:cubicBezTo>
                      <a:pt x="514" y="233"/>
                      <a:pt x="513" y="231"/>
                      <a:pt x="511" y="230"/>
                    </a:cubicBezTo>
                    <a:cubicBezTo>
                      <a:pt x="496" y="214"/>
                      <a:pt x="496" y="214"/>
                      <a:pt x="496" y="214"/>
                    </a:cubicBezTo>
                    <a:cubicBezTo>
                      <a:pt x="494" y="212"/>
                      <a:pt x="491" y="208"/>
                      <a:pt x="490" y="205"/>
                    </a:cubicBezTo>
                    <a:cubicBezTo>
                      <a:pt x="490" y="202"/>
                      <a:pt x="490" y="202"/>
                      <a:pt x="490" y="202"/>
                    </a:cubicBezTo>
                    <a:cubicBezTo>
                      <a:pt x="489" y="200"/>
                      <a:pt x="488" y="198"/>
                      <a:pt x="487" y="197"/>
                    </a:cubicBezTo>
                    <a:cubicBezTo>
                      <a:pt x="485" y="196"/>
                      <a:pt x="484" y="195"/>
                      <a:pt x="482" y="195"/>
                    </a:cubicBezTo>
                    <a:cubicBezTo>
                      <a:pt x="481" y="195"/>
                      <a:pt x="481" y="195"/>
                      <a:pt x="481" y="195"/>
                    </a:cubicBezTo>
                    <a:cubicBezTo>
                      <a:pt x="480" y="195"/>
                      <a:pt x="480" y="195"/>
                      <a:pt x="480" y="195"/>
                    </a:cubicBezTo>
                    <a:cubicBezTo>
                      <a:pt x="479" y="195"/>
                      <a:pt x="479" y="195"/>
                      <a:pt x="478" y="195"/>
                    </a:cubicBezTo>
                    <a:cubicBezTo>
                      <a:pt x="477" y="194"/>
                      <a:pt x="476" y="193"/>
                      <a:pt x="475" y="192"/>
                    </a:cubicBezTo>
                    <a:cubicBezTo>
                      <a:pt x="474" y="191"/>
                      <a:pt x="474" y="191"/>
                      <a:pt x="474" y="191"/>
                    </a:cubicBezTo>
                    <a:cubicBezTo>
                      <a:pt x="473" y="189"/>
                      <a:pt x="473" y="186"/>
                      <a:pt x="473" y="184"/>
                    </a:cubicBezTo>
                    <a:cubicBezTo>
                      <a:pt x="473" y="183"/>
                      <a:pt x="473" y="182"/>
                      <a:pt x="473" y="181"/>
                    </a:cubicBezTo>
                    <a:cubicBezTo>
                      <a:pt x="473" y="181"/>
                      <a:pt x="473" y="180"/>
                      <a:pt x="474" y="180"/>
                    </a:cubicBezTo>
                    <a:cubicBezTo>
                      <a:pt x="475" y="179"/>
                      <a:pt x="475" y="179"/>
                      <a:pt x="475" y="179"/>
                    </a:cubicBezTo>
                    <a:cubicBezTo>
                      <a:pt x="475" y="179"/>
                      <a:pt x="475" y="179"/>
                      <a:pt x="476" y="180"/>
                    </a:cubicBezTo>
                    <a:cubicBezTo>
                      <a:pt x="483" y="184"/>
                      <a:pt x="483" y="184"/>
                      <a:pt x="483" y="184"/>
                    </a:cubicBezTo>
                    <a:cubicBezTo>
                      <a:pt x="485" y="185"/>
                      <a:pt x="489" y="188"/>
                      <a:pt x="491" y="190"/>
                    </a:cubicBezTo>
                    <a:cubicBezTo>
                      <a:pt x="512" y="214"/>
                      <a:pt x="512" y="214"/>
                      <a:pt x="512" y="214"/>
                    </a:cubicBezTo>
                    <a:cubicBezTo>
                      <a:pt x="513" y="215"/>
                      <a:pt x="515" y="216"/>
                      <a:pt x="517" y="216"/>
                    </a:cubicBezTo>
                    <a:cubicBezTo>
                      <a:pt x="519" y="216"/>
                      <a:pt x="521" y="215"/>
                      <a:pt x="521" y="213"/>
                    </a:cubicBezTo>
                    <a:cubicBezTo>
                      <a:pt x="522" y="212"/>
                      <a:pt x="522" y="211"/>
                      <a:pt x="522" y="210"/>
                    </a:cubicBezTo>
                    <a:cubicBezTo>
                      <a:pt x="522" y="207"/>
                      <a:pt x="521" y="204"/>
                      <a:pt x="520" y="202"/>
                    </a:cubicBezTo>
                    <a:cubicBezTo>
                      <a:pt x="505" y="185"/>
                      <a:pt x="505" y="185"/>
                      <a:pt x="505" y="185"/>
                    </a:cubicBezTo>
                    <a:cubicBezTo>
                      <a:pt x="504" y="184"/>
                      <a:pt x="503" y="182"/>
                      <a:pt x="503" y="180"/>
                    </a:cubicBezTo>
                    <a:cubicBezTo>
                      <a:pt x="503" y="179"/>
                      <a:pt x="503" y="178"/>
                      <a:pt x="504" y="177"/>
                    </a:cubicBezTo>
                    <a:cubicBezTo>
                      <a:pt x="508" y="167"/>
                      <a:pt x="508" y="167"/>
                      <a:pt x="508" y="167"/>
                    </a:cubicBezTo>
                    <a:cubicBezTo>
                      <a:pt x="509" y="165"/>
                      <a:pt x="509" y="161"/>
                      <a:pt x="509" y="158"/>
                    </a:cubicBezTo>
                    <a:cubicBezTo>
                      <a:pt x="509" y="157"/>
                      <a:pt x="509" y="155"/>
                      <a:pt x="509" y="154"/>
                    </a:cubicBezTo>
                    <a:cubicBezTo>
                      <a:pt x="504" y="129"/>
                      <a:pt x="504" y="129"/>
                      <a:pt x="504" y="129"/>
                    </a:cubicBezTo>
                    <a:cubicBezTo>
                      <a:pt x="503" y="127"/>
                      <a:pt x="502" y="125"/>
                      <a:pt x="501" y="123"/>
                    </a:cubicBezTo>
                    <a:cubicBezTo>
                      <a:pt x="499" y="121"/>
                      <a:pt x="497" y="120"/>
                      <a:pt x="495" y="120"/>
                    </a:cubicBezTo>
                    <a:cubicBezTo>
                      <a:pt x="485" y="118"/>
                      <a:pt x="485" y="118"/>
                      <a:pt x="485" y="118"/>
                    </a:cubicBezTo>
                    <a:cubicBezTo>
                      <a:pt x="484" y="118"/>
                      <a:pt x="483" y="117"/>
                      <a:pt x="482" y="116"/>
                    </a:cubicBezTo>
                    <a:cubicBezTo>
                      <a:pt x="481" y="115"/>
                      <a:pt x="480" y="114"/>
                      <a:pt x="479" y="112"/>
                    </a:cubicBezTo>
                    <a:cubicBezTo>
                      <a:pt x="474" y="96"/>
                      <a:pt x="474" y="96"/>
                      <a:pt x="474" y="96"/>
                    </a:cubicBezTo>
                    <a:cubicBezTo>
                      <a:pt x="474" y="96"/>
                      <a:pt x="474" y="95"/>
                      <a:pt x="474" y="94"/>
                    </a:cubicBezTo>
                    <a:cubicBezTo>
                      <a:pt x="474" y="92"/>
                      <a:pt x="475" y="91"/>
                      <a:pt x="476" y="90"/>
                    </a:cubicBezTo>
                    <a:cubicBezTo>
                      <a:pt x="495" y="79"/>
                      <a:pt x="495" y="79"/>
                      <a:pt x="495" y="79"/>
                    </a:cubicBezTo>
                    <a:cubicBezTo>
                      <a:pt x="496" y="79"/>
                      <a:pt x="496" y="79"/>
                      <a:pt x="496" y="79"/>
                    </a:cubicBezTo>
                    <a:cubicBezTo>
                      <a:pt x="498" y="78"/>
                      <a:pt x="499" y="79"/>
                      <a:pt x="500" y="81"/>
                    </a:cubicBezTo>
                    <a:cubicBezTo>
                      <a:pt x="533" y="131"/>
                      <a:pt x="533" y="131"/>
                      <a:pt x="533" y="131"/>
                    </a:cubicBezTo>
                    <a:cubicBezTo>
                      <a:pt x="534" y="133"/>
                      <a:pt x="536" y="134"/>
                      <a:pt x="538" y="134"/>
                    </a:cubicBezTo>
                    <a:cubicBezTo>
                      <a:pt x="539" y="134"/>
                      <a:pt x="540" y="133"/>
                      <a:pt x="541" y="133"/>
                    </a:cubicBezTo>
                    <a:cubicBezTo>
                      <a:pt x="541" y="132"/>
                      <a:pt x="542" y="131"/>
                      <a:pt x="543" y="130"/>
                    </a:cubicBezTo>
                    <a:cubicBezTo>
                      <a:pt x="544" y="129"/>
                      <a:pt x="544" y="127"/>
                      <a:pt x="544" y="125"/>
                    </a:cubicBezTo>
                    <a:cubicBezTo>
                      <a:pt x="544" y="122"/>
                      <a:pt x="543" y="120"/>
                      <a:pt x="542" y="118"/>
                    </a:cubicBezTo>
                    <a:cubicBezTo>
                      <a:pt x="522" y="84"/>
                      <a:pt x="522" y="84"/>
                      <a:pt x="522" y="84"/>
                    </a:cubicBezTo>
                    <a:cubicBezTo>
                      <a:pt x="522" y="84"/>
                      <a:pt x="522" y="83"/>
                      <a:pt x="522" y="82"/>
                    </a:cubicBezTo>
                    <a:cubicBezTo>
                      <a:pt x="522" y="81"/>
                      <a:pt x="522" y="80"/>
                      <a:pt x="523" y="80"/>
                    </a:cubicBezTo>
                    <a:cubicBezTo>
                      <a:pt x="526" y="78"/>
                      <a:pt x="526" y="78"/>
                      <a:pt x="526" y="78"/>
                    </a:cubicBezTo>
                    <a:cubicBezTo>
                      <a:pt x="528" y="78"/>
                      <a:pt x="530" y="76"/>
                      <a:pt x="529" y="73"/>
                    </a:cubicBezTo>
                    <a:cubicBezTo>
                      <a:pt x="529" y="72"/>
                      <a:pt x="529" y="70"/>
                      <a:pt x="527" y="69"/>
                    </a:cubicBezTo>
                    <a:cubicBezTo>
                      <a:pt x="514" y="55"/>
                      <a:pt x="514" y="55"/>
                      <a:pt x="514" y="55"/>
                    </a:cubicBezTo>
                    <a:cubicBezTo>
                      <a:pt x="513" y="54"/>
                      <a:pt x="511" y="53"/>
                      <a:pt x="509" y="52"/>
                    </a:cubicBezTo>
                    <a:cubicBezTo>
                      <a:pt x="508" y="51"/>
                      <a:pt x="506" y="50"/>
                      <a:pt x="504" y="49"/>
                    </a:cubicBezTo>
                    <a:cubicBezTo>
                      <a:pt x="393" y="22"/>
                      <a:pt x="393" y="22"/>
                      <a:pt x="393" y="22"/>
                    </a:cubicBezTo>
                    <a:cubicBezTo>
                      <a:pt x="392" y="22"/>
                      <a:pt x="391" y="21"/>
                      <a:pt x="390" y="21"/>
                    </a:cubicBezTo>
                    <a:cubicBezTo>
                      <a:pt x="389" y="21"/>
                      <a:pt x="387" y="22"/>
                      <a:pt x="386" y="22"/>
                    </a:cubicBezTo>
                    <a:cubicBezTo>
                      <a:pt x="385" y="23"/>
                      <a:pt x="383" y="24"/>
                      <a:pt x="383" y="25"/>
                    </a:cubicBezTo>
                    <a:cubicBezTo>
                      <a:pt x="382" y="26"/>
                      <a:pt x="381" y="26"/>
                      <a:pt x="379" y="26"/>
                    </a:cubicBezTo>
                    <a:cubicBezTo>
                      <a:pt x="378" y="26"/>
                      <a:pt x="378" y="26"/>
                      <a:pt x="377" y="26"/>
                    </a:cubicBezTo>
                    <a:cubicBezTo>
                      <a:pt x="299" y="0"/>
                      <a:pt x="299" y="0"/>
                      <a:pt x="299" y="0"/>
                    </a:cubicBezTo>
                    <a:cubicBezTo>
                      <a:pt x="298" y="0"/>
                      <a:pt x="297" y="0"/>
                      <a:pt x="296" y="0"/>
                    </a:cubicBezTo>
                    <a:cubicBezTo>
                      <a:pt x="295" y="0"/>
                      <a:pt x="294" y="0"/>
                      <a:pt x="293" y="1"/>
                    </a:cubicBezTo>
                    <a:cubicBezTo>
                      <a:pt x="292" y="2"/>
                      <a:pt x="291" y="4"/>
                      <a:pt x="291" y="5"/>
                    </a:cubicBezTo>
                    <a:cubicBezTo>
                      <a:pt x="291" y="6"/>
                      <a:pt x="291" y="8"/>
                      <a:pt x="290" y="10"/>
                    </a:cubicBezTo>
                    <a:cubicBezTo>
                      <a:pt x="290" y="11"/>
                      <a:pt x="289" y="13"/>
                      <a:pt x="288" y="15"/>
                    </a:cubicBezTo>
                    <a:cubicBezTo>
                      <a:pt x="282" y="28"/>
                      <a:pt x="282" y="28"/>
                      <a:pt x="282" y="28"/>
                    </a:cubicBezTo>
                    <a:cubicBezTo>
                      <a:pt x="281" y="31"/>
                      <a:pt x="277" y="34"/>
                      <a:pt x="275" y="36"/>
                    </a:cubicBezTo>
                    <a:cubicBezTo>
                      <a:pt x="265" y="42"/>
                      <a:pt x="265" y="42"/>
                      <a:pt x="265" y="42"/>
                    </a:cubicBezTo>
                    <a:cubicBezTo>
                      <a:pt x="264" y="43"/>
                      <a:pt x="262" y="44"/>
                      <a:pt x="260" y="44"/>
                    </a:cubicBezTo>
                    <a:cubicBezTo>
                      <a:pt x="259" y="45"/>
                      <a:pt x="257" y="45"/>
                      <a:pt x="256" y="45"/>
                    </a:cubicBezTo>
                    <a:cubicBezTo>
                      <a:pt x="221" y="45"/>
                      <a:pt x="221" y="45"/>
                      <a:pt x="221" y="45"/>
                    </a:cubicBezTo>
                    <a:cubicBezTo>
                      <a:pt x="219" y="45"/>
                      <a:pt x="217" y="46"/>
                      <a:pt x="215" y="47"/>
                    </a:cubicBezTo>
                    <a:cubicBezTo>
                      <a:pt x="214" y="48"/>
                      <a:pt x="212" y="50"/>
                      <a:pt x="212" y="52"/>
                    </a:cubicBezTo>
                    <a:cubicBezTo>
                      <a:pt x="211" y="53"/>
                      <a:pt x="210" y="54"/>
                      <a:pt x="209" y="54"/>
                    </a:cubicBezTo>
                    <a:cubicBezTo>
                      <a:pt x="209" y="54"/>
                      <a:pt x="209" y="54"/>
                      <a:pt x="208" y="54"/>
                    </a:cubicBezTo>
                    <a:cubicBezTo>
                      <a:pt x="199" y="48"/>
                      <a:pt x="199" y="48"/>
                      <a:pt x="199" y="48"/>
                    </a:cubicBezTo>
                    <a:cubicBezTo>
                      <a:pt x="198" y="48"/>
                      <a:pt x="198" y="47"/>
                      <a:pt x="198" y="47"/>
                    </a:cubicBezTo>
                    <a:cubicBezTo>
                      <a:pt x="198" y="47"/>
                      <a:pt x="198" y="47"/>
                      <a:pt x="198" y="47"/>
                    </a:cubicBezTo>
                    <a:cubicBezTo>
                      <a:pt x="197" y="48"/>
                      <a:pt x="197" y="48"/>
                      <a:pt x="197" y="48"/>
                    </a:cubicBezTo>
                    <a:cubicBezTo>
                      <a:pt x="198" y="48"/>
                      <a:pt x="198" y="48"/>
                      <a:pt x="198" y="48"/>
                    </a:cubicBezTo>
                    <a:cubicBezTo>
                      <a:pt x="198" y="47"/>
                      <a:pt x="198" y="47"/>
                      <a:pt x="198" y="47"/>
                    </a:cubicBezTo>
                    <a:cubicBezTo>
                      <a:pt x="197" y="48"/>
                      <a:pt x="197" y="48"/>
                      <a:pt x="197" y="48"/>
                    </a:cubicBezTo>
                    <a:cubicBezTo>
                      <a:pt x="198" y="48"/>
                      <a:pt x="198" y="48"/>
                      <a:pt x="198" y="48"/>
                    </a:cubicBezTo>
                    <a:cubicBezTo>
                      <a:pt x="197" y="48"/>
                      <a:pt x="197" y="48"/>
                      <a:pt x="197" y="48"/>
                    </a:cubicBezTo>
                    <a:cubicBezTo>
                      <a:pt x="198" y="49"/>
                      <a:pt x="198" y="49"/>
                      <a:pt x="198" y="49"/>
                    </a:cubicBezTo>
                    <a:cubicBezTo>
                      <a:pt x="198" y="48"/>
                      <a:pt x="198" y="48"/>
                      <a:pt x="198" y="48"/>
                    </a:cubicBezTo>
                    <a:cubicBezTo>
                      <a:pt x="197" y="48"/>
                      <a:pt x="197" y="48"/>
                      <a:pt x="197" y="48"/>
                    </a:cubicBezTo>
                    <a:cubicBezTo>
                      <a:pt x="198" y="49"/>
                      <a:pt x="198" y="49"/>
                      <a:pt x="198" y="49"/>
                    </a:cubicBezTo>
                    <a:cubicBezTo>
                      <a:pt x="197" y="48"/>
                      <a:pt x="197" y="48"/>
                      <a:pt x="197" y="48"/>
                    </a:cubicBezTo>
                    <a:cubicBezTo>
                      <a:pt x="197" y="49"/>
                      <a:pt x="197" y="49"/>
                      <a:pt x="197" y="49"/>
                    </a:cubicBezTo>
                    <a:cubicBezTo>
                      <a:pt x="198" y="49"/>
                      <a:pt x="198" y="49"/>
                      <a:pt x="198" y="49"/>
                    </a:cubicBezTo>
                    <a:cubicBezTo>
                      <a:pt x="197" y="48"/>
                      <a:pt x="197" y="48"/>
                      <a:pt x="197" y="48"/>
                    </a:cubicBezTo>
                    <a:cubicBezTo>
                      <a:pt x="197" y="49"/>
                      <a:pt x="197" y="49"/>
                      <a:pt x="197" y="49"/>
                    </a:cubicBezTo>
                    <a:cubicBezTo>
                      <a:pt x="197" y="49"/>
                      <a:pt x="197" y="49"/>
                      <a:pt x="197" y="49"/>
                    </a:cubicBezTo>
                    <a:cubicBezTo>
                      <a:pt x="197" y="50"/>
                      <a:pt x="197" y="50"/>
                      <a:pt x="197" y="50"/>
                    </a:cubicBezTo>
                    <a:cubicBezTo>
                      <a:pt x="197" y="49"/>
                      <a:pt x="197" y="49"/>
                      <a:pt x="197" y="49"/>
                    </a:cubicBezTo>
                    <a:cubicBezTo>
                      <a:pt x="197" y="49"/>
                      <a:pt x="197" y="49"/>
                      <a:pt x="197" y="49"/>
                    </a:cubicBezTo>
                    <a:cubicBezTo>
                      <a:pt x="197" y="50"/>
                      <a:pt x="197" y="50"/>
                      <a:pt x="197" y="50"/>
                    </a:cubicBezTo>
                    <a:cubicBezTo>
                      <a:pt x="197" y="50"/>
                      <a:pt x="197" y="50"/>
                      <a:pt x="197" y="50"/>
                    </a:cubicBezTo>
                    <a:cubicBezTo>
                      <a:pt x="198" y="50"/>
                      <a:pt x="198" y="50"/>
                      <a:pt x="198" y="50"/>
                    </a:cubicBezTo>
                    <a:cubicBezTo>
                      <a:pt x="198" y="50"/>
                      <a:pt x="198" y="50"/>
                      <a:pt x="198" y="50"/>
                    </a:cubicBezTo>
                    <a:cubicBezTo>
                      <a:pt x="201" y="50"/>
                      <a:pt x="201" y="50"/>
                      <a:pt x="201" y="50"/>
                    </a:cubicBezTo>
                    <a:cubicBezTo>
                      <a:pt x="201" y="50"/>
                      <a:pt x="201" y="50"/>
                      <a:pt x="201" y="50"/>
                    </a:cubicBezTo>
                    <a:cubicBezTo>
                      <a:pt x="203" y="50"/>
                      <a:pt x="205" y="49"/>
                      <a:pt x="206" y="49"/>
                    </a:cubicBezTo>
                    <a:cubicBezTo>
                      <a:pt x="208" y="48"/>
                      <a:pt x="209" y="47"/>
                      <a:pt x="210" y="46"/>
                    </a:cubicBezTo>
                    <a:cubicBezTo>
                      <a:pt x="210" y="45"/>
                      <a:pt x="211" y="44"/>
                      <a:pt x="211" y="43"/>
                    </a:cubicBezTo>
                    <a:cubicBezTo>
                      <a:pt x="211" y="42"/>
                      <a:pt x="210" y="41"/>
                      <a:pt x="209" y="40"/>
                    </a:cubicBezTo>
                    <a:cubicBezTo>
                      <a:pt x="208" y="39"/>
                      <a:pt x="207" y="38"/>
                      <a:pt x="206" y="38"/>
                    </a:cubicBezTo>
                    <a:cubicBezTo>
                      <a:pt x="197" y="35"/>
                      <a:pt x="197" y="35"/>
                      <a:pt x="197" y="35"/>
                    </a:cubicBezTo>
                    <a:cubicBezTo>
                      <a:pt x="195" y="35"/>
                      <a:pt x="190" y="33"/>
                      <a:pt x="188" y="31"/>
                    </a:cubicBezTo>
                    <a:cubicBezTo>
                      <a:pt x="183" y="28"/>
                      <a:pt x="183" y="28"/>
                      <a:pt x="183" y="28"/>
                    </a:cubicBezTo>
                    <a:cubicBezTo>
                      <a:pt x="181" y="27"/>
                      <a:pt x="180" y="26"/>
                      <a:pt x="178" y="26"/>
                    </a:cubicBezTo>
                    <a:cubicBezTo>
                      <a:pt x="176" y="26"/>
                      <a:pt x="173" y="27"/>
                      <a:pt x="171" y="29"/>
                    </a:cubicBezTo>
                    <a:cubicBezTo>
                      <a:pt x="136" y="64"/>
                      <a:pt x="136" y="64"/>
                      <a:pt x="136" y="64"/>
                    </a:cubicBezTo>
                    <a:cubicBezTo>
                      <a:pt x="133" y="66"/>
                      <a:pt x="131" y="71"/>
                      <a:pt x="130" y="75"/>
                    </a:cubicBezTo>
                    <a:cubicBezTo>
                      <a:pt x="130" y="76"/>
                      <a:pt x="130" y="76"/>
                      <a:pt x="130" y="76"/>
                    </a:cubicBezTo>
                    <a:cubicBezTo>
                      <a:pt x="130" y="76"/>
                      <a:pt x="130" y="77"/>
                      <a:pt x="130" y="78"/>
                    </a:cubicBezTo>
                    <a:cubicBezTo>
                      <a:pt x="130" y="79"/>
                      <a:pt x="130" y="81"/>
                      <a:pt x="131" y="82"/>
                    </a:cubicBezTo>
                    <a:cubicBezTo>
                      <a:pt x="132" y="83"/>
                      <a:pt x="133" y="84"/>
                      <a:pt x="135" y="84"/>
                    </a:cubicBezTo>
                    <a:cubicBezTo>
                      <a:pt x="136" y="84"/>
                      <a:pt x="136" y="84"/>
                      <a:pt x="136" y="84"/>
                    </a:cubicBezTo>
                    <a:cubicBezTo>
                      <a:pt x="136" y="84"/>
                      <a:pt x="136" y="84"/>
                      <a:pt x="136" y="84"/>
                    </a:cubicBezTo>
                    <a:cubicBezTo>
                      <a:pt x="136" y="84"/>
                      <a:pt x="136" y="84"/>
                      <a:pt x="136" y="84"/>
                    </a:cubicBezTo>
                    <a:cubicBezTo>
                      <a:pt x="136" y="84"/>
                      <a:pt x="136" y="84"/>
                      <a:pt x="136" y="84"/>
                    </a:cubicBezTo>
                    <a:cubicBezTo>
                      <a:pt x="137" y="84"/>
                      <a:pt x="138" y="84"/>
                      <a:pt x="138" y="85"/>
                    </a:cubicBezTo>
                    <a:cubicBezTo>
                      <a:pt x="139" y="86"/>
                      <a:pt x="140" y="87"/>
                      <a:pt x="140" y="88"/>
                    </a:cubicBezTo>
                    <a:cubicBezTo>
                      <a:pt x="141" y="91"/>
                      <a:pt x="141" y="91"/>
                      <a:pt x="141" y="91"/>
                    </a:cubicBezTo>
                    <a:cubicBezTo>
                      <a:pt x="142" y="92"/>
                      <a:pt x="143" y="93"/>
                      <a:pt x="143" y="94"/>
                    </a:cubicBezTo>
                    <a:cubicBezTo>
                      <a:pt x="144" y="95"/>
                      <a:pt x="145" y="95"/>
                      <a:pt x="147" y="95"/>
                    </a:cubicBezTo>
                    <a:cubicBezTo>
                      <a:pt x="148" y="95"/>
                      <a:pt x="150" y="94"/>
                      <a:pt x="151" y="93"/>
                    </a:cubicBezTo>
                    <a:cubicBezTo>
                      <a:pt x="156" y="86"/>
                      <a:pt x="156" y="86"/>
                      <a:pt x="156" y="86"/>
                    </a:cubicBezTo>
                    <a:cubicBezTo>
                      <a:pt x="158" y="83"/>
                      <a:pt x="160" y="78"/>
                      <a:pt x="160" y="74"/>
                    </a:cubicBezTo>
                    <a:cubicBezTo>
                      <a:pt x="161" y="71"/>
                      <a:pt x="163" y="66"/>
                      <a:pt x="164" y="64"/>
                    </a:cubicBezTo>
                    <a:cubicBezTo>
                      <a:pt x="167" y="60"/>
                      <a:pt x="167" y="60"/>
                      <a:pt x="167" y="60"/>
                    </a:cubicBezTo>
                    <a:cubicBezTo>
                      <a:pt x="167" y="59"/>
                      <a:pt x="168" y="59"/>
                      <a:pt x="169" y="58"/>
                    </a:cubicBezTo>
                    <a:cubicBezTo>
                      <a:pt x="170" y="58"/>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8"/>
                      <a:pt x="170" y="59"/>
                      <a:pt x="169" y="60"/>
                    </a:cubicBezTo>
                    <a:cubicBezTo>
                      <a:pt x="168" y="62"/>
                      <a:pt x="167" y="65"/>
                      <a:pt x="167" y="67"/>
                    </a:cubicBezTo>
                    <a:cubicBezTo>
                      <a:pt x="167" y="69"/>
                      <a:pt x="168" y="70"/>
                      <a:pt x="168" y="71"/>
                    </a:cubicBezTo>
                    <a:cubicBezTo>
                      <a:pt x="169" y="74"/>
                      <a:pt x="172" y="75"/>
                      <a:pt x="175" y="75"/>
                    </a:cubicBezTo>
                    <a:cubicBezTo>
                      <a:pt x="176" y="75"/>
                      <a:pt x="177" y="75"/>
                      <a:pt x="178" y="75"/>
                    </a:cubicBezTo>
                    <a:cubicBezTo>
                      <a:pt x="179" y="75"/>
                      <a:pt x="179" y="75"/>
                      <a:pt x="179" y="75"/>
                    </a:cubicBezTo>
                    <a:cubicBezTo>
                      <a:pt x="180" y="74"/>
                      <a:pt x="180" y="74"/>
                      <a:pt x="181"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5"/>
                      <a:pt x="181" y="76"/>
                    </a:cubicBezTo>
                    <a:cubicBezTo>
                      <a:pt x="181" y="76"/>
                      <a:pt x="180" y="77"/>
                      <a:pt x="179" y="78"/>
                    </a:cubicBezTo>
                    <a:cubicBezTo>
                      <a:pt x="176" y="80"/>
                      <a:pt x="176" y="80"/>
                      <a:pt x="176" y="80"/>
                    </a:cubicBezTo>
                    <a:cubicBezTo>
                      <a:pt x="173" y="82"/>
                      <a:pt x="170" y="85"/>
                      <a:pt x="167" y="88"/>
                    </a:cubicBezTo>
                    <a:cubicBezTo>
                      <a:pt x="152" y="104"/>
                      <a:pt x="152" y="104"/>
                      <a:pt x="152" y="104"/>
                    </a:cubicBezTo>
                    <a:cubicBezTo>
                      <a:pt x="150" y="105"/>
                      <a:pt x="148" y="106"/>
                      <a:pt x="146" y="106"/>
                    </a:cubicBezTo>
                    <a:cubicBezTo>
                      <a:pt x="145" y="106"/>
                      <a:pt x="145" y="106"/>
                      <a:pt x="145" y="106"/>
                    </a:cubicBezTo>
                    <a:cubicBezTo>
                      <a:pt x="144" y="108"/>
                      <a:pt x="144" y="108"/>
                      <a:pt x="144" y="108"/>
                    </a:cubicBezTo>
                    <a:cubicBezTo>
                      <a:pt x="145" y="106"/>
                      <a:pt x="145" y="106"/>
                      <a:pt x="145" y="106"/>
                    </a:cubicBezTo>
                    <a:cubicBezTo>
                      <a:pt x="145" y="106"/>
                      <a:pt x="145" y="106"/>
                      <a:pt x="145" y="106"/>
                    </a:cubicBezTo>
                    <a:cubicBezTo>
                      <a:pt x="145" y="106"/>
                      <a:pt x="145" y="106"/>
                      <a:pt x="145" y="106"/>
                    </a:cubicBezTo>
                    <a:cubicBezTo>
                      <a:pt x="145" y="106"/>
                      <a:pt x="145" y="106"/>
                      <a:pt x="145" y="106"/>
                    </a:cubicBezTo>
                    <a:cubicBezTo>
                      <a:pt x="144" y="106"/>
                      <a:pt x="143" y="105"/>
                      <a:pt x="142" y="104"/>
                    </a:cubicBezTo>
                    <a:cubicBezTo>
                      <a:pt x="141" y="103"/>
                      <a:pt x="140" y="102"/>
                      <a:pt x="140" y="100"/>
                    </a:cubicBezTo>
                    <a:cubicBezTo>
                      <a:pt x="139" y="96"/>
                      <a:pt x="139" y="96"/>
                      <a:pt x="139" y="96"/>
                    </a:cubicBezTo>
                    <a:cubicBezTo>
                      <a:pt x="139" y="95"/>
                      <a:pt x="138" y="94"/>
                      <a:pt x="138" y="94"/>
                    </a:cubicBezTo>
                    <a:cubicBezTo>
                      <a:pt x="138" y="93"/>
                      <a:pt x="137" y="93"/>
                      <a:pt x="137" y="93"/>
                    </a:cubicBezTo>
                    <a:cubicBezTo>
                      <a:pt x="136" y="92"/>
                      <a:pt x="136" y="92"/>
                      <a:pt x="135" y="92"/>
                    </a:cubicBezTo>
                    <a:cubicBezTo>
                      <a:pt x="134" y="92"/>
                      <a:pt x="133" y="93"/>
                      <a:pt x="132" y="93"/>
                    </a:cubicBezTo>
                    <a:cubicBezTo>
                      <a:pt x="132" y="94"/>
                      <a:pt x="131" y="95"/>
                      <a:pt x="131" y="96"/>
                    </a:cubicBezTo>
                    <a:cubicBezTo>
                      <a:pt x="129" y="101"/>
                      <a:pt x="129" y="101"/>
                      <a:pt x="129" y="101"/>
                    </a:cubicBezTo>
                    <a:cubicBezTo>
                      <a:pt x="128" y="103"/>
                      <a:pt x="127" y="104"/>
                      <a:pt x="126" y="105"/>
                    </a:cubicBezTo>
                    <a:cubicBezTo>
                      <a:pt x="126" y="105"/>
                      <a:pt x="126" y="105"/>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4" y="106"/>
                      <a:pt x="124" y="106"/>
                      <a:pt x="123" y="106"/>
                    </a:cubicBezTo>
                    <a:cubicBezTo>
                      <a:pt x="121" y="107"/>
                      <a:pt x="119" y="109"/>
                      <a:pt x="117" y="111"/>
                    </a:cubicBezTo>
                    <a:cubicBezTo>
                      <a:pt x="114" y="115"/>
                      <a:pt x="114" y="115"/>
                      <a:pt x="114" y="115"/>
                    </a:cubicBezTo>
                    <a:cubicBezTo>
                      <a:pt x="113" y="117"/>
                      <a:pt x="109" y="121"/>
                      <a:pt x="107" y="122"/>
                    </a:cubicBezTo>
                    <a:cubicBezTo>
                      <a:pt x="89" y="133"/>
                      <a:pt x="89" y="133"/>
                      <a:pt x="89" y="133"/>
                    </a:cubicBezTo>
                    <a:cubicBezTo>
                      <a:pt x="86" y="134"/>
                      <a:pt x="85" y="136"/>
                      <a:pt x="85" y="138"/>
                    </a:cubicBezTo>
                    <a:cubicBezTo>
                      <a:pt x="85" y="140"/>
                      <a:pt x="85" y="141"/>
                      <a:pt x="86" y="142"/>
                    </a:cubicBezTo>
                    <a:cubicBezTo>
                      <a:pt x="87" y="143"/>
                      <a:pt x="87" y="145"/>
                      <a:pt x="87" y="147"/>
                    </a:cubicBezTo>
                    <a:cubicBezTo>
                      <a:pt x="87" y="148"/>
                      <a:pt x="87" y="149"/>
                      <a:pt x="87" y="150"/>
                    </a:cubicBezTo>
                    <a:cubicBezTo>
                      <a:pt x="86" y="152"/>
                      <a:pt x="86" y="152"/>
                      <a:pt x="86" y="152"/>
                    </a:cubicBezTo>
                    <a:cubicBezTo>
                      <a:pt x="86" y="153"/>
                      <a:pt x="85" y="154"/>
                      <a:pt x="84" y="155"/>
                    </a:cubicBezTo>
                    <a:cubicBezTo>
                      <a:pt x="83" y="156"/>
                      <a:pt x="82" y="157"/>
                      <a:pt x="81" y="157"/>
                    </a:cubicBezTo>
                    <a:cubicBezTo>
                      <a:pt x="68" y="160"/>
                      <a:pt x="68" y="160"/>
                      <a:pt x="68" y="160"/>
                    </a:cubicBezTo>
                    <a:cubicBezTo>
                      <a:pt x="66" y="160"/>
                      <a:pt x="65" y="162"/>
                      <a:pt x="63" y="163"/>
                    </a:cubicBezTo>
                    <a:cubicBezTo>
                      <a:pt x="62" y="165"/>
                      <a:pt x="61" y="167"/>
                      <a:pt x="60" y="169"/>
                    </a:cubicBezTo>
                    <a:cubicBezTo>
                      <a:pt x="56" y="188"/>
                      <a:pt x="56" y="188"/>
                      <a:pt x="56" y="188"/>
                    </a:cubicBezTo>
                    <a:cubicBezTo>
                      <a:pt x="56" y="189"/>
                      <a:pt x="56" y="189"/>
                      <a:pt x="56" y="190"/>
                    </a:cubicBezTo>
                    <a:cubicBezTo>
                      <a:pt x="56" y="192"/>
                      <a:pt x="56" y="193"/>
                      <a:pt x="57" y="195"/>
                    </a:cubicBezTo>
                    <a:cubicBezTo>
                      <a:pt x="58" y="196"/>
                      <a:pt x="60" y="197"/>
                      <a:pt x="61" y="197"/>
                    </a:cubicBezTo>
                    <a:cubicBezTo>
                      <a:pt x="62" y="197"/>
                      <a:pt x="62" y="197"/>
                      <a:pt x="62" y="197"/>
                    </a:cubicBezTo>
                    <a:cubicBezTo>
                      <a:pt x="79" y="196"/>
                      <a:pt x="79" y="196"/>
                      <a:pt x="79" y="196"/>
                    </a:cubicBezTo>
                    <a:cubicBezTo>
                      <a:pt x="81" y="195"/>
                      <a:pt x="83" y="195"/>
                      <a:pt x="85" y="194"/>
                    </a:cubicBezTo>
                    <a:cubicBezTo>
                      <a:pt x="87" y="193"/>
                      <a:pt x="88" y="191"/>
                      <a:pt x="90" y="189"/>
                    </a:cubicBezTo>
                    <a:cubicBezTo>
                      <a:pt x="99" y="176"/>
                      <a:pt x="99" y="176"/>
                      <a:pt x="99" y="176"/>
                    </a:cubicBezTo>
                    <a:cubicBezTo>
                      <a:pt x="101" y="173"/>
                      <a:pt x="105" y="170"/>
                      <a:pt x="107" y="169"/>
                    </a:cubicBezTo>
                    <a:cubicBezTo>
                      <a:pt x="120" y="163"/>
                      <a:pt x="120" y="163"/>
                      <a:pt x="120" y="163"/>
                    </a:cubicBezTo>
                    <a:cubicBezTo>
                      <a:pt x="120" y="162"/>
                      <a:pt x="121" y="162"/>
                      <a:pt x="121" y="162"/>
                    </a:cubicBezTo>
                    <a:cubicBezTo>
                      <a:pt x="122" y="162"/>
                      <a:pt x="124" y="163"/>
                      <a:pt x="125" y="165"/>
                    </a:cubicBezTo>
                    <a:cubicBezTo>
                      <a:pt x="134" y="185"/>
                      <a:pt x="134" y="185"/>
                      <a:pt x="134" y="185"/>
                    </a:cubicBezTo>
                    <a:cubicBezTo>
                      <a:pt x="134" y="186"/>
                      <a:pt x="135" y="187"/>
                      <a:pt x="136" y="188"/>
                    </a:cubicBezTo>
                    <a:cubicBezTo>
                      <a:pt x="137" y="188"/>
                      <a:pt x="138" y="189"/>
                      <a:pt x="139" y="189"/>
                    </a:cubicBezTo>
                    <a:cubicBezTo>
                      <a:pt x="141" y="189"/>
                      <a:pt x="143" y="188"/>
                      <a:pt x="144" y="186"/>
                    </a:cubicBezTo>
                    <a:cubicBezTo>
                      <a:pt x="144" y="185"/>
                      <a:pt x="144" y="185"/>
                      <a:pt x="144" y="185"/>
                    </a:cubicBezTo>
                    <a:cubicBezTo>
                      <a:pt x="144" y="185"/>
                      <a:pt x="144" y="185"/>
                      <a:pt x="144" y="185"/>
                    </a:cubicBezTo>
                    <a:cubicBezTo>
                      <a:pt x="144" y="185"/>
                      <a:pt x="144" y="185"/>
                      <a:pt x="144" y="185"/>
                    </a:cubicBezTo>
                    <a:cubicBezTo>
                      <a:pt x="145" y="183"/>
                      <a:pt x="146" y="181"/>
                      <a:pt x="146" y="179"/>
                    </a:cubicBezTo>
                    <a:cubicBezTo>
                      <a:pt x="146" y="176"/>
                      <a:pt x="146" y="174"/>
                      <a:pt x="144" y="172"/>
                    </a:cubicBezTo>
                    <a:cubicBezTo>
                      <a:pt x="140" y="164"/>
                      <a:pt x="140" y="164"/>
                      <a:pt x="140" y="164"/>
                    </a:cubicBezTo>
                    <a:cubicBezTo>
                      <a:pt x="139" y="163"/>
                      <a:pt x="138" y="160"/>
                      <a:pt x="138" y="159"/>
                    </a:cubicBezTo>
                    <a:cubicBezTo>
                      <a:pt x="138" y="158"/>
                      <a:pt x="138" y="157"/>
                      <a:pt x="139" y="157"/>
                    </a:cubicBezTo>
                    <a:cubicBezTo>
                      <a:pt x="139" y="157"/>
                      <a:pt x="139" y="157"/>
                      <a:pt x="139" y="157"/>
                    </a:cubicBezTo>
                    <a:cubicBezTo>
                      <a:pt x="139" y="157"/>
                      <a:pt x="139" y="157"/>
                      <a:pt x="139" y="157"/>
                    </a:cubicBezTo>
                    <a:cubicBezTo>
                      <a:pt x="138" y="156"/>
                      <a:pt x="138" y="156"/>
                      <a:pt x="138" y="156"/>
                    </a:cubicBezTo>
                    <a:cubicBezTo>
                      <a:pt x="138" y="157"/>
                      <a:pt x="138" y="157"/>
                      <a:pt x="138" y="157"/>
                    </a:cubicBezTo>
                    <a:cubicBezTo>
                      <a:pt x="139" y="157"/>
                      <a:pt x="139" y="157"/>
                      <a:pt x="139" y="157"/>
                    </a:cubicBezTo>
                    <a:cubicBezTo>
                      <a:pt x="138" y="156"/>
                      <a:pt x="138" y="156"/>
                      <a:pt x="138" y="156"/>
                    </a:cubicBezTo>
                    <a:cubicBezTo>
                      <a:pt x="138" y="157"/>
                      <a:pt x="138" y="157"/>
                      <a:pt x="138" y="157"/>
                    </a:cubicBezTo>
                    <a:cubicBezTo>
                      <a:pt x="138" y="157"/>
                      <a:pt x="138" y="157"/>
                      <a:pt x="138" y="157"/>
                    </a:cubicBezTo>
                    <a:cubicBezTo>
                      <a:pt x="138" y="157"/>
                      <a:pt x="138" y="157"/>
                      <a:pt x="138" y="157"/>
                    </a:cubicBezTo>
                    <a:cubicBezTo>
                      <a:pt x="138" y="157"/>
                      <a:pt x="138" y="157"/>
                      <a:pt x="138" y="157"/>
                    </a:cubicBezTo>
                    <a:cubicBezTo>
                      <a:pt x="138" y="157"/>
                      <a:pt x="138" y="157"/>
                      <a:pt x="138" y="157"/>
                    </a:cubicBezTo>
                    <a:cubicBezTo>
                      <a:pt x="138" y="157"/>
                      <a:pt x="138" y="157"/>
                      <a:pt x="138" y="157"/>
                    </a:cubicBezTo>
                    <a:cubicBezTo>
                      <a:pt x="139" y="157"/>
                      <a:pt x="139" y="157"/>
                      <a:pt x="139" y="157"/>
                    </a:cubicBezTo>
                    <a:cubicBezTo>
                      <a:pt x="139" y="157"/>
                      <a:pt x="139" y="158"/>
                      <a:pt x="140" y="158"/>
                    </a:cubicBezTo>
                    <a:cubicBezTo>
                      <a:pt x="157" y="187"/>
                      <a:pt x="157" y="187"/>
                      <a:pt x="157" y="187"/>
                    </a:cubicBezTo>
                    <a:cubicBezTo>
                      <a:pt x="159" y="189"/>
                      <a:pt x="160" y="191"/>
                      <a:pt x="163" y="191"/>
                    </a:cubicBezTo>
                    <a:cubicBezTo>
                      <a:pt x="165" y="191"/>
                      <a:pt x="166" y="189"/>
                      <a:pt x="168" y="187"/>
                    </a:cubicBezTo>
                    <a:cubicBezTo>
                      <a:pt x="171" y="182"/>
                      <a:pt x="171" y="182"/>
                      <a:pt x="171" y="182"/>
                    </a:cubicBezTo>
                    <a:cubicBezTo>
                      <a:pt x="171" y="181"/>
                      <a:pt x="171" y="181"/>
                      <a:pt x="171" y="181"/>
                    </a:cubicBezTo>
                    <a:cubicBezTo>
                      <a:pt x="172" y="181"/>
                      <a:pt x="172" y="181"/>
                      <a:pt x="172" y="181"/>
                    </a:cubicBezTo>
                    <a:cubicBezTo>
                      <a:pt x="171" y="181"/>
                      <a:pt x="171" y="181"/>
                      <a:pt x="171" y="181"/>
                    </a:cubicBezTo>
                    <a:cubicBezTo>
                      <a:pt x="171" y="181"/>
                      <a:pt x="171" y="181"/>
                      <a:pt x="171" y="181"/>
                    </a:cubicBezTo>
                    <a:cubicBezTo>
                      <a:pt x="172" y="181"/>
                      <a:pt x="172" y="181"/>
                      <a:pt x="172"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2" y="182"/>
                      <a:pt x="172" y="183"/>
                    </a:cubicBezTo>
                    <a:cubicBezTo>
                      <a:pt x="173" y="187"/>
                      <a:pt x="173" y="187"/>
                      <a:pt x="173" y="187"/>
                    </a:cubicBezTo>
                    <a:cubicBezTo>
                      <a:pt x="174" y="189"/>
                      <a:pt x="175" y="191"/>
                      <a:pt x="176" y="193"/>
                    </a:cubicBezTo>
                    <a:cubicBezTo>
                      <a:pt x="178" y="195"/>
                      <a:pt x="179" y="196"/>
                      <a:pt x="181" y="197"/>
                    </a:cubicBezTo>
                    <a:cubicBezTo>
                      <a:pt x="194" y="200"/>
                      <a:pt x="194" y="200"/>
                      <a:pt x="194" y="200"/>
                    </a:cubicBezTo>
                    <a:cubicBezTo>
                      <a:pt x="195" y="200"/>
                      <a:pt x="196" y="201"/>
                      <a:pt x="197" y="202"/>
                    </a:cubicBezTo>
                    <a:cubicBezTo>
                      <a:pt x="197" y="203"/>
                      <a:pt x="198" y="205"/>
                      <a:pt x="198" y="206"/>
                    </a:cubicBezTo>
                    <a:cubicBezTo>
                      <a:pt x="198" y="229"/>
                      <a:pt x="198" y="229"/>
                      <a:pt x="198" y="229"/>
                    </a:cubicBezTo>
                    <a:cubicBezTo>
                      <a:pt x="198" y="230"/>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5" y="229"/>
                      <a:pt x="195" y="229"/>
                      <a:pt x="195" y="229"/>
                    </a:cubicBezTo>
                    <a:cubicBezTo>
                      <a:pt x="193" y="228"/>
                      <a:pt x="191" y="227"/>
                      <a:pt x="188" y="227"/>
                    </a:cubicBezTo>
                    <a:cubicBezTo>
                      <a:pt x="187" y="227"/>
                      <a:pt x="185" y="228"/>
                      <a:pt x="183" y="229"/>
                    </a:cubicBezTo>
                    <a:cubicBezTo>
                      <a:pt x="182" y="230"/>
                      <a:pt x="182" y="230"/>
                      <a:pt x="182" y="230"/>
                    </a:cubicBezTo>
                    <a:cubicBezTo>
                      <a:pt x="181" y="230"/>
                      <a:pt x="180" y="230"/>
                      <a:pt x="179" y="230"/>
                    </a:cubicBezTo>
                    <a:cubicBezTo>
                      <a:pt x="177" y="230"/>
                      <a:pt x="176" y="230"/>
                      <a:pt x="175" y="229"/>
                    </a:cubicBezTo>
                    <a:cubicBezTo>
                      <a:pt x="168" y="225"/>
                      <a:pt x="168" y="225"/>
                      <a:pt x="168" y="225"/>
                    </a:cubicBezTo>
                    <a:cubicBezTo>
                      <a:pt x="167" y="223"/>
                      <a:pt x="165" y="223"/>
                      <a:pt x="163" y="223"/>
                    </a:cubicBezTo>
                    <a:cubicBezTo>
                      <a:pt x="161" y="223"/>
                      <a:pt x="159" y="224"/>
                      <a:pt x="157" y="225"/>
                    </a:cubicBezTo>
                    <a:cubicBezTo>
                      <a:pt x="154" y="227"/>
                      <a:pt x="154" y="227"/>
                      <a:pt x="154" y="227"/>
                    </a:cubicBezTo>
                    <a:cubicBezTo>
                      <a:pt x="153" y="228"/>
                      <a:pt x="151" y="229"/>
                      <a:pt x="149" y="229"/>
                    </a:cubicBezTo>
                    <a:cubicBezTo>
                      <a:pt x="148" y="229"/>
                      <a:pt x="147" y="229"/>
                      <a:pt x="147" y="228"/>
                    </a:cubicBezTo>
                    <a:cubicBezTo>
                      <a:pt x="129" y="219"/>
                      <a:pt x="129" y="219"/>
                      <a:pt x="129" y="219"/>
                    </a:cubicBezTo>
                    <a:cubicBezTo>
                      <a:pt x="128" y="219"/>
                      <a:pt x="127" y="217"/>
                      <a:pt x="126" y="216"/>
                    </a:cubicBezTo>
                    <a:cubicBezTo>
                      <a:pt x="125" y="215"/>
                      <a:pt x="125" y="213"/>
                      <a:pt x="125" y="212"/>
                    </a:cubicBezTo>
                    <a:cubicBezTo>
                      <a:pt x="124" y="201"/>
                      <a:pt x="124" y="201"/>
                      <a:pt x="124" y="201"/>
                    </a:cubicBezTo>
                    <a:cubicBezTo>
                      <a:pt x="124" y="199"/>
                      <a:pt x="123" y="197"/>
                      <a:pt x="122" y="196"/>
                    </a:cubicBezTo>
                    <a:cubicBezTo>
                      <a:pt x="121" y="195"/>
                      <a:pt x="119" y="194"/>
                      <a:pt x="118" y="194"/>
                    </a:cubicBezTo>
                    <a:cubicBezTo>
                      <a:pt x="117" y="194"/>
                      <a:pt x="117" y="194"/>
                      <a:pt x="116" y="194"/>
                    </a:cubicBezTo>
                    <a:cubicBezTo>
                      <a:pt x="51" y="210"/>
                      <a:pt x="51" y="210"/>
                      <a:pt x="51" y="210"/>
                    </a:cubicBezTo>
                    <a:cubicBezTo>
                      <a:pt x="50" y="211"/>
                      <a:pt x="48" y="212"/>
                      <a:pt x="46" y="213"/>
                    </a:cubicBezTo>
                    <a:cubicBezTo>
                      <a:pt x="45" y="215"/>
                      <a:pt x="43" y="216"/>
                      <a:pt x="42" y="218"/>
                    </a:cubicBezTo>
                    <a:cubicBezTo>
                      <a:pt x="2" y="299"/>
                      <a:pt x="2" y="299"/>
                      <a:pt x="2" y="299"/>
                    </a:cubicBezTo>
                    <a:cubicBezTo>
                      <a:pt x="1" y="301"/>
                      <a:pt x="0" y="305"/>
                      <a:pt x="0" y="308"/>
                    </a:cubicBezTo>
                    <a:cubicBezTo>
                      <a:pt x="0" y="310"/>
                      <a:pt x="0" y="311"/>
                      <a:pt x="0" y="312"/>
                    </a:cubicBezTo>
                    <a:lnTo>
                      <a:pt x="3" y="312"/>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9" name="Freeform 284"/>
              <p:cNvSpPr>
                <a:spLocks/>
              </p:cNvSpPr>
              <p:nvPr/>
            </p:nvSpPr>
            <p:spPr bwMode="auto">
              <a:xfrm>
                <a:off x="-3751262" y="2446334"/>
                <a:ext cx="508000" cy="323850"/>
              </a:xfrm>
              <a:custGeom>
                <a:avLst/>
                <a:gdLst/>
                <a:ahLst/>
                <a:cxnLst>
                  <a:cxn ang="0">
                    <a:pos x="6" y="86"/>
                  </a:cxn>
                  <a:cxn ang="0">
                    <a:pos x="11" y="85"/>
                  </a:cxn>
                  <a:cxn ang="0">
                    <a:pos x="10" y="84"/>
                  </a:cxn>
                  <a:cxn ang="0">
                    <a:pos x="10" y="84"/>
                  </a:cxn>
                  <a:cxn ang="0">
                    <a:pos x="10" y="84"/>
                  </a:cxn>
                  <a:cxn ang="0">
                    <a:pos x="11" y="86"/>
                  </a:cxn>
                  <a:cxn ang="0">
                    <a:pos x="19" y="83"/>
                  </a:cxn>
                  <a:cxn ang="0">
                    <a:pos x="34" y="70"/>
                  </a:cxn>
                  <a:cxn ang="0">
                    <a:pos x="69" y="53"/>
                  </a:cxn>
                  <a:cxn ang="0">
                    <a:pos x="84" y="55"/>
                  </a:cxn>
                  <a:cxn ang="0">
                    <a:pos x="87" y="47"/>
                  </a:cxn>
                  <a:cxn ang="0">
                    <a:pos x="84" y="42"/>
                  </a:cxn>
                  <a:cxn ang="0">
                    <a:pos x="84" y="42"/>
                  </a:cxn>
                  <a:cxn ang="0">
                    <a:pos x="84" y="41"/>
                  </a:cxn>
                  <a:cxn ang="0">
                    <a:pos x="84" y="41"/>
                  </a:cxn>
                  <a:cxn ang="0">
                    <a:pos x="88" y="41"/>
                  </a:cxn>
                  <a:cxn ang="0">
                    <a:pos x="93" y="40"/>
                  </a:cxn>
                  <a:cxn ang="0">
                    <a:pos x="134" y="12"/>
                  </a:cxn>
                  <a:cxn ang="0">
                    <a:pos x="131" y="5"/>
                  </a:cxn>
                  <a:cxn ang="0">
                    <a:pos x="130" y="9"/>
                  </a:cxn>
                  <a:cxn ang="0">
                    <a:pos x="131" y="10"/>
                  </a:cxn>
                  <a:cxn ang="0">
                    <a:pos x="131" y="10"/>
                  </a:cxn>
                  <a:cxn ang="0">
                    <a:pos x="131" y="10"/>
                  </a:cxn>
                  <a:cxn ang="0">
                    <a:pos x="131" y="9"/>
                  </a:cxn>
                  <a:cxn ang="0">
                    <a:pos x="131" y="9"/>
                  </a:cxn>
                  <a:cxn ang="0">
                    <a:pos x="130" y="10"/>
                  </a:cxn>
                  <a:cxn ang="0">
                    <a:pos x="89" y="37"/>
                  </a:cxn>
                  <a:cxn ang="0">
                    <a:pos x="84" y="37"/>
                  </a:cxn>
                  <a:cxn ang="0">
                    <a:pos x="82" y="48"/>
                  </a:cxn>
                  <a:cxn ang="0">
                    <a:pos x="84" y="51"/>
                  </a:cxn>
                  <a:cxn ang="0">
                    <a:pos x="84" y="51"/>
                  </a:cxn>
                  <a:cxn ang="0">
                    <a:pos x="84" y="51"/>
                  </a:cxn>
                  <a:cxn ang="0">
                    <a:pos x="84" y="51"/>
                  </a:cxn>
                  <a:cxn ang="0">
                    <a:pos x="84" y="51"/>
                  </a:cxn>
                  <a:cxn ang="0">
                    <a:pos x="84" y="51"/>
                  </a:cxn>
                  <a:cxn ang="0">
                    <a:pos x="69" y="49"/>
                  </a:cxn>
                  <a:cxn ang="0">
                    <a:pos x="31" y="66"/>
                  </a:cxn>
                  <a:cxn ang="0">
                    <a:pos x="16" y="80"/>
                  </a:cxn>
                  <a:cxn ang="0">
                    <a:pos x="13" y="82"/>
                  </a:cxn>
                  <a:cxn ang="0">
                    <a:pos x="13" y="82"/>
                  </a:cxn>
                  <a:cxn ang="0">
                    <a:pos x="13" y="82"/>
                  </a:cxn>
                  <a:cxn ang="0">
                    <a:pos x="13" y="82"/>
                  </a:cxn>
                  <a:cxn ang="0">
                    <a:pos x="13" y="83"/>
                  </a:cxn>
                  <a:cxn ang="0">
                    <a:pos x="13" y="83"/>
                  </a:cxn>
                  <a:cxn ang="0">
                    <a:pos x="11" y="80"/>
                  </a:cxn>
                  <a:cxn ang="0">
                    <a:pos x="5" y="82"/>
                  </a:cxn>
                </a:cxnLst>
                <a:rect l="0" t="0" r="r" b="b"/>
                <a:pathLst>
                  <a:path w="135" h="86">
                    <a:moveTo>
                      <a:pt x="0" y="83"/>
                    </a:moveTo>
                    <a:cubicBezTo>
                      <a:pt x="0" y="83"/>
                      <a:pt x="1" y="84"/>
                      <a:pt x="2" y="85"/>
                    </a:cubicBezTo>
                    <a:cubicBezTo>
                      <a:pt x="3" y="86"/>
                      <a:pt x="5" y="86"/>
                      <a:pt x="6" y="86"/>
                    </a:cubicBezTo>
                    <a:cubicBezTo>
                      <a:pt x="7" y="86"/>
                      <a:pt x="9" y="86"/>
                      <a:pt x="10" y="85"/>
                    </a:cubicBezTo>
                    <a:cubicBezTo>
                      <a:pt x="11" y="85"/>
                      <a:pt x="11" y="85"/>
                      <a:pt x="11" y="85"/>
                    </a:cubicBezTo>
                    <a:cubicBezTo>
                      <a:pt x="11" y="85"/>
                      <a:pt x="11" y="85"/>
                      <a:pt x="11" y="85"/>
                    </a:cubicBezTo>
                    <a:cubicBezTo>
                      <a:pt x="11" y="85"/>
                      <a:pt x="11" y="85"/>
                      <a:pt x="11" y="85"/>
                    </a:cubicBezTo>
                    <a:cubicBezTo>
                      <a:pt x="11" y="84"/>
                      <a:pt x="11" y="84"/>
                      <a:pt x="11" y="84"/>
                    </a:cubicBezTo>
                    <a:cubicBezTo>
                      <a:pt x="10" y="84"/>
                      <a:pt x="10" y="84"/>
                      <a:pt x="10" y="84"/>
                    </a:cubicBezTo>
                    <a:cubicBezTo>
                      <a:pt x="11" y="85"/>
                      <a:pt x="11" y="85"/>
                      <a:pt x="11" y="85"/>
                    </a:cubicBezTo>
                    <a:cubicBezTo>
                      <a:pt x="11" y="84"/>
                      <a:pt x="11" y="84"/>
                      <a:pt x="11" y="84"/>
                    </a:cubicBezTo>
                    <a:cubicBezTo>
                      <a:pt x="10" y="84"/>
                      <a:pt x="10" y="84"/>
                      <a:pt x="10" y="84"/>
                    </a:cubicBezTo>
                    <a:cubicBezTo>
                      <a:pt x="11" y="84"/>
                      <a:pt x="11" y="84"/>
                      <a:pt x="11" y="84"/>
                    </a:cubicBezTo>
                    <a:cubicBezTo>
                      <a:pt x="10" y="84"/>
                      <a:pt x="10" y="84"/>
                      <a:pt x="10" y="84"/>
                    </a:cubicBezTo>
                    <a:cubicBezTo>
                      <a:pt x="10" y="84"/>
                      <a:pt x="10" y="84"/>
                      <a:pt x="10" y="84"/>
                    </a:cubicBezTo>
                    <a:cubicBezTo>
                      <a:pt x="11" y="84"/>
                      <a:pt x="11" y="84"/>
                      <a:pt x="11" y="84"/>
                    </a:cubicBezTo>
                    <a:cubicBezTo>
                      <a:pt x="10" y="84"/>
                      <a:pt x="10" y="84"/>
                      <a:pt x="10" y="84"/>
                    </a:cubicBezTo>
                    <a:cubicBezTo>
                      <a:pt x="10" y="85"/>
                      <a:pt x="11" y="85"/>
                      <a:pt x="11" y="86"/>
                    </a:cubicBezTo>
                    <a:cubicBezTo>
                      <a:pt x="12" y="86"/>
                      <a:pt x="13" y="86"/>
                      <a:pt x="13" y="86"/>
                    </a:cubicBezTo>
                    <a:cubicBezTo>
                      <a:pt x="14" y="86"/>
                      <a:pt x="15" y="86"/>
                      <a:pt x="16" y="85"/>
                    </a:cubicBezTo>
                    <a:cubicBezTo>
                      <a:pt x="17" y="85"/>
                      <a:pt x="18" y="84"/>
                      <a:pt x="19" y="83"/>
                    </a:cubicBezTo>
                    <a:cubicBezTo>
                      <a:pt x="20" y="82"/>
                      <a:pt x="20" y="82"/>
                      <a:pt x="20" y="82"/>
                    </a:cubicBezTo>
                    <a:cubicBezTo>
                      <a:pt x="22" y="80"/>
                      <a:pt x="26" y="76"/>
                      <a:pt x="28" y="75"/>
                    </a:cubicBezTo>
                    <a:cubicBezTo>
                      <a:pt x="34" y="70"/>
                      <a:pt x="34" y="70"/>
                      <a:pt x="34" y="70"/>
                    </a:cubicBezTo>
                    <a:cubicBezTo>
                      <a:pt x="36" y="68"/>
                      <a:pt x="40" y="65"/>
                      <a:pt x="43" y="64"/>
                    </a:cubicBezTo>
                    <a:cubicBezTo>
                      <a:pt x="62" y="54"/>
                      <a:pt x="62" y="54"/>
                      <a:pt x="62" y="54"/>
                    </a:cubicBezTo>
                    <a:cubicBezTo>
                      <a:pt x="64" y="54"/>
                      <a:pt x="67" y="53"/>
                      <a:pt x="69" y="53"/>
                    </a:cubicBezTo>
                    <a:cubicBezTo>
                      <a:pt x="70" y="53"/>
                      <a:pt x="70" y="53"/>
                      <a:pt x="71" y="53"/>
                    </a:cubicBezTo>
                    <a:cubicBezTo>
                      <a:pt x="83" y="55"/>
                      <a:pt x="83" y="55"/>
                      <a:pt x="83" y="55"/>
                    </a:cubicBezTo>
                    <a:cubicBezTo>
                      <a:pt x="84" y="55"/>
                      <a:pt x="84" y="55"/>
                      <a:pt x="84" y="55"/>
                    </a:cubicBezTo>
                    <a:cubicBezTo>
                      <a:pt x="85" y="55"/>
                      <a:pt x="86" y="55"/>
                      <a:pt x="87" y="54"/>
                    </a:cubicBezTo>
                    <a:cubicBezTo>
                      <a:pt x="88" y="53"/>
                      <a:pt x="88" y="52"/>
                      <a:pt x="88" y="51"/>
                    </a:cubicBezTo>
                    <a:cubicBezTo>
                      <a:pt x="88" y="50"/>
                      <a:pt x="87" y="48"/>
                      <a:pt x="87" y="47"/>
                    </a:cubicBezTo>
                    <a:cubicBezTo>
                      <a:pt x="86" y="46"/>
                      <a:pt x="86" y="46"/>
                      <a:pt x="86" y="46"/>
                    </a:cubicBezTo>
                    <a:cubicBezTo>
                      <a:pt x="85" y="45"/>
                      <a:pt x="84" y="43"/>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1"/>
                      <a:pt x="84" y="41"/>
                      <a:pt x="84" y="41"/>
                    </a:cubicBezTo>
                    <a:cubicBezTo>
                      <a:pt x="84" y="42"/>
                      <a:pt x="84" y="42"/>
                      <a:pt x="84" y="42"/>
                    </a:cubicBezTo>
                    <a:cubicBezTo>
                      <a:pt x="84" y="42"/>
                      <a:pt x="84" y="42"/>
                      <a:pt x="84" y="42"/>
                    </a:cubicBezTo>
                    <a:cubicBezTo>
                      <a:pt x="84" y="41"/>
                      <a:pt x="84" y="41"/>
                      <a:pt x="84" y="41"/>
                    </a:cubicBezTo>
                    <a:cubicBezTo>
                      <a:pt x="84" y="42"/>
                      <a:pt x="84" y="42"/>
                      <a:pt x="84" y="42"/>
                    </a:cubicBezTo>
                    <a:cubicBezTo>
                      <a:pt x="85" y="41"/>
                      <a:pt x="85" y="41"/>
                      <a:pt x="85" y="41"/>
                    </a:cubicBezTo>
                    <a:cubicBezTo>
                      <a:pt x="86" y="41"/>
                      <a:pt x="87" y="41"/>
                      <a:pt x="88" y="41"/>
                    </a:cubicBezTo>
                    <a:cubicBezTo>
                      <a:pt x="88" y="41"/>
                      <a:pt x="88" y="41"/>
                      <a:pt x="88" y="41"/>
                    </a:cubicBezTo>
                    <a:cubicBezTo>
                      <a:pt x="89" y="41"/>
                      <a:pt x="89" y="41"/>
                      <a:pt x="89" y="41"/>
                    </a:cubicBezTo>
                    <a:cubicBezTo>
                      <a:pt x="90" y="41"/>
                      <a:pt x="92" y="41"/>
                      <a:pt x="93" y="40"/>
                    </a:cubicBezTo>
                    <a:cubicBezTo>
                      <a:pt x="95" y="39"/>
                      <a:pt x="96" y="39"/>
                      <a:pt x="98" y="38"/>
                    </a:cubicBezTo>
                    <a:cubicBezTo>
                      <a:pt x="133" y="13"/>
                      <a:pt x="133" y="13"/>
                      <a:pt x="133" y="13"/>
                    </a:cubicBezTo>
                    <a:cubicBezTo>
                      <a:pt x="134" y="12"/>
                      <a:pt x="134" y="12"/>
                      <a:pt x="134" y="12"/>
                    </a:cubicBezTo>
                    <a:cubicBezTo>
                      <a:pt x="135" y="11"/>
                      <a:pt x="135" y="10"/>
                      <a:pt x="135" y="9"/>
                    </a:cubicBezTo>
                    <a:cubicBezTo>
                      <a:pt x="135" y="8"/>
                      <a:pt x="135" y="7"/>
                      <a:pt x="134" y="6"/>
                    </a:cubicBezTo>
                    <a:cubicBezTo>
                      <a:pt x="133" y="6"/>
                      <a:pt x="132" y="5"/>
                      <a:pt x="131" y="5"/>
                    </a:cubicBezTo>
                    <a:cubicBezTo>
                      <a:pt x="105" y="0"/>
                      <a:pt x="105" y="0"/>
                      <a:pt x="105" y="0"/>
                    </a:cubicBezTo>
                    <a:cubicBezTo>
                      <a:pt x="104" y="4"/>
                      <a:pt x="104" y="4"/>
                      <a:pt x="104" y="4"/>
                    </a:cubicBezTo>
                    <a:cubicBezTo>
                      <a:pt x="130" y="9"/>
                      <a:pt x="130" y="9"/>
                      <a:pt x="130" y="9"/>
                    </a:cubicBezTo>
                    <a:cubicBezTo>
                      <a:pt x="131" y="10"/>
                      <a:pt x="131" y="10"/>
                      <a:pt x="131" y="10"/>
                    </a:cubicBezTo>
                    <a:cubicBezTo>
                      <a:pt x="131" y="9"/>
                      <a:pt x="131" y="9"/>
                      <a:pt x="131" y="9"/>
                    </a:cubicBezTo>
                    <a:cubicBezTo>
                      <a:pt x="131" y="10"/>
                      <a:pt x="131" y="10"/>
                      <a:pt x="131" y="10"/>
                    </a:cubicBezTo>
                    <a:cubicBezTo>
                      <a:pt x="131" y="10"/>
                      <a:pt x="131" y="10"/>
                      <a:pt x="131" y="10"/>
                    </a:cubicBezTo>
                    <a:cubicBezTo>
                      <a:pt x="131" y="9"/>
                      <a:pt x="131" y="9"/>
                      <a:pt x="131" y="9"/>
                    </a:cubicBezTo>
                    <a:cubicBezTo>
                      <a:pt x="131" y="10"/>
                      <a:pt x="131" y="10"/>
                      <a:pt x="131" y="10"/>
                    </a:cubicBezTo>
                    <a:cubicBezTo>
                      <a:pt x="132" y="9"/>
                      <a:pt x="132" y="9"/>
                      <a:pt x="132" y="9"/>
                    </a:cubicBezTo>
                    <a:cubicBezTo>
                      <a:pt x="131" y="9"/>
                      <a:pt x="131" y="9"/>
                      <a:pt x="131" y="9"/>
                    </a:cubicBezTo>
                    <a:cubicBezTo>
                      <a:pt x="131" y="10"/>
                      <a:pt x="131" y="10"/>
                      <a:pt x="131" y="10"/>
                    </a:cubicBezTo>
                    <a:cubicBezTo>
                      <a:pt x="132" y="9"/>
                      <a:pt x="132" y="9"/>
                      <a:pt x="132"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0" y="10"/>
                    </a:cubicBezTo>
                    <a:cubicBezTo>
                      <a:pt x="95" y="34"/>
                      <a:pt x="95" y="34"/>
                      <a:pt x="95" y="34"/>
                    </a:cubicBezTo>
                    <a:cubicBezTo>
                      <a:pt x="94" y="35"/>
                      <a:pt x="93" y="36"/>
                      <a:pt x="92" y="36"/>
                    </a:cubicBezTo>
                    <a:cubicBezTo>
                      <a:pt x="91" y="36"/>
                      <a:pt x="89" y="37"/>
                      <a:pt x="89" y="37"/>
                    </a:cubicBezTo>
                    <a:cubicBezTo>
                      <a:pt x="89" y="37"/>
                      <a:pt x="89" y="37"/>
                      <a:pt x="89" y="37"/>
                    </a:cubicBezTo>
                    <a:cubicBezTo>
                      <a:pt x="88" y="37"/>
                      <a:pt x="88" y="37"/>
                      <a:pt x="88" y="37"/>
                    </a:cubicBezTo>
                    <a:cubicBezTo>
                      <a:pt x="86" y="37"/>
                      <a:pt x="85" y="37"/>
                      <a:pt x="84" y="37"/>
                    </a:cubicBezTo>
                    <a:cubicBezTo>
                      <a:pt x="83" y="37"/>
                      <a:pt x="82" y="38"/>
                      <a:pt x="81" y="39"/>
                    </a:cubicBezTo>
                    <a:cubicBezTo>
                      <a:pt x="80" y="40"/>
                      <a:pt x="80" y="41"/>
                      <a:pt x="80" y="42"/>
                    </a:cubicBezTo>
                    <a:cubicBezTo>
                      <a:pt x="80" y="44"/>
                      <a:pt x="81" y="46"/>
                      <a:pt x="82" y="48"/>
                    </a:cubicBezTo>
                    <a:cubicBezTo>
                      <a:pt x="83" y="50"/>
                      <a:pt x="83" y="50"/>
                      <a:pt x="83" y="50"/>
                    </a:cubicBezTo>
                    <a:cubicBezTo>
                      <a:pt x="84" y="50"/>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71" y="49"/>
                      <a:pt x="71" y="49"/>
                      <a:pt x="71" y="49"/>
                    </a:cubicBezTo>
                    <a:cubicBezTo>
                      <a:pt x="71" y="49"/>
                      <a:pt x="70" y="49"/>
                      <a:pt x="69" y="49"/>
                    </a:cubicBezTo>
                    <a:cubicBezTo>
                      <a:pt x="66" y="49"/>
                      <a:pt x="63" y="49"/>
                      <a:pt x="60" y="51"/>
                    </a:cubicBezTo>
                    <a:cubicBezTo>
                      <a:pt x="41" y="60"/>
                      <a:pt x="41" y="60"/>
                      <a:pt x="41" y="60"/>
                    </a:cubicBezTo>
                    <a:cubicBezTo>
                      <a:pt x="38" y="62"/>
                      <a:pt x="34" y="64"/>
                      <a:pt x="31" y="66"/>
                    </a:cubicBezTo>
                    <a:cubicBezTo>
                      <a:pt x="25" y="71"/>
                      <a:pt x="25" y="71"/>
                      <a:pt x="25" y="71"/>
                    </a:cubicBezTo>
                    <a:cubicBezTo>
                      <a:pt x="23" y="73"/>
                      <a:pt x="19" y="77"/>
                      <a:pt x="17" y="79"/>
                    </a:cubicBezTo>
                    <a:cubicBezTo>
                      <a:pt x="16" y="80"/>
                      <a:pt x="16" y="80"/>
                      <a:pt x="16" y="80"/>
                    </a:cubicBezTo>
                    <a:cubicBezTo>
                      <a:pt x="15" y="81"/>
                      <a:pt x="14" y="81"/>
                      <a:pt x="14"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3"/>
                      <a:pt x="13" y="83"/>
                      <a:pt x="13" y="83"/>
                    </a:cubicBezTo>
                    <a:cubicBezTo>
                      <a:pt x="14" y="82"/>
                      <a:pt x="14" y="82"/>
                      <a:pt x="14" y="82"/>
                    </a:cubicBezTo>
                    <a:cubicBezTo>
                      <a:pt x="13" y="82"/>
                      <a:pt x="13" y="82"/>
                      <a:pt x="13" y="82"/>
                    </a:cubicBezTo>
                    <a:cubicBezTo>
                      <a:pt x="13" y="83"/>
                      <a:pt x="13" y="83"/>
                      <a:pt x="13" y="83"/>
                    </a:cubicBezTo>
                    <a:cubicBezTo>
                      <a:pt x="14" y="82"/>
                      <a:pt x="14" y="82"/>
                      <a:pt x="14" y="82"/>
                    </a:cubicBezTo>
                    <a:cubicBezTo>
                      <a:pt x="13" y="83"/>
                      <a:pt x="13" y="83"/>
                      <a:pt x="13" y="83"/>
                    </a:cubicBezTo>
                    <a:cubicBezTo>
                      <a:pt x="14" y="83"/>
                      <a:pt x="14" y="83"/>
                      <a:pt x="14" y="83"/>
                    </a:cubicBezTo>
                    <a:cubicBezTo>
                      <a:pt x="14" y="82"/>
                      <a:pt x="14" y="82"/>
                      <a:pt x="14" y="82"/>
                    </a:cubicBezTo>
                    <a:cubicBezTo>
                      <a:pt x="13" y="83"/>
                      <a:pt x="13" y="83"/>
                      <a:pt x="13" y="83"/>
                    </a:cubicBezTo>
                    <a:cubicBezTo>
                      <a:pt x="14" y="83"/>
                      <a:pt x="14" y="83"/>
                      <a:pt x="14" y="83"/>
                    </a:cubicBezTo>
                    <a:cubicBezTo>
                      <a:pt x="14" y="82"/>
                      <a:pt x="13" y="81"/>
                      <a:pt x="13" y="81"/>
                    </a:cubicBezTo>
                    <a:cubicBezTo>
                      <a:pt x="12" y="80"/>
                      <a:pt x="11" y="80"/>
                      <a:pt x="11" y="80"/>
                    </a:cubicBezTo>
                    <a:cubicBezTo>
                      <a:pt x="9" y="80"/>
                      <a:pt x="8" y="81"/>
                      <a:pt x="7" y="82"/>
                    </a:cubicBezTo>
                    <a:cubicBezTo>
                      <a:pt x="6" y="82"/>
                      <a:pt x="6" y="82"/>
                      <a:pt x="6" y="82"/>
                    </a:cubicBezTo>
                    <a:cubicBezTo>
                      <a:pt x="5" y="82"/>
                      <a:pt x="5" y="82"/>
                      <a:pt x="5" y="82"/>
                    </a:cubicBezTo>
                    <a:cubicBezTo>
                      <a:pt x="4" y="81"/>
                      <a:pt x="3" y="79"/>
                      <a:pt x="3" y="79"/>
                    </a:cubicBezTo>
                    <a:lnTo>
                      <a:pt x="0" y="83"/>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20" name="Freeform 285"/>
              <p:cNvSpPr>
                <a:spLocks/>
              </p:cNvSpPr>
              <p:nvPr/>
            </p:nvSpPr>
            <p:spPr bwMode="auto">
              <a:xfrm>
                <a:off x="-1827212" y="3863971"/>
                <a:ext cx="150813" cy="225425"/>
              </a:xfrm>
              <a:custGeom>
                <a:avLst/>
                <a:gdLst/>
                <a:ahLst/>
                <a:cxnLst>
                  <a:cxn ang="0">
                    <a:pos x="4" y="37"/>
                  </a:cxn>
                  <a:cxn ang="0">
                    <a:pos x="6" y="36"/>
                  </a:cxn>
                  <a:cxn ang="0">
                    <a:pos x="4" y="33"/>
                  </a:cxn>
                  <a:cxn ang="0">
                    <a:pos x="5" y="30"/>
                  </a:cxn>
                  <a:cxn ang="0">
                    <a:pos x="25" y="6"/>
                  </a:cxn>
                  <a:cxn ang="0">
                    <a:pos x="28" y="5"/>
                  </a:cxn>
                  <a:cxn ang="0">
                    <a:pos x="30" y="5"/>
                  </a:cxn>
                  <a:cxn ang="0">
                    <a:pos x="33" y="8"/>
                  </a:cxn>
                  <a:cxn ang="0">
                    <a:pos x="35" y="10"/>
                  </a:cxn>
                  <a:cxn ang="0">
                    <a:pos x="35" y="14"/>
                  </a:cxn>
                  <a:cxn ang="0">
                    <a:pos x="35" y="15"/>
                  </a:cxn>
                  <a:cxn ang="0">
                    <a:pos x="26" y="54"/>
                  </a:cxn>
                  <a:cxn ang="0">
                    <a:pos x="26" y="55"/>
                  </a:cxn>
                  <a:cxn ang="0">
                    <a:pos x="25" y="55"/>
                  </a:cxn>
                  <a:cxn ang="0">
                    <a:pos x="24" y="55"/>
                  </a:cxn>
                  <a:cxn ang="0">
                    <a:pos x="6" y="36"/>
                  </a:cxn>
                  <a:cxn ang="0">
                    <a:pos x="4" y="37"/>
                  </a:cxn>
                  <a:cxn ang="0">
                    <a:pos x="2" y="39"/>
                  </a:cxn>
                  <a:cxn ang="0">
                    <a:pos x="21" y="58"/>
                  </a:cxn>
                  <a:cxn ang="0">
                    <a:pos x="25" y="60"/>
                  </a:cxn>
                  <a:cxn ang="0">
                    <a:pos x="29" y="58"/>
                  </a:cxn>
                  <a:cxn ang="0">
                    <a:pos x="31" y="55"/>
                  </a:cxn>
                  <a:cxn ang="0">
                    <a:pos x="39" y="16"/>
                  </a:cxn>
                  <a:cxn ang="0">
                    <a:pos x="40" y="14"/>
                  </a:cxn>
                  <a:cxn ang="0">
                    <a:pos x="39" y="9"/>
                  </a:cxn>
                  <a:cxn ang="0">
                    <a:pos x="36" y="4"/>
                  </a:cxn>
                  <a:cxn ang="0">
                    <a:pos x="33" y="2"/>
                  </a:cxn>
                  <a:cxn ang="0">
                    <a:pos x="28" y="0"/>
                  </a:cxn>
                  <a:cxn ang="0">
                    <a:pos x="22" y="3"/>
                  </a:cxn>
                  <a:cxn ang="0">
                    <a:pos x="2" y="27"/>
                  </a:cxn>
                  <a:cxn ang="0">
                    <a:pos x="0" y="33"/>
                  </a:cxn>
                  <a:cxn ang="0">
                    <a:pos x="2" y="39"/>
                  </a:cxn>
                  <a:cxn ang="0">
                    <a:pos x="4" y="37"/>
                  </a:cxn>
                </a:cxnLst>
                <a:rect l="0" t="0" r="r" b="b"/>
                <a:pathLst>
                  <a:path w="40" h="60">
                    <a:moveTo>
                      <a:pt x="4" y="37"/>
                    </a:moveTo>
                    <a:cubicBezTo>
                      <a:pt x="6" y="36"/>
                      <a:pt x="6" y="36"/>
                      <a:pt x="6" y="36"/>
                    </a:cubicBezTo>
                    <a:cubicBezTo>
                      <a:pt x="5" y="35"/>
                      <a:pt x="4" y="34"/>
                      <a:pt x="4" y="33"/>
                    </a:cubicBezTo>
                    <a:cubicBezTo>
                      <a:pt x="4" y="32"/>
                      <a:pt x="5" y="31"/>
                      <a:pt x="5" y="30"/>
                    </a:cubicBezTo>
                    <a:cubicBezTo>
                      <a:pt x="25" y="6"/>
                      <a:pt x="25" y="6"/>
                      <a:pt x="25" y="6"/>
                    </a:cubicBezTo>
                    <a:cubicBezTo>
                      <a:pt x="26" y="5"/>
                      <a:pt x="27" y="5"/>
                      <a:pt x="28" y="5"/>
                    </a:cubicBezTo>
                    <a:cubicBezTo>
                      <a:pt x="29" y="5"/>
                      <a:pt x="29" y="5"/>
                      <a:pt x="30" y="5"/>
                    </a:cubicBezTo>
                    <a:cubicBezTo>
                      <a:pt x="33" y="8"/>
                      <a:pt x="33" y="8"/>
                      <a:pt x="33" y="8"/>
                    </a:cubicBezTo>
                    <a:cubicBezTo>
                      <a:pt x="34" y="8"/>
                      <a:pt x="34" y="9"/>
                      <a:pt x="35" y="10"/>
                    </a:cubicBezTo>
                    <a:cubicBezTo>
                      <a:pt x="35" y="11"/>
                      <a:pt x="35" y="13"/>
                      <a:pt x="35" y="14"/>
                    </a:cubicBezTo>
                    <a:cubicBezTo>
                      <a:pt x="35" y="15"/>
                      <a:pt x="35" y="15"/>
                      <a:pt x="35" y="15"/>
                    </a:cubicBezTo>
                    <a:cubicBezTo>
                      <a:pt x="26" y="54"/>
                      <a:pt x="26" y="54"/>
                      <a:pt x="26" y="54"/>
                    </a:cubicBezTo>
                    <a:cubicBezTo>
                      <a:pt x="26" y="55"/>
                      <a:pt x="26" y="55"/>
                      <a:pt x="26" y="55"/>
                    </a:cubicBezTo>
                    <a:cubicBezTo>
                      <a:pt x="25" y="55"/>
                      <a:pt x="25" y="55"/>
                      <a:pt x="25" y="55"/>
                    </a:cubicBezTo>
                    <a:cubicBezTo>
                      <a:pt x="25" y="55"/>
                      <a:pt x="25" y="55"/>
                      <a:pt x="24" y="55"/>
                    </a:cubicBezTo>
                    <a:cubicBezTo>
                      <a:pt x="6" y="36"/>
                      <a:pt x="6" y="36"/>
                      <a:pt x="6" y="36"/>
                    </a:cubicBezTo>
                    <a:cubicBezTo>
                      <a:pt x="4" y="37"/>
                      <a:pt x="4" y="37"/>
                      <a:pt x="4" y="37"/>
                    </a:cubicBezTo>
                    <a:cubicBezTo>
                      <a:pt x="2" y="39"/>
                      <a:pt x="2" y="39"/>
                      <a:pt x="2" y="39"/>
                    </a:cubicBezTo>
                    <a:cubicBezTo>
                      <a:pt x="21" y="58"/>
                      <a:pt x="21" y="58"/>
                      <a:pt x="21" y="58"/>
                    </a:cubicBezTo>
                    <a:cubicBezTo>
                      <a:pt x="23" y="59"/>
                      <a:pt x="24" y="60"/>
                      <a:pt x="25" y="60"/>
                    </a:cubicBezTo>
                    <a:cubicBezTo>
                      <a:pt x="27" y="60"/>
                      <a:pt x="28" y="59"/>
                      <a:pt x="29" y="58"/>
                    </a:cubicBezTo>
                    <a:cubicBezTo>
                      <a:pt x="30" y="57"/>
                      <a:pt x="30" y="56"/>
                      <a:pt x="31" y="55"/>
                    </a:cubicBezTo>
                    <a:cubicBezTo>
                      <a:pt x="39" y="16"/>
                      <a:pt x="39" y="16"/>
                      <a:pt x="39" y="16"/>
                    </a:cubicBezTo>
                    <a:cubicBezTo>
                      <a:pt x="40" y="16"/>
                      <a:pt x="40" y="15"/>
                      <a:pt x="40" y="14"/>
                    </a:cubicBezTo>
                    <a:cubicBezTo>
                      <a:pt x="40" y="12"/>
                      <a:pt x="39" y="10"/>
                      <a:pt x="39" y="9"/>
                    </a:cubicBezTo>
                    <a:cubicBezTo>
                      <a:pt x="38" y="7"/>
                      <a:pt x="37" y="5"/>
                      <a:pt x="36" y="4"/>
                    </a:cubicBezTo>
                    <a:cubicBezTo>
                      <a:pt x="33" y="2"/>
                      <a:pt x="33" y="2"/>
                      <a:pt x="33" y="2"/>
                    </a:cubicBezTo>
                    <a:cubicBezTo>
                      <a:pt x="31" y="1"/>
                      <a:pt x="30" y="0"/>
                      <a:pt x="28" y="0"/>
                    </a:cubicBezTo>
                    <a:cubicBezTo>
                      <a:pt x="26" y="0"/>
                      <a:pt x="23" y="1"/>
                      <a:pt x="22" y="3"/>
                    </a:cubicBezTo>
                    <a:cubicBezTo>
                      <a:pt x="2" y="27"/>
                      <a:pt x="2" y="27"/>
                      <a:pt x="2" y="27"/>
                    </a:cubicBezTo>
                    <a:cubicBezTo>
                      <a:pt x="1" y="29"/>
                      <a:pt x="0" y="31"/>
                      <a:pt x="0" y="33"/>
                    </a:cubicBezTo>
                    <a:cubicBezTo>
                      <a:pt x="0" y="35"/>
                      <a:pt x="1" y="37"/>
                      <a:pt x="2" y="39"/>
                    </a:cubicBezTo>
                    <a:lnTo>
                      <a:pt x="4" y="37"/>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21" name="Freeform 286"/>
              <p:cNvSpPr>
                <a:spLocks/>
              </p:cNvSpPr>
              <p:nvPr/>
            </p:nvSpPr>
            <p:spPr bwMode="auto">
              <a:xfrm>
                <a:off x="-2038349" y="3898895"/>
                <a:ext cx="180975" cy="250825"/>
              </a:xfrm>
              <a:custGeom>
                <a:avLst/>
                <a:gdLst/>
                <a:ahLst/>
                <a:cxnLst>
                  <a:cxn ang="0">
                    <a:pos x="5" y="4"/>
                  </a:cxn>
                  <a:cxn ang="0">
                    <a:pos x="5" y="3"/>
                  </a:cxn>
                  <a:cxn ang="0">
                    <a:pos x="4" y="3"/>
                  </a:cxn>
                  <a:cxn ang="0">
                    <a:pos x="4" y="3"/>
                  </a:cxn>
                  <a:cxn ang="0">
                    <a:pos x="4" y="3"/>
                  </a:cxn>
                  <a:cxn ang="0">
                    <a:pos x="4" y="4"/>
                  </a:cxn>
                  <a:cxn ang="0">
                    <a:pos x="3" y="3"/>
                  </a:cxn>
                  <a:cxn ang="0">
                    <a:pos x="3" y="3"/>
                  </a:cxn>
                  <a:cxn ang="0">
                    <a:pos x="4" y="4"/>
                  </a:cxn>
                  <a:cxn ang="0">
                    <a:pos x="4" y="4"/>
                  </a:cxn>
                  <a:cxn ang="0">
                    <a:pos x="4" y="4"/>
                  </a:cxn>
                  <a:cxn ang="0">
                    <a:pos x="4" y="3"/>
                  </a:cxn>
                  <a:cxn ang="0">
                    <a:pos x="4" y="4"/>
                  </a:cxn>
                  <a:cxn ang="0">
                    <a:pos x="4" y="4"/>
                  </a:cxn>
                  <a:cxn ang="0">
                    <a:pos x="4" y="4"/>
                  </a:cxn>
                  <a:cxn ang="0">
                    <a:pos x="5" y="5"/>
                  </a:cxn>
                  <a:cxn ang="0">
                    <a:pos x="13" y="10"/>
                  </a:cxn>
                  <a:cxn ang="0">
                    <a:pos x="44" y="61"/>
                  </a:cxn>
                  <a:cxn ang="0">
                    <a:pos x="44" y="63"/>
                  </a:cxn>
                  <a:cxn ang="0">
                    <a:pos x="45" y="64"/>
                  </a:cxn>
                  <a:cxn ang="0">
                    <a:pos x="44" y="63"/>
                  </a:cxn>
                  <a:cxn ang="0">
                    <a:pos x="45" y="63"/>
                  </a:cxn>
                  <a:cxn ang="0">
                    <a:pos x="45" y="63"/>
                  </a:cxn>
                  <a:cxn ang="0">
                    <a:pos x="45" y="64"/>
                  </a:cxn>
                  <a:cxn ang="0">
                    <a:pos x="45" y="63"/>
                  </a:cxn>
                  <a:cxn ang="0">
                    <a:pos x="45" y="63"/>
                  </a:cxn>
                  <a:cxn ang="0">
                    <a:pos x="45" y="63"/>
                  </a:cxn>
                  <a:cxn ang="0">
                    <a:pos x="44" y="62"/>
                  </a:cxn>
                  <a:cxn ang="0">
                    <a:pos x="3" y="6"/>
                  </a:cxn>
                  <a:cxn ang="0">
                    <a:pos x="41" y="64"/>
                  </a:cxn>
                  <a:cxn ang="0">
                    <a:pos x="45" y="67"/>
                  </a:cxn>
                  <a:cxn ang="0">
                    <a:pos x="48" y="64"/>
                  </a:cxn>
                  <a:cxn ang="0">
                    <a:pos x="48" y="61"/>
                  </a:cxn>
                  <a:cxn ang="0">
                    <a:pos x="16" y="8"/>
                  </a:cxn>
                  <a:cxn ang="0">
                    <a:pos x="7" y="0"/>
                  </a:cxn>
                  <a:cxn ang="0">
                    <a:pos x="4" y="0"/>
                  </a:cxn>
                  <a:cxn ang="0">
                    <a:pos x="0" y="3"/>
                  </a:cxn>
                  <a:cxn ang="0">
                    <a:pos x="3" y="6"/>
                  </a:cxn>
                </a:cxnLst>
                <a:rect l="0" t="0" r="r" b="b"/>
                <a:pathLst>
                  <a:path w="48" h="67">
                    <a:moveTo>
                      <a:pt x="3" y="6"/>
                    </a:moveTo>
                    <a:cubicBezTo>
                      <a:pt x="5" y="4"/>
                      <a:pt x="5" y="4"/>
                      <a:pt x="5" y="4"/>
                    </a:cubicBezTo>
                    <a:cubicBezTo>
                      <a:pt x="5" y="4"/>
                      <a:pt x="5" y="4"/>
                      <a:pt x="5" y="3"/>
                    </a:cubicBezTo>
                    <a:cubicBezTo>
                      <a:pt x="5" y="3"/>
                      <a:pt x="5" y="3"/>
                      <a:pt x="5"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3" y="3"/>
                      <a:pt x="3" y="3"/>
                      <a:pt x="3" y="3"/>
                    </a:cubicBezTo>
                    <a:cubicBezTo>
                      <a:pt x="4" y="4"/>
                      <a:pt x="4" y="4"/>
                      <a:pt x="4" y="4"/>
                    </a:cubicBezTo>
                    <a:cubicBezTo>
                      <a:pt x="4" y="3"/>
                      <a:pt x="4" y="3"/>
                      <a:pt x="4" y="3"/>
                    </a:cubicBezTo>
                    <a:cubicBezTo>
                      <a:pt x="3" y="3"/>
                      <a:pt x="3" y="3"/>
                      <a:pt x="3" y="3"/>
                    </a:cubicBezTo>
                    <a:cubicBezTo>
                      <a:pt x="4" y="4"/>
                      <a:pt x="4" y="4"/>
                      <a:pt x="4" y="4"/>
                    </a:cubicBezTo>
                    <a:cubicBezTo>
                      <a:pt x="3" y="3"/>
                      <a:pt x="3" y="3"/>
                      <a:pt x="3" y="3"/>
                    </a:cubicBezTo>
                    <a:cubicBezTo>
                      <a:pt x="4" y="4"/>
                      <a:pt x="4" y="4"/>
                      <a:pt x="4" y="4"/>
                    </a:cubicBezTo>
                    <a:cubicBezTo>
                      <a:pt x="4" y="4"/>
                      <a:pt x="4" y="4"/>
                      <a:pt x="4" y="4"/>
                    </a:cubicBezTo>
                    <a:cubicBezTo>
                      <a:pt x="3" y="3"/>
                      <a:pt x="3" y="3"/>
                      <a:pt x="3" y="3"/>
                    </a:cubicBezTo>
                    <a:cubicBezTo>
                      <a:pt x="4" y="4"/>
                      <a:pt x="4" y="4"/>
                      <a:pt x="4" y="4"/>
                    </a:cubicBezTo>
                    <a:cubicBezTo>
                      <a:pt x="4" y="3"/>
                      <a:pt x="4" y="3"/>
                      <a:pt x="4" y="3"/>
                    </a:cubicBezTo>
                    <a:cubicBezTo>
                      <a:pt x="4" y="4"/>
                      <a:pt x="4" y="4"/>
                      <a:pt x="4" y="4"/>
                    </a:cubicBezTo>
                    <a:cubicBezTo>
                      <a:pt x="4" y="4"/>
                      <a:pt x="4" y="4"/>
                      <a:pt x="4" y="4"/>
                    </a:cubicBezTo>
                    <a:cubicBezTo>
                      <a:pt x="4" y="3"/>
                      <a:pt x="4" y="3"/>
                      <a:pt x="4" y="3"/>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5" y="5"/>
                      <a:pt x="5" y="5"/>
                      <a:pt x="5" y="5"/>
                    </a:cubicBezTo>
                    <a:cubicBezTo>
                      <a:pt x="6" y="5"/>
                      <a:pt x="8" y="6"/>
                      <a:pt x="9" y="7"/>
                    </a:cubicBezTo>
                    <a:cubicBezTo>
                      <a:pt x="10" y="8"/>
                      <a:pt x="12" y="9"/>
                      <a:pt x="13" y="10"/>
                    </a:cubicBezTo>
                    <a:cubicBezTo>
                      <a:pt x="41" y="50"/>
                      <a:pt x="41" y="50"/>
                      <a:pt x="41" y="50"/>
                    </a:cubicBezTo>
                    <a:cubicBezTo>
                      <a:pt x="42" y="52"/>
                      <a:pt x="44" y="57"/>
                      <a:pt x="44" y="61"/>
                    </a:cubicBezTo>
                    <a:cubicBezTo>
                      <a:pt x="44" y="61"/>
                      <a:pt x="44" y="61"/>
                      <a:pt x="44" y="61"/>
                    </a:cubicBezTo>
                    <a:cubicBezTo>
                      <a:pt x="44" y="62"/>
                      <a:pt x="44" y="63"/>
                      <a:pt x="44" y="63"/>
                    </a:cubicBezTo>
                    <a:cubicBezTo>
                      <a:pt x="44" y="63"/>
                      <a:pt x="44" y="63"/>
                      <a:pt x="44" y="63"/>
                    </a:cubicBezTo>
                    <a:cubicBezTo>
                      <a:pt x="45" y="64"/>
                      <a:pt x="45" y="64"/>
                      <a:pt x="45" y="64"/>
                    </a:cubicBezTo>
                    <a:cubicBezTo>
                      <a:pt x="45" y="63"/>
                      <a:pt x="45" y="63"/>
                      <a:pt x="45" y="63"/>
                    </a:cubicBezTo>
                    <a:cubicBezTo>
                      <a:pt x="44" y="63"/>
                      <a:pt x="44" y="63"/>
                      <a:pt x="44" y="63"/>
                    </a:cubicBezTo>
                    <a:cubicBezTo>
                      <a:pt x="45" y="64"/>
                      <a:pt x="45" y="64"/>
                      <a:pt x="45" y="64"/>
                    </a:cubicBezTo>
                    <a:cubicBezTo>
                      <a:pt x="45" y="63"/>
                      <a:pt x="45" y="63"/>
                      <a:pt x="45" y="63"/>
                    </a:cubicBezTo>
                    <a:cubicBezTo>
                      <a:pt x="45" y="64"/>
                      <a:pt x="45" y="64"/>
                      <a:pt x="45" y="64"/>
                    </a:cubicBezTo>
                    <a:cubicBezTo>
                      <a:pt x="45" y="63"/>
                      <a:pt x="45" y="63"/>
                      <a:pt x="45" y="63"/>
                    </a:cubicBezTo>
                    <a:cubicBezTo>
                      <a:pt x="45" y="63"/>
                      <a:pt x="45" y="63"/>
                      <a:pt x="45" y="63"/>
                    </a:cubicBezTo>
                    <a:cubicBezTo>
                      <a:pt x="45" y="64"/>
                      <a:pt x="45" y="64"/>
                      <a:pt x="45" y="64"/>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2"/>
                      <a:pt x="44" y="62"/>
                    </a:cubicBezTo>
                    <a:cubicBezTo>
                      <a:pt x="5" y="4"/>
                      <a:pt x="5" y="4"/>
                      <a:pt x="5" y="4"/>
                    </a:cubicBezTo>
                    <a:cubicBezTo>
                      <a:pt x="3" y="6"/>
                      <a:pt x="3" y="6"/>
                      <a:pt x="3" y="6"/>
                    </a:cubicBezTo>
                    <a:cubicBezTo>
                      <a:pt x="2" y="7"/>
                      <a:pt x="2" y="7"/>
                      <a:pt x="2" y="7"/>
                    </a:cubicBezTo>
                    <a:cubicBezTo>
                      <a:pt x="41" y="64"/>
                      <a:pt x="41" y="64"/>
                      <a:pt x="41" y="64"/>
                    </a:cubicBezTo>
                    <a:cubicBezTo>
                      <a:pt x="41" y="65"/>
                      <a:pt x="42" y="65"/>
                      <a:pt x="42" y="66"/>
                    </a:cubicBezTo>
                    <a:cubicBezTo>
                      <a:pt x="43" y="66"/>
                      <a:pt x="44" y="67"/>
                      <a:pt x="45" y="67"/>
                    </a:cubicBezTo>
                    <a:cubicBezTo>
                      <a:pt x="45" y="67"/>
                      <a:pt x="46" y="67"/>
                      <a:pt x="47" y="66"/>
                    </a:cubicBezTo>
                    <a:cubicBezTo>
                      <a:pt x="47" y="65"/>
                      <a:pt x="48" y="65"/>
                      <a:pt x="48" y="64"/>
                    </a:cubicBezTo>
                    <a:cubicBezTo>
                      <a:pt x="48" y="63"/>
                      <a:pt x="48" y="62"/>
                      <a:pt x="48" y="61"/>
                    </a:cubicBezTo>
                    <a:cubicBezTo>
                      <a:pt x="48" y="61"/>
                      <a:pt x="48" y="61"/>
                      <a:pt x="48" y="61"/>
                    </a:cubicBezTo>
                    <a:cubicBezTo>
                      <a:pt x="48" y="56"/>
                      <a:pt x="47" y="51"/>
                      <a:pt x="44" y="48"/>
                    </a:cubicBezTo>
                    <a:cubicBezTo>
                      <a:pt x="16" y="8"/>
                      <a:pt x="16" y="8"/>
                      <a:pt x="16" y="8"/>
                    </a:cubicBezTo>
                    <a:cubicBezTo>
                      <a:pt x="15" y="6"/>
                      <a:pt x="13" y="5"/>
                      <a:pt x="12" y="3"/>
                    </a:cubicBezTo>
                    <a:cubicBezTo>
                      <a:pt x="10" y="2"/>
                      <a:pt x="8" y="1"/>
                      <a:pt x="7" y="0"/>
                    </a:cubicBezTo>
                    <a:cubicBezTo>
                      <a:pt x="6" y="0"/>
                      <a:pt x="6" y="0"/>
                      <a:pt x="6" y="0"/>
                    </a:cubicBezTo>
                    <a:cubicBezTo>
                      <a:pt x="5" y="0"/>
                      <a:pt x="4" y="0"/>
                      <a:pt x="4" y="0"/>
                    </a:cubicBezTo>
                    <a:cubicBezTo>
                      <a:pt x="3" y="0"/>
                      <a:pt x="2" y="0"/>
                      <a:pt x="1" y="1"/>
                    </a:cubicBezTo>
                    <a:cubicBezTo>
                      <a:pt x="0" y="1"/>
                      <a:pt x="0" y="2"/>
                      <a:pt x="0" y="3"/>
                    </a:cubicBezTo>
                    <a:cubicBezTo>
                      <a:pt x="0" y="4"/>
                      <a:pt x="1" y="5"/>
                      <a:pt x="2" y="7"/>
                    </a:cubicBezTo>
                    <a:lnTo>
                      <a:pt x="3" y="6"/>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22" name="Freeform 287"/>
              <p:cNvSpPr>
                <a:spLocks/>
              </p:cNvSpPr>
              <p:nvPr/>
            </p:nvSpPr>
            <p:spPr bwMode="auto">
              <a:xfrm>
                <a:off x="-1485900" y="4025896"/>
                <a:ext cx="304799" cy="200025"/>
              </a:xfrm>
              <a:custGeom>
                <a:avLst/>
                <a:gdLst/>
                <a:ahLst/>
                <a:cxnLst>
                  <a:cxn ang="0">
                    <a:pos x="4" y="8"/>
                  </a:cxn>
                  <a:cxn ang="0">
                    <a:pos x="5" y="5"/>
                  </a:cxn>
                  <a:cxn ang="0">
                    <a:pos x="9" y="4"/>
                  </a:cxn>
                  <a:cxn ang="0">
                    <a:pos x="16" y="8"/>
                  </a:cxn>
                  <a:cxn ang="0">
                    <a:pos x="27" y="9"/>
                  </a:cxn>
                  <a:cxn ang="0">
                    <a:pos x="32" y="7"/>
                  </a:cxn>
                  <a:cxn ang="0">
                    <a:pos x="66" y="27"/>
                  </a:cxn>
                  <a:cxn ang="0">
                    <a:pos x="69" y="33"/>
                  </a:cxn>
                  <a:cxn ang="0">
                    <a:pos x="69" y="33"/>
                  </a:cxn>
                  <a:cxn ang="0">
                    <a:pos x="69" y="34"/>
                  </a:cxn>
                  <a:cxn ang="0">
                    <a:pos x="76" y="50"/>
                  </a:cxn>
                  <a:cxn ang="0">
                    <a:pos x="77" y="51"/>
                  </a:cxn>
                  <a:cxn ang="0">
                    <a:pos x="77" y="51"/>
                  </a:cxn>
                  <a:cxn ang="0">
                    <a:pos x="78" y="51"/>
                  </a:cxn>
                  <a:cxn ang="0">
                    <a:pos x="79" y="51"/>
                  </a:cxn>
                  <a:cxn ang="0">
                    <a:pos x="77" y="51"/>
                  </a:cxn>
                  <a:cxn ang="0">
                    <a:pos x="77" y="49"/>
                  </a:cxn>
                  <a:cxn ang="0">
                    <a:pos x="78" y="49"/>
                  </a:cxn>
                  <a:cxn ang="0">
                    <a:pos x="78" y="51"/>
                  </a:cxn>
                  <a:cxn ang="0">
                    <a:pos x="78" y="49"/>
                  </a:cxn>
                  <a:cxn ang="0">
                    <a:pos x="78" y="49"/>
                  </a:cxn>
                  <a:cxn ang="0">
                    <a:pos x="79" y="49"/>
                  </a:cxn>
                  <a:cxn ang="0">
                    <a:pos x="61" y="39"/>
                  </a:cxn>
                  <a:cxn ang="0">
                    <a:pos x="49" y="39"/>
                  </a:cxn>
                  <a:cxn ang="0">
                    <a:pos x="42" y="43"/>
                  </a:cxn>
                  <a:cxn ang="0">
                    <a:pos x="26" y="23"/>
                  </a:cxn>
                  <a:cxn ang="0">
                    <a:pos x="16" y="16"/>
                  </a:cxn>
                  <a:cxn ang="0">
                    <a:pos x="6" y="15"/>
                  </a:cxn>
                  <a:cxn ang="0">
                    <a:pos x="4" y="8"/>
                  </a:cxn>
                  <a:cxn ang="0">
                    <a:pos x="0" y="9"/>
                  </a:cxn>
                  <a:cxn ang="0">
                    <a:pos x="3" y="18"/>
                  </a:cxn>
                  <a:cxn ang="0">
                    <a:pos x="16" y="21"/>
                  </a:cxn>
                  <a:cxn ang="0">
                    <a:pos x="22" y="25"/>
                  </a:cxn>
                  <a:cxn ang="0">
                    <a:pos x="42" y="47"/>
                  </a:cxn>
                  <a:cxn ang="0">
                    <a:pos x="51" y="43"/>
                  </a:cxn>
                  <a:cxn ang="0">
                    <a:pos x="59" y="43"/>
                  </a:cxn>
                  <a:cxn ang="0">
                    <a:pos x="78" y="53"/>
                  </a:cxn>
                  <a:cxn ang="0">
                    <a:pos x="81" y="51"/>
                  </a:cxn>
                  <a:cxn ang="0">
                    <a:pos x="79" y="47"/>
                  </a:cxn>
                  <a:cxn ang="0">
                    <a:pos x="73" y="34"/>
                  </a:cxn>
                  <a:cxn ang="0">
                    <a:pos x="73" y="34"/>
                  </a:cxn>
                  <a:cxn ang="0">
                    <a:pos x="73" y="33"/>
                  </a:cxn>
                  <a:cxn ang="0">
                    <a:pos x="68" y="23"/>
                  </a:cxn>
                  <a:cxn ang="0">
                    <a:pos x="32" y="3"/>
                  </a:cxn>
                  <a:cxn ang="0">
                    <a:pos x="24" y="6"/>
                  </a:cxn>
                  <a:cxn ang="0">
                    <a:pos x="19" y="5"/>
                  </a:cxn>
                  <a:cxn ang="0">
                    <a:pos x="9" y="0"/>
                  </a:cxn>
                  <a:cxn ang="0">
                    <a:pos x="1" y="2"/>
                  </a:cxn>
                  <a:cxn ang="0">
                    <a:pos x="0" y="9"/>
                  </a:cxn>
                </a:cxnLst>
                <a:rect l="0" t="0" r="r" b="b"/>
                <a:pathLst>
                  <a:path w="81" h="53">
                    <a:moveTo>
                      <a:pt x="2" y="9"/>
                    </a:moveTo>
                    <a:cubicBezTo>
                      <a:pt x="4" y="8"/>
                      <a:pt x="4" y="8"/>
                      <a:pt x="4" y="8"/>
                    </a:cubicBezTo>
                    <a:cubicBezTo>
                      <a:pt x="4" y="8"/>
                      <a:pt x="4" y="8"/>
                      <a:pt x="4" y="8"/>
                    </a:cubicBezTo>
                    <a:cubicBezTo>
                      <a:pt x="4" y="7"/>
                      <a:pt x="4" y="6"/>
                      <a:pt x="5" y="5"/>
                    </a:cubicBezTo>
                    <a:cubicBezTo>
                      <a:pt x="5" y="4"/>
                      <a:pt x="6" y="4"/>
                      <a:pt x="6" y="4"/>
                    </a:cubicBezTo>
                    <a:cubicBezTo>
                      <a:pt x="9" y="4"/>
                      <a:pt x="9" y="4"/>
                      <a:pt x="9" y="4"/>
                    </a:cubicBezTo>
                    <a:cubicBezTo>
                      <a:pt x="10" y="4"/>
                      <a:pt x="12" y="5"/>
                      <a:pt x="13" y="5"/>
                    </a:cubicBezTo>
                    <a:cubicBezTo>
                      <a:pt x="14" y="6"/>
                      <a:pt x="15" y="7"/>
                      <a:pt x="16" y="8"/>
                    </a:cubicBezTo>
                    <a:cubicBezTo>
                      <a:pt x="18" y="9"/>
                      <a:pt x="20" y="10"/>
                      <a:pt x="22" y="10"/>
                    </a:cubicBezTo>
                    <a:cubicBezTo>
                      <a:pt x="24" y="10"/>
                      <a:pt x="25" y="10"/>
                      <a:pt x="27" y="9"/>
                    </a:cubicBezTo>
                    <a:cubicBezTo>
                      <a:pt x="28" y="8"/>
                      <a:pt x="28" y="8"/>
                      <a:pt x="28" y="8"/>
                    </a:cubicBezTo>
                    <a:cubicBezTo>
                      <a:pt x="29" y="7"/>
                      <a:pt x="31" y="7"/>
                      <a:pt x="32" y="7"/>
                    </a:cubicBezTo>
                    <a:cubicBezTo>
                      <a:pt x="33" y="7"/>
                      <a:pt x="34" y="7"/>
                      <a:pt x="35" y="8"/>
                    </a:cubicBezTo>
                    <a:cubicBezTo>
                      <a:pt x="66" y="27"/>
                      <a:pt x="66" y="27"/>
                      <a:pt x="66" y="27"/>
                    </a:cubicBezTo>
                    <a:cubicBezTo>
                      <a:pt x="66" y="28"/>
                      <a:pt x="67" y="28"/>
                      <a:pt x="68" y="30"/>
                    </a:cubicBezTo>
                    <a:cubicBezTo>
                      <a:pt x="69" y="31"/>
                      <a:pt x="69" y="32"/>
                      <a:pt x="69" y="33"/>
                    </a:cubicBezTo>
                    <a:cubicBezTo>
                      <a:pt x="69" y="33"/>
                      <a:pt x="69" y="33"/>
                      <a:pt x="69" y="33"/>
                    </a:cubicBezTo>
                    <a:cubicBezTo>
                      <a:pt x="69" y="33"/>
                      <a:pt x="69" y="33"/>
                      <a:pt x="69" y="33"/>
                    </a:cubicBezTo>
                    <a:cubicBezTo>
                      <a:pt x="69" y="33"/>
                      <a:pt x="69" y="33"/>
                      <a:pt x="69" y="33"/>
                    </a:cubicBezTo>
                    <a:cubicBezTo>
                      <a:pt x="69" y="34"/>
                      <a:pt x="69" y="34"/>
                      <a:pt x="69" y="34"/>
                    </a:cubicBezTo>
                    <a:cubicBezTo>
                      <a:pt x="69" y="38"/>
                      <a:pt x="70" y="42"/>
                      <a:pt x="72" y="45"/>
                    </a:cubicBezTo>
                    <a:cubicBezTo>
                      <a:pt x="76" y="50"/>
                      <a:pt x="76" y="50"/>
                      <a:pt x="76" y="50"/>
                    </a:cubicBezTo>
                    <a:cubicBezTo>
                      <a:pt x="76" y="50"/>
                      <a:pt x="77" y="50"/>
                      <a:pt x="77" y="51"/>
                    </a:cubicBezTo>
                    <a:cubicBezTo>
                      <a:pt x="77" y="51"/>
                      <a:pt x="77" y="51"/>
                      <a:pt x="77" y="51"/>
                    </a:cubicBezTo>
                    <a:cubicBezTo>
                      <a:pt x="78" y="51"/>
                      <a:pt x="78" y="51"/>
                      <a:pt x="78" y="51"/>
                    </a:cubicBezTo>
                    <a:cubicBezTo>
                      <a:pt x="77" y="51"/>
                      <a:pt x="77" y="51"/>
                      <a:pt x="77" y="51"/>
                    </a:cubicBezTo>
                    <a:cubicBezTo>
                      <a:pt x="77" y="51"/>
                      <a:pt x="77" y="51"/>
                      <a:pt x="77" y="51"/>
                    </a:cubicBezTo>
                    <a:cubicBezTo>
                      <a:pt x="78" y="51"/>
                      <a:pt x="78" y="51"/>
                      <a:pt x="78" y="51"/>
                    </a:cubicBezTo>
                    <a:cubicBezTo>
                      <a:pt x="77" y="51"/>
                      <a:pt x="77" y="51"/>
                      <a:pt x="77" y="51"/>
                    </a:cubicBezTo>
                    <a:cubicBezTo>
                      <a:pt x="79" y="51"/>
                      <a:pt x="79" y="51"/>
                      <a:pt x="79" y="51"/>
                    </a:cubicBezTo>
                    <a:cubicBezTo>
                      <a:pt x="77" y="49"/>
                      <a:pt x="77" y="49"/>
                      <a:pt x="77" y="49"/>
                    </a:cubicBezTo>
                    <a:cubicBezTo>
                      <a:pt x="77" y="50"/>
                      <a:pt x="77" y="50"/>
                      <a:pt x="77" y="51"/>
                    </a:cubicBezTo>
                    <a:cubicBezTo>
                      <a:pt x="79" y="51"/>
                      <a:pt x="79" y="51"/>
                      <a:pt x="79" y="51"/>
                    </a:cubicBezTo>
                    <a:cubicBezTo>
                      <a:pt x="77" y="49"/>
                      <a:pt x="77" y="49"/>
                      <a:pt x="77" y="49"/>
                    </a:cubicBezTo>
                    <a:cubicBezTo>
                      <a:pt x="78" y="51"/>
                      <a:pt x="78" y="51"/>
                      <a:pt x="78" y="51"/>
                    </a:cubicBezTo>
                    <a:cubicBezTo>
                      <a:pt x="78" y="49"/>
                      <a:pt x="78" y="49"/>
                      <a:pt x="78" y="49"/>
                    </a:cubicBezTo>
                    <a:cubicBezTo>
                      <a:pt x="78" y="49"/>
                      <a:pt x="78" y="49"/>
                      <a:pt x="77" y="49"/>
                    </a:cubicBezTo>
                    <a:cubicBezTo>
                      <a:pt x="78" y="51"/>
                      <a:pt x="78" y="51"/>
                      <a:pt x="78" y="51"/>
                    </a:cubicBezTo>
                    <a:cubicBezTo>
                      <a:pt x="78" y="49"/>
                      <a:pt x="78" y="49"/>
                      <a:pt x="78" y="49"/>
                    </a:cubicBezTo>
                    <a:cubicBezTo>
                      <a:pt x="78" y="49"/>
                      <a:pt x="78" y="49"/>
                      <a:pt x="78" y="49"/>
                    </a:cubicBezTo>
                    <a:cubicBezTo>
                      <a:pt x="79" y="49"/>
                      <a:pt x="79" y="49"/>
                      <a:pt x="79" y="49"/>
                    </a:cubicBezTo>
                    <a:cubicBezTo>
                      <a:pt x="78" y="49"/>
                      <a:pt x="78" y="49"/>
                      <a:pt x="78" y="49"/>
                    </a:cubicBezTo>
                    <a:cubicBezTo>
                      <a:pt x="78" y="49"/>
                      <a:pt x="78" y="49"/>
                      <a:pt x="78" y="49"/>
                    </a:cubicBezTo>
                    <a:cubicBezTo>
                      <a:pt x="79" y="49"/>
                      <a:pt x="79" y="49"/>
                      <a:pt x="79" y="49"/>
                    </a:cubicBezTo>
                    <a:cubicBezTo>
                      <a:pt x="78" y="49"/>
                      <a:pt x="78" y="49"/>
                      <a:pt x="78" y="49"/>
                    </a:cubicBezTo>
                    <a:cubicBezTo>
                      <a:pt x="61" y="39"/>
                      <a:pt x="61" y="39"/>
                      <a:pt x="61" y="39"/>
                    </a:cubicBezTo>
                    <a:cubicBezTo>
                      <a:pt x="59" y="39"/>
                      <a:pt x="57" y="38"/>
                      <a:pt x="55" y="38"/>
                    </a:cubicBezTo>
                    <a:cubicBezTo>
                      <a:pt x="53" y="38"/>
                      <a:pt x="51" y="39"/>
                      <a:pt x="49" y="39"/>
                    </a:cubicBezTo>
                    <a:cubicBezTo>
                      <a:pt x="44" y="43"/>
                      <a:pt x="44" y="43"/>
                      <a:pt x="44" y="43"/>
                    </a:cubicBezTo>
                    <a:cubicBezTo>
                      <a:pt x="43" y="43"/>
                      <a:pt x="43" y="43"/>
                      <a:pt x="42" y="43"/>
                    </a:cubicBezTo>
                    <a:cubicBezTo>
                      <a:pt x="41" y="43"/>
                      <a:pt x="39" y="42"/>
                      <a:pt x="38" y="41"/>
                    </a:cubicBezTo>
                    <a:cubicBezTo>
                      <a:pt x="26" y="23"/>
                      <a:pt x="26" y="23"/>
                      <a:pt x="26" y="23"/>
                    </a:cubicBezTo>
                    <a:cubicBezTo>
                      <a:pt x="25" y="21"/>
                      <a:pt x="23" y="19"/>
                      <a:pt x="21" y="18"/>
                    </a:cubicBezTo>
                    <a:cubicBezTo>
                      <a:pt x="20" y="17"/>
                      <a:pt x="18" y="17"/>
                      <a:pt x="16" y="16"/>
                    </a:cubicBezTo>
                    <a:cubicBezTo>
                      <a:pt x="8" y="16"/>
                      <a:pt x="8" y="16"/>
                      <a:pt x="8" y="16"/>
                    </a:cubicBezTo>
                    <a:cubicBezTo>
                      <a:pt x="7" y="17"/>
                      <a:pt x="6" y="16"/>
                      <a:pt x="6" y="15"/>
                    </a:cubicBezTo>
                    <a:cubicBezTo>
                      <a:pt x="5" y="14"/>
                      <a:pt x="4" y="13"/>
                      <a:pt x="4" y="12"/>
                    </a:cubicBezTo>
                    <a:cubicBezTo>
                      <a:pt x="4" y="8"/>
                      <a:pt x="4" y="8"/>
                      <a:pt x="4" y="8"/>
                    </a:cubicBezTo>
                    <a:cubicBezTo>
                      <a:pt x="2" y="9"/>
                      <a:pt x="2" y="9"/>
                      <a:pt x="2" y="9"/>
                    </a:cubicBezTo>
                    <a:cubicBezTo>
                      <a:pt x="0" y="9"/>
                      <a:pt x="0" y="9"/>
                      <a:pt x="0" y="9"/>
                    </a:cubicBezTo>
                    <a:cubicBezTo>
                      <a:pt x="0" y="12"/>
                      <a:pt x="0" y="12"/>
                      <a:pt x="0" y="12"/>
                    </a:cubicBezTo>
                    <a:cubicBezTo>
                      <a:pt x="0" y="14"/>
                      <a:pt x="1" y="17"/>
                      <a:pt x="3" y="18"/>
                    </a:cubicBezTo>
                    <a:cubicBezTo>
                      <a:pt x="4" y="20"/>
                      <a:pt x="6" y="21"/>
                      <a:pt x="8" y="21"/>
                    </a:cubicBezTo>
                    <a:cubicBezTo>
                      <a:pt x="16" y="21"/>
                      <a:pt x="16" y="21"/>
                      <a:pt x="16" y="21"/>
                    </a:cubicBezTo>
                    <a:cubicBezTo>
                      <a:pt x="17" y="21"/>
                      <a:pt x="18" y="21"/>
                      <a:pt x="19" y="22"/>
                    </a:cubicBezTo>
                    <a:cubicBezTo>
                      <a:pt x="21" y="23"/>
                      <a:pt x="22" y="24"/>
                      <a:pt x="22" y="25"/>
                    </a:cubicBezTo>
                    <a:cubicBezTo>
                      <a:pt x="35" y="43"/>
                      <a:pt x="35" y="43"/>
                      <a:pt x="35" y="43"/>
                    </a:cubicBezTo>
                    <a:cubicBezTo>
                      <a:pt x="36" y="46"/>
                      <a:pt x="39" y="47"/>
                      <a:pt x="42" y="47"/>
                    </a:cubicBezTo>
                    <a:cubicBezTo>
                      <a:pt x="43" y="47"/>
                      <a:pt x="44" y="47"/>
                      <a:pt x="46" y="46"/>
                    </a:cubicBezTo>
                    <a:cubicBezTo>
                      <a:pt x="51" y="43"/>
                      <a:pt x="51" y="43"/>
                      <a:pt x="51" y="43"/>
                    </a:cubicBezTo>
                    <a:cubicBezTo>
                      <a:pt x="52" y="43"/>
                      <a:pt x="54" y="42"/>
                      <a:pt x="55" y="42"/>
                    </a:cubicBezTo>
                    <a:cubicBezTo>
                      <a:pt x="57" y="42"/>
                      <a:pt x="58" y="43"/>
                      <a:pt x="59" y="43"/>
                    </a:cubicBezTo>
                    <a:cubicBezTo>
                      <a:pt x="76" y="52"/>
                      <a:pt x="76" y="52"/>
                      <a:pt x="76" y="52"/>
                    </a:cubicBezTo>
                    <a:cubicBezTo>
                      <a:pt x="77" y="53"/>
                      <a:pt x="77" y="53"/>
                      <a:pt x="78" y="53"/>
                    </a:cubicBezTo>
                    <a:cubicBezTo>
                      <a:pt x="79" y="53"/>
                      <a:pt x="80" y="53"/>
                      <a:pt x="80" y="53"/>
                    </a:cubicBezTo>
                    <a:cubicBezTo>
                      <a:pt x="81" y="52"/>
                      <a:pt x="81" y="51"/>
                      <a:pt x="81" y="51"/>
                    </a:cubicBezTo>
                    <a:cubicBezTo>
                      <a:pt x="81" y="50"/>
                      <a:pt x="81" y="49"/>
                      <a:pt x="81" y="49"/>
                    </a:cubicBezTo>
                    <a:cubicBezTo>
                      <a:pt x="80" y="48"/>
                      <a:pt x="80" y="48"/>
                      <a:pt x="79" y="47"/>
                    </a:cubicBezTo>
                    <a:cubicBezTo>
                      <a:pt x="76" y="42"/>
                      <a:pt x="76" y="42"/>
                      <a:pt x="76" y="42"/>
                    </a:cubicBezTo>
                    <a:cubicBezTo>
                      <a:pt x="74" y="40"/>
                      <a:pt x="73" y="36"/>
                      <a:pt x="73" y="34"/>
                    </a:cubicBezTo>
                    <a:cubicBezTo>
                      <a:pt x="73" y="34"/>
                      <a:pt x="73" y="34"/>
                      <a:pt x="73" y="34"/>
                    </a:cubicBezTo>
                    <a:cubicBezTo>
                      <a:pt x="73" y="34"/>
                      <a:pt x="73" y="34"/>
                      <a:pt x="73" y="34"/>
                    </a:cubicBezTo>
                    <a:cubicBezTo>
                      <a:pt x="73" y="34"/>
                      <a:pt x="73" y="34"/>
                      <a:pt x="73" y="34"/>
                    </a:cubicBezTo>
                    <a:cubicBezTo>
                      <a:pt x="73" y="33"/>
                      <a:pt x="73" y="33"/>
                      <a:pt x="73" y="33"/>
                    </a:cubicBezTo>
                    <a:cubicBezTo>
                      <a:pt x="73" y="31"/>
                      <a:pt x="73" y="29"/>
                      <a:pt x="72" y="28"/>
                    </a:cubicBezTo>
                    <a:cubicBezTo>
                      <a:pt x="71" y="26"/>
                      <a:pt x="70" y="24"/>
                      <a:pt x="68" y="23"/>
                    </a:cubicBezTo>
                    <a:cubicBezTo>
                      <a:pt x="37" y="4"/>
                      <a:pt x="37" y="4"/>
                      <a:pt x="37" y="4"/>
                    </a:cubicBezTo>
                    <a:cubicBezTo>
                      <a:pt x="36" y="3"/>
                      <a:pt x="34" y="3"/>
                      <a:pt x="32" y="3"/>
                    </a:cubicBezTo>
                    <a:cubicBezTo>
                      <a:pt x="30" y="3"/>
                      <a:pt x="28" y="3"/>
                      <a:pt x="26" y="4"/>
                    </a:cubicBezTo>
                    <a:cubicBezTo>
                      <a:pt x="24" y="6"/>
                      <a:pt x="24" y="6"/>
                      <a:pt x="24" y="6"/>
                    </a:cubicBezTo>
                    <a:cubicBezTo>
                      <a:pt x="24" y="6"/>
                      <a:pt x="23" y="6"/>
                      <a:pt x="22" y="6"/>
                    </a:cubicBezTo>
                    <a:cubicBezTo>
                      <a:pt x="21" y="6"/>
                      <a:pt x="20" y="6"/>
                      <a:pt x="19" y="5"/>
                    </a:cubicBezTo>
                    <a:cubicBezTo>
                      <a:pt x="18" y="3"/>
                      <a:pt x="17" y="2"/>
                      <a:pt x="15" y="1"/>
                    </a:cubicBezTo>
                    <a:cubicBezTo>
                      <a:pt x="13" y="0"/>
                      <a:pt x="11" y="0"/>
                      <a:pt x="9" y="0"/>
                    </a:cubicBezTo>
                    <a:cubicBezTo>
                      <a:pt x="6" y="0"/>
                      <a:pt x="6" y="0"/>
                      <a:pt x="6" y="0"/>
                    </a:cubicBezTo>
                    <a:cubicBezTo>
                      <a:pt x="4" y="0"/>
                      <a:pt x="2" y="1"/>
                      <a:pt x="1" y="2"/>
                    </a:cubicBezTo>
                    <a:cubicBezTo>
                      <a:pt x="0" y="4"/>
                      <a:pt x="0" y="6"/>
                      <a:pt x="0" y="8"/>
                    </a:cubicBezTo>
                    <a:cubicBezTo>
                      <a:pt x="0" y="9"/>
                      <a:pt x="0" y="9"/>
                      <a:pt x="0" y="9"/>
                    </a:cubicBezTo>
                    <a:lnTo>
                      <a:pt x="2" y="9"/>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23" name="Freeform 288"/>
              <p:cNvSpPr>
                <a:spLocks/>
              </p:cNvSpPr>
              <p:nvPr/>
            </p:nvSpPr>
            <p:spPr bwMode="auto">
              <a:xfrm>
                <a:off x="-1711326" y="4251321"/>
                <a:ext cx="574674" cy="568324"/>
              </a:xfrm>
              <a:custGeom>
                <a:avLst/>
                <a:gdLst/>
                <a:ahLst/>
                <a:cxnLst>
                  <a:cxn ang="0">
                    <a:pos x="5" y="60"/>
                  </a:cxn>
                  <a:cxn ang="0">
                    <a:pos x="6" y="53"/>
                  </a:cxn>
                  <a:cxn ang="0">
                    <a:pos x="45" y="21"/>
                  </a:cxn>
                  <a:cxn ang="0">
                    <a:pos x="50" y="20"/>
                  </a:cxn>
                  <a:cxn ang="0">
                    <a:pos x="59" y="12"/>
                  </a:cxn>
                  <a:cxn ang="0">
                    <a:pos x="62" y="5"/>
                  </a:cxn>
                  <a:cxn ang="0">
                    <a:pos x="65" y="4"/>
                  </a:cxn>
                  <a:cxn ang="0">
                    <a:pos x="82" y="8"/>
                  </a:cxn>
                  <a:cxn ang="0">
                    <a:pos x="83" y="14"/>
                  </a:cxn>
                  <a:cxn ang="0">
                    <a:pos x="89" y="25"/>
                  </a:cxn>
                  <a:cxn ang="0">
                    <a:pos x="99" y="32"/>
                  </a:cxn>
                  <a:cxn ang="0">
                    <a:pos x="104" y="25"/>
                  </a:cxn>
                  <a:cxn ang="0">
                    <a:pos x="104" y="4"/>
                  </a:cxn>
                  <a:cxn ang="0">
                    <a:pos x="104" y="4"/>
                  </a:cxn>
                  <a:cxn ang="0">
                    <a:pos x="104" y="4"/>
                  </a:cxn>
                  <a:cxn ang="0">
                    <a:pos x="104" y="4"/>
                  </a:cxn>
                  <a:cxn ang="0">
                    <a:pos x="103" y="4"/>
                  </a:cxn>
                  <a:cxn ang="0">
                    <a:pos x="103" y="3"/>
                  </a:cxn>
                  <a:cxn ang="0">
                    <a:pos x="103" y="3"/>
                  </a:cxn>
                  <a:cxn ang="0">
                    <a:pos x="103" y="4"/>
                  </a:cxn>
                  <a:cxn ang="0">
                    <a:pos x="103" y="4"/>
                  </a:cxn>
                  <a:cxn ang="0">
                    <a:pos x="104" y="5"/>
                  </a:cxn>
                  <a:cxn ang="0">
                    <a:pos x="119" y="26"/>
                  </a:cxn>
                  <a:cxn ang="0">
                    <a:pos x="120" y="37"/>
                  </a:cxn>
                  <a:cxn ang="0">
                    <a:pos x="124" y="50"/>
                  </a:cxn>
                  <a:cxn ang="0">
                    <a:pos x="147" y="83"/>
                  </a:cxn>
                  <a:cxn ang="0">
                    <a:pos x="148" y="108"/>
                  </a:cxn>
                  <a:cxn ang="0">
                    <a:pos x="127" y="145"/>
                  </a:cxn>
                  <a:cxn ang="0">
                    <a:pos x="122" y="147"/>
                  </a:cxn>
                  <a:cxn ang="0">
                    <a:pos x="72" y="111"/>
                  </a:cxn>
                  <a:cxn ang="0">
                    <a:pos x="31" y="125"/>
                  </a:cxn>
                  <a:cxn ang="0">
                    <a:pos x="27" y="122"/>
                  </a:cxn>
                  <a:cxn ang="0">
                    <a:pos x="3" y="61"/>
                  </a:cxn>
                  <a:cxn ang="0">
                    <a:pos x="23" y="124"/>
                  </a:cxn>
                  <a:cxn ang="0">
                    <a:pos x="32" y="129"/>
                  </a:cxn>
                  <a:cxn ang="0">
                    <a:pos x="72" y="115"/>
                  </a:cxn>
                  <a:cxn ang="0">
                    <a:pos x="119" y="150"/>
                  </a:cxn>
                  <a:cxn ang="0">
                    <a:pos x="130" y="148"/>
                  </a:cxn>
                  <a:cxn ang="0">
                    <a:pos x="153" y="108"/>
                  </a:cxn>
                  <a:cxn ang="0">
                    <a:pos x="151" y="82"/>
                  </a:cxn>
                  <a:cxn ang="0">
                    <a:pos x="128" y="47"/>
                  </a:cxn>
                  <a:cxn ang="0">
                    <a:pos x="125" y="37"/>
                  </a:cxn>
                  <a:cxn ang="0">
                    <a:pos x="123" y="25"/>
                  </a:cxn>
                  <a:cxn ang="0">
                    <a:pos x="107" y="2"/>
                  </a:cxn>
                  <a:cxn ang="0">
                    <a:pos x="103" y="0"/>
                  </a:cxn>
                  <a:cxn ang="0">
                    <a:pos x="100" y="3"/>
                  </a:cxn>
                  <a:cxn ang="0">
                    <a:pos x="100" y="25"/>
                  </a:cxn>
                  <a:cxn ang="0">
                    <a:pos x="99" y="27"/>
                  </a:cxn>
                  <a:cxn ang="0">
                    <a:pos x="99" y="28"/>
                  </a:cxn>
                  <a:cxn ang="0">
                    <a:pos x="99" y="27"/>
                  </a:cxn>
                  <a:cxn ang="0">
                    <a:pos x="99" y="27"/>
                  </a:cxn>
                  <a:cxn ang="0">
                    <a:pos x="91" y="22"/>
                  </a:cxn>
                  <a:cxn ang="0">
                    <a:pos x="88" y="14"/>
                  </a:cxn>
                  <a:cxn ang="0">
                    <a:pos x="86" y="5"/>
                  </a:cxn>
                  <a:cxn ang="0">
                    <a:pos x="66" y="0"/>
                  </a:cxn>
                  <a:cxn ang="0">
                    <a:pos x="59" y="2"/>
                  </a:cxn>
                  <a:cxn ang="0">
                    <a:pos x="55" y="11"/>
                  </a:cxn>
                  <a:cxn ang="0">
                    <a:pos x="50" y="16"/>
                  </a:cxn>
                  <a:cxn ang="0">
                    <a:pos x="43" y="17"/>
                  </a:cxn>
                  <a:cxn ang="0">
                    <a:pos x="3" y="49"/>
                  </a:cxn>
                  <a:cxn ang="0">
                    <a:pos x="1" y="61"/>
                  </a:cxn>
                </a:cxnLst>
                <a:rect l="0" t="0" r="r" b="b"/>
                <a:pathLst>
                  <a:path w="153" h="151">
                    <a:moveTo>
                      <a:pt x="3" y="61"/>
                    </a:moveTo>
                    <a:cubicBezTo>
                      <a:pt x="5" y="60"/>
                      <a:pt x="5" y="60"/>
                      <a:pt x="5" y="60"/>
                    </a:cubicBezTo>
                    <a:cubicBezTo>
                      <a:pt x="4" y="59"/>
                      <a:pt x="4" y="58"/>
                      <a:pt x="4" y="58"/>
                    </a:cubicBezTo>
                    <a:cubicBezTo>
                      <a:pt x="4" y="55"/>
                      <a:pt x="5" y="53"/>
                      <a:pt x="6" y="53"/>
                    </a:cubicBezTo>
                    <a:cubicBezTo>
                      <a:pt x="41" y="23"/>
                      <a:pt x="41" y="23"/>
                      <a:pt x="41" y="23"/>
                    </a:cubicBezTo>
                    <a:cubicBezTo>
                      <a:pt x="42" y="22"/>
                      <a:pt x="43" y="22"/>
                      <a:pt x="45" y="21"/>
                    </a:cubicBezTo>
                    <a:cubicBezTo>
                      <a:pt x="46" y="20"/>
                      <a:pt x="48" y="20"/>
                      <a:pt x="49" y="20"/>
                    </a:cubicBezTo>
                    <a:cubicBezTo>
                      <a:pt x="50" y="20"/>
                      <a:pt x="50" y="20"/>
                      <a:pt x="50" y="20"/>
                    </a:cubicBezTo>
                    <a:cubicBezTo>
                      <a:pt x="52" y="20"/>
                      <a:pt x="54" y="19"/>
                      <a:pt x="55" y="18"/>
                    </a:cubicBezTo>
                    <a:cubicBezTo>
                      <a:pt x="57" y="16"/>
                      <a:pt x="58" y="14"/>
                      <a:pt x="59" y="12"/>
                    </a:cubicBezTo>
                    <a:cubicBezTo>
                      <a:pt x="60" y="8"/>
                      <a:pt x="60" y="8"/>
                      <a:pt x="60" y="8"/>
                    </a:cubicBezTo>
                    <a:cubicBezTo>
                      <a:pt x="61" y="7"/>
                      <a:pt x="61" y="6"/>
                      <a:pt x="62" y="5"/>
                    </a:cubicBezTo>
                    <a:cubicBezTo>
                      <a:pt x="63" y="4"/>
                      <a:pt x="64" y="4"/>
                      <a:pt x="65" y="4"/>
                    </a:cubicBezTo>
                    <a:cubicBezTo>
                      <a:pt x="65" y="4"/>
                      <a:pt x="65" y="4"/>
                      <a:pt x="65" y="4"/>
                    </a:cubicBezTo>
                    <a:cubicBezTo>
                      <a:pt x="80" y="6"/>
                      <a:pt x="80" y="6"/>
                      <a:pt x="80" y="6"/>
                    </a:cubicBezTo>
                    <a:cubicBezTo>
                      <a:pt x="81" y="6"/>
                      <a:pt x="81" y="7"/>
                      <a:pt x="82" y="8"/>
                    </a:cubicBezTo>
                    <a:cubicBezTo>
                      <a:pt x="83" y="9"/>
                      <a:pt x="83" y="10"/>
                      <a:pt x="83" y="12"/>
                    </a:cubicBezTo>
                    <a:cubicBezTo>
                      <a:pt x="83" y="14"/>
                      <a:pt x="83" y="14"/>
                      <a:pt x="83" y="14"/>
                    </a:cubicBezTo>
                    <a:cubicBezTo>
                      <a:pt x="83" y="16"/>
                      <a:pt x="84" y="18"/>
                      <a:pt x="85" y="20"/>
                    </a:cubicBezTo>
                    <a:cubicBezTo>
                      <a:pt x="86" y="22"/>
                      <a:pt x="87" y="24"/>
                      <a:pt x="89" y="25"/>
                    </a:cubicBezTo>
                    <a:cubicBezTo>
                      <a:pt x="96" y="31"/>
                      <a:pt x="96" y="31"/>
                      <a:pt x="96" y="31"/>
                    </a:cubicBezTo>
                    <a:cubicBezTo>
                      <a:pt x="97" y="31"/>
                      <a:pt x="98" y="32"/>
                      <a:pt x="99" y="32"/>
                    </a:cubicBezTo>
                    <a:cubicBezTo>
                      <a:pt x="101" y="32"/>
                      <a:pt x="102" y="31"/>
                      <a:pt x="103" y="30"/>
                    </a:cubicBezTo>
                    <a:cubicBezTo>
                      <a:pt x="104" y="28"/>
                      <a:pt x="104" y="27"/>
                      <a:pt x="104" y="25"/>
                    </a:cubicBezTo>
                    <a:cubicBezTo>
                      <a:pt x="104" y="6"/>
                      <a:pt x="104" y="6"/>
                      <a:pt x="104" y="6"/>
                    </a:cubicBezTo>
                    <a:cubicBezTo>
                      <a:pt x="104" y="5"/>
                      <a:pt x="104" y="4"/>
                      <a:pt x="104" y="4"/>
                    </a:cubicBezTo>
                    <a:cubicBezTo>
                      <a:pt x="104" y="4"/>
                      <a:pt x="104" y="4"/>
                      <a:pt x="104" y="4"/>
                    </a:cubicBezTo>
                    <a:cubicBezTo>
                      <a:pt x="104" y="4"/>
                      <a:pt x="104" y="4"/>
                      <a:pt x="104" y="4"/>
                    </a:cubicBezTo>
                    <a:cubicBezTo>
                      <a:pt x="104" y="4"/>
                      <a:pt x="104" y="4"/>
                      <a:pt x="104" y="4"/>
                    </a:cubicBezTo>
                    <a:cubicBezTo>
                      <a:pt x="104" y="4"/>
                      <a:pt x="104" y="4"/>
                      <a:pt x="104" y="4"/>
                    </a:cubicBezTo>
                    <a:cubicBezTo>
                      <a:pt x="104" y="4"/>
                      <a:pt x="104" y="4"/>
                      <a:pt x="104" y="4"/>
                    </a:cubicBezTo>
                    <a:cubicBezTo>
                      <a:pt x="104" y="4"/>
                      <a:pt x="104" y="4"/>
                      <a:pt x="104" y="4"/>
                    </a:cubicBezTo>
                    <a:cubicBezTo>
                      <a:pt x="103" y="3"/>
                      <a:pt x="103" y="3"/>
                      <a:pt x="103" y="3"/>
                    </a:cubicBezTo>
                    <a:cubicBezTo>
                      <a:pt x="103" y="4"/>
                      <a:pt x="103" y="4"/>
                      <a:pt x="103" y="4"/>
                    </a:cubicBezTo>
                    <a:cubicBezTo>
                      <a:pt x="104" y="4"/>
                      <a:pt x="104" y="4"/>
                      <a:pt x="104" y="4"/>
                    </a:cubicBezTo>
                    <a:cubicBezTo>
                      <a:pt x="103" y="3"/>
                      <a:pt x="103" y="3"/>
                      <a:pt x="103" y="3"/>
                    </a:cubicBezTo>
                    <a:cubicBezTo>
                      <a:pt x="103" y="4"/>
                      <a:pt x="103" y="4"/>
                      <a:pt x="103" y="4"/>
                    </a:cubicBezTo>
                    <a:cubicBezTo>
                      <a:pt x="103" y="3"/>
                      <a:pt x="103" y="3"/>
                      <a:pt x="103" y="3"/>
                    </a:cubicBezTo>
                    <a:cubicBezTo>
                      <a:pt x="103" y="4"/>
                      <a:pt x="103" y="4"/>
                      <a:pt x="103" y="4"/>
                    </a:cubicBezTo>
                    <a:cubicBezTo>
                      <a:pt x="103" y="4"/>
                      <a:pt x="103" y="4"/>
                      <a:pt x="103" y="4"/>
                    </a:cubicBezTo>
                    <a:cubicBezTo>
                      <a:pt x="103" y="3"/>
                      <a:pt x="103" y="3"/>
                      <a:pt x="103" y="3"/>
                    </a:cubicBezTo>
                    <a:cubicBezTo>
                      <a:pt x="103" y="4"/>
                      <a:pt x="103" y="4"/>
                      <a:pt x="103" y="4"/>
                    </a:cubicBezTo>
                    <a:cubicBezTo>
                      <a:pt x="103" y="4"/>
                      <a:pt x="103" y="4"/>
                      <a:pt x="103" y="4"/>
                    </a:cubicBezTo>
                    <a:cubicBezTo>
                      <a:pt x="103" y="4"/>
                      <a:pt x="103" y="4"/>
                      <a:pt x="104" y="5"/>
                    </a:cubicBezTo>
                    <a:cubicBezTo>
                      <a:pt x="117" y="22"/>
                      <a:pt x="117" y="22"/>
                      <a:pt x="117" y="22"/>
                    </a:cubicBezTo>
                    <a:cubicBezTo>
                      <a:pt x="118" y="23"/>
                      <a:pt x="119" y="24"/>
                      <a:pt x="119" y="26"/>
                    </a:cubicBezTo>
                    <a:cubicBezTo>
                      <a:pt x="120" y="28"/>
                      <a:pt x="120" y="30"/>
                      <a:pt x="120" y="32"/>
                    </a:cubicBezTo>
                    <a:cubicBezTo>
                      <a:pt x="120" y="37"/>
                      <a:pt x="120" y="37"/>
                      <a:pt x="120" y="37"/>
                    </a:cubicBezTo>
                    <a:cubicBezTo>
                      <a:pt x="120" y="39"/>
                      <a:pt x="121" y="42"/>
                      <a:pt x="121" y="44"/>
                    </a:cubicBezTo>
                    <a:cubicBezTo>
                      <a:pt x="122" y="46"/>
                      <a:pt x="123" y="48"/>
                      <a:pt x="124" y="50"/>
                    </a:cubicBezTo>
                    <a:cubicBezTo>
                      <a:pt x="145" y="78"/>
                      <a:pt x="145" y="78"/>
                      <a:pt x="145" y="78"/>
                    </a:cubicBezTo>
                    <a:cubicBezTo>
                      <a:pt x="146" y="79"/>
                      <a:pt x="147" y="81"/>
                      <a:pt x="147" y="83"/>
                    </a:cubicBezTo>
                    <a:cubicBezTo>
                      <a:pt x="148" y="85"/>
                      <a:pt x="148" y="87"/>
                      <a:pt x="148" y="89"/>
                    </a:cubicBezTo>
                    <a:cubicBezTo>
                      <a:pt x="148" y="108"/>
                      <a:pt x="148" y="108"/>
                      <a:pt x="148" y="108"/>
                    </a:cubicBezTo>
                    <a:cubicBezTo>
                      <a:pt x="148" y="111"/>
                      <a:pt x="147" y="117"/>
                      <a:pt x="145" y="119"/>
                    </a:cubicBezTo>
                    <a:cubicBezTo>
                      <a:pt x="127" y="145"/>
                      <a:pt x="127" y="145"/>
                      <a:pt x="127" y="145"/>
                    </a:cubicBezTo>
                    <a:cubicBezTo>
                      <a:pt x="126" y="147"/>
                      <a:pt x="125" y="147"/>
                      <a:pt x="124" y="147"/>
                    </a:cubicBezTo>
                    <a:cubicBezTo>
                      <a:pt x="123" y="147"/>
                      <a:pt x="123" y="147"/>
                      <a:pt x="122" y="147"/>
                    </a:cubicBezTo>
                    <a:cubicBezTo>
                      <a:pt x="79" y="113"/>
                      <a:pt x="79" y="113"/>
                      <a:pt x="79" y="113"/>
                    </a:cubicBezTo>
                    <a:cubicBezTo>
                      <a:pt x="77" y="111"/>
                      <a:pt x="74" y="111"/>
                      <a:pt x="72" y="111"/>
                    </a:cubicBezTo>
                    <a:cubicBezTo>
                      <a:pt x="70" y="111"/>
                      <a:pt x="69" y="111"/>
                      <a:pt x="68" y="111"/>
                    </a:cubicBezTo>
                    <a:cubicBezTo>
                      <a:pt x="31" y="125"/>
                      <a:pt x="31" y="125"/>
                      <a:pt x="31" y="125"/>
                    </a:cubicBezTo>
                    <a:cubicBezTo>
                      <a:pt x="30" y="125"/>
                      <a:pt x="30" y="125"/>
                      <a:pt x="30" y="125"/>
                    </a:cubicBezTo>
                    <a:cubicBezTo>
                      <a:pt x="29" y="125"/>
                      <a:pt x="27" y="124"/>
                      <a:pt x="27" y="122"/>
                    </a:cubicBezTo>
                    <a:cubicBezTo>
                      <a:pt x="5" y="60"/>
                      <a:pt x="5" y="60"/>
                      <a:pt x="5" y="60"/>
                    </a:cubicBezTo>
                    <a:cubicBezTo>
                      <a:pt x="3" y="61"/>
                      <a:pt x="3" y="61"/>
                      <a:pt x="3" y="61"/>
                    </a:cubicBezTo>
                    <a:cubicBezTo>
                      <a:pt x="1" y="61"/>
                      <a:pt x="1" y="61"/>
                      <a:pt x="1" y="61"/>
                    </a:cubicBezTo>
                    <a:cubicBezTo>
                      <a:pt x="23" y="124"/>
                      <a:pt x="23" y="124"/>
                      <a:pt x="23" y="124"/>
                    </a:cubicBezTo>
                    <a:cubicBezTo>
                      <a:pt x="24" y="127"/>
                      <a:pt x="27" y="130"/>
                      <a:pt x="30" y="130"/>
                    </a:cubicBezTo>
                    <a:cubicBezTo>
                      <a:pt x="31" y="130"/>
                      <a:pt x="32" y="130"/>
                      <a:pt x="32" y="129"/>
                    </a:cubicBezTo>
                    <a:cubicBezTo>
                      <a:pt x="70" y="115"/>
                      <a:pt x="70" y="115"/>
                      <a:pt x="70" y="115"/>
                    </a:cubicBezTo>
                    <a:cubicBezTo>
                      <a:pt x="70" y="115"/>
                      <a:pt x="71" y="115"/>
                      <a:pt x="72" y="115"/>
                    </a:cubicBezTo>
                    <a:cubicBezTo>
                      <a:pt x="73" y="115"/>
                      <a:pt x="76" y="116"/>
                      <a:pt x="77" y="117"/>
                    </a:cubicBezTo>
                    <a:cubicBezTo>
                      <a:pt x="119" y="150"/>
                      <a:pt x="119" y="150"/>
                      <a:pt x="119" y="150"/>
                    </a:cubicBezTo>
                    <a:cubicBezTo>
                      <a:pt x="121" y="151"/>
                      <a:pt x="122" y="151"/>
                      <a:pt x="124" y="151"/>
                    </a:cubicBezTo>
                    <a:cubicBezTo>
                      <a:pt x="126" y="151"/>
                      <a:pt x="129" y="150"/>
                      <a:pt x="130" y="148"/>
                    </a:cubicBezTo>
                    <a:cubicBezTo>
                      <a:pt x="149" y="121"/>
                      <a:pt x="149" y="121"/>
                      <a:pt x="149" y="121"/>
                    </a:cubicBezTo>
                    <a:cubicBezTo>
                      <a:pt x="151" y="118"/>
                      <a:pt x="152" y="113"/>
                      <a:pt x="153" y="108"/>
                    </a:cubicBezTo>
                    <a:cubicBezTo>
                      <a:pt x="153" y="89"/>
                      <a:pt x="153" y="89"/>
                      <a:pt x="153" y="89"/>
                    </a:cubicBezTo>
                    <a:cubicBezTo>
                      <a:pt x="153" y="86"/>
                      <a:pt x="152" y="84"/>
                      <a:pt x="151" y="82"/>
                    </a:cubicBezTo>
                    <a:cubicBezTo>
                      <a:pt x="151" y="79"/>
                      <a:pt x="150" y="77"/>
                      <a:pt x="149" y="76"/>
                    </a:cubicBezTo>
                    <a:cubicBezTo>
                      <a:pt x="128" y="47"/>
                      <a:pt x="128" y="47"/>
                      <a:pt x="128" y="47"/>
                    </a:cubicBezTo>
                    <a:cubicBezTo>
                      <a:pt x="127" y="46"/>
                      <a:pt x="126" y="45"/>
                      <a:pt x="126" y="43"/>
                    </a:cubicBezTo>
                    <a:cubicBezTo>
                      <a:pt x="125" y="41"/>
                      <a:pt x="125" y="39"/>
                      <a:pt x="125" y="37"/>
                    </a:cubicBezTo>
                    <a:cubicBezTo>
                      <a:pt x="125" y="32"/>
                      <a:pt x="125" y="32"/>
                      <a:pt x="125" y="32"/>
                    </a:cubicBezTo>
                    <a:cubicBezTo>
                      <a:pt x="125" y="30"/>
                      <a:pt x="124" y="27"/>
                      <a:pt x="123" y="25"/>
                    </a:cubicBezTo>
                    <a:cubicBezTo>
                      <a:pt x="123" y="23"/>
                      <a:pt x="122" y="21"/>
                      <a:pt x="120" y="19"/>
                    </a:cubicBezTo>
                    <a:cubicBezTo>
                      <a:pt x="107" y="2"/>
                      <a:pt x="107" y="2"/>
                      <a:pt x="107" y="2"/>
                    </a:cubicBezTo>
                    <a:cubicBezTo>
                      <a:pt x="107" y="2"/>
                      <a:pt x="106" y="1"/>
                      <a:pt x="105" y="1"/>
                    </a:cubicBezTo>
                    <a:cubicBezTo>
                      <a:pt x="105" y="0"/>
                      <a:pt x="104" y="0"/>
                      <a:pt x="103" y="0"/>
                    </a:cubicBezTo>
                    <a:cubicBezTo>
                      <a:pt x="103" y="0"/>
                      <a:pt x="102" y="0"/>
                      <a:pt x="101" y="1"/>
                    </a:cubicBezTo>
                    <a:cubicBezTo>
                      <a:pt x="100" y="1"/>
                      <a:pt x="100" y="2"/>
                      <a:pt x="100" y="3"/>
                    </a:cubicBezTo>
                    <a:cubicBezTo>
                      <a:pt x="100" y="4"/>
                      <a:pt x="100" y="5"/>
                      <a:pt x="100" y="6"/>
                    </a:cubicBezTo>
                    <a:cubicBezTo>
                      <a:pt x="100" y="25"/>
                      <a:pt x="100" y="25"/>
                      <a:pt x="100" y="25"/>
                    </a:cubicBezTo>
                    <a:cubicBezTo>
                      <a:pt x="100" y="26"/>
                      <a:pt x="99" y="27"/>
                      <a:pt x="99" y="27"/>
                    </a:cubicBezTo>
                    <a:cubicBezTo>
                      <a:pt x="99" y="27"/>
                      <a:pt x="99" y="27"/>
                      <a:pt x="99" y="27"/>
                    </a:cubicBezTo>
                    <a:cubicBezTo>
                      <a:pt x="99" y="27"/>
                      <a:pt x="99" y="27"/>
                      <a:pt x="99" y="27"/>
                    </a:cubicBezTo>
                    <a:cubicBezTo>
                      <a:pt x="99" y="28"/>
                      <a:pt x="99" y="28"/>
                      <a:pt x="99" y="28"/>
                    </a:cubicBezTo>
                    <a:cubicBezTo>
                      <a:pt x="99" y="27"/>
                      <a:pt x="99" y="27"/>
                      <a:pt x="99" y="27"/>
                    </a:cubicBezTo>
                    <a:cubicBezTo>
                      <a:pt x="99" y="27"/>
                      <a:pt x="99" y="27"/>
                      <a:pt x="99" y="27"/>
                    </a:cubicBezTo>
                    <a:cubicBezTo>
                      <a:pt x="99" y="28"/>
                      <a:pt x="99" y="28"/>
                      <a:pt x="99" y="28"/>
                    </a:cubicBezTo>
                    <a:cubicBezTo>
                      <a:pt x="99" y="27"/>
                      <a:pt x="99" y="27"/>
                      <a:pt x="99" y="27"/>
                    </a:cubicBezTo>
                    <a:cubicBezTo>
                      <a:pt x="99" y="27"/>
                      <a:pt x="99" y="27"/>
                      <a:pt x="98" y="27"/>
                    </a:cubicBezTo>
                    <a:cubicBezTo>
                      <a:pt x="91" y="22"/>
                      <a:pt x="91" y="22"/>
                      <a:pt x="91" y="22"/>
                    </a:cubicBezTo>
                    <a:cubicBezTo>
                      <a:pt x="90" y="21"/>
                      <a:pt x="89" y="20"/>
                      <a:pt x="89" y="18"/>
                    </a:cubicBezTo>
                    <a:cubicBezTo>
                      <a:pt x="88" y="17"/>
                      <a:pt x="88" y="15"/>
                      <a:pt x="88" y="14"/>
                    </a:cubicBezTo>
                    <a:cubicBezTo>
                      <a:pt x="88" y="12"/>
                      <a:pt x="88" y="12"/>
                      <a:pt x="88" y="12"/>
                    </a:cubicBezTo>
                    <a:cubicBezTo>
                      <a:pt x="88" y="9"/>
                      <a:pt x="87" y="7"/>
                      <a:pt x="86" y="5"/>
                    </a:cubicBezTo>
                    <a:cubicBezTo>
                      <a:pt x="85" y="4"/>
                      <a:pt x="83" y="2"/>
                      <a:pt x="81" y="2"/>
                    </a:cubicBezTo>
                    <a:cubicBezTo>
                      <a:pt x="66" y="0"/>
                      <a:pt x="66" y="0"/>
                      <a:pt x="66" y="0"/>
                    </a:cubicBezTo>
                    <a:cubicBezTo>
                      <a:pt x="65" y="0"/>
                      <a:pt x="65" y="0"/>
                      <a:pt x="65" y="0"/>
                    </a:cubicBezTo>
                    <a:cubicBezTo>
                      <a:pt x="63" y="0"/>
                      <a:pt x="61" y="1"/>
                      <a:pt x="59" y="2"/>
                    </a:cubicBezTo>
                    <a:cubicBezTo>
                      <a:pt x="58" y="3"/>
                      <a:pt x="57" y="5"/>
                      <a:pt x="56" y="7"/>
                    </a:cubicBezTo>
                    <a:cubicBezTo>
                      <a:pt x="55" y="11"/>
                      <a:pt x="55" y="11"/>
                      <a:pt x="55" y="11"/>
                    </a:cubicBezTo>
                    <a:cubicBezTo>
                      <a:pt x="54" y="12"/>
                      <a:pt x="53" y="14"/>
                      <a:pt x="52" y="14"/>
                    </a:cubicBezTo>
                    <a:cubicBezTo>
                      <a:pt x="51" y="15"/>
                      <a:pt x="50" y="16"/>
                      <a:pt x="50" y="16"/>
                    </a:cubicBezTo>
                    <a:cubicBezTo>
                      <a:pt x="49" y="16"/>
                      <a:pt x="49" y="16"/>
                      <a:pt x="49" y="16"/>
                    </a:cubicBezTo>
                    <a:cubicBezTo>
                      <a:pt x="47" y="16"/>
                      <a:pt x="45" y="16"/>
                      <a:pt x="43" y="17"/>
                    </a:cubicBezTo>
                    <a:cubicBezTo>
                      <a:pt x="41" y="18"/>
                      <a:pt x="40" y="19"/>
                      <a:pt x="38" y="20"/>
                    </a:cubicBezTo>
                    <a:cubicBezTo>
                      <a:pt x="3" y="49"/>
                      <a:pt x="3" y="49"/>
                      <a:pt x="3" y="49"/>
                    </a:cubicBezTo>
                    <a:cubicBezTo>
                      <a:pt x="1" y="51"/>
                      <a:pt x="0" y="54"/>
                      <a:pt x="0" y="58"/>
                    </a:cubicBezTo>
                    <a:cubicBezTo>
                      <a:pt x="0" y="59"/>
                      <a:pt x="0" y="60"/>
                      <a:pt x="1" y="61"/>
                    </a:cubicBezTo>
                    <a:lnTo>
                      <a:pt x="3" y="61"/>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24" name="Freeform 289"/>
              <p:cNvSpPr>
                <a:spLocks/>
              </p:cNvSpPr>
              <p:nvPr/>
            </p:nvSpPr>
            <p:spPr bwMode="auto">
              <a:xfrm>
                <a:off x="-5230812" y="2525710"/>
                <a:ext cx="52388" cy="47625"/>
              </a:xfrm>
              <a:custGeom>
                <a:avLst/>
                <a:gdLst/>
                <a:ahLst/>
                <a:cxnLst>
                  <a:cxn ang="0">
                    <a:pos x="4" y="11"/>
                  </a:cxn>
                  <a:cxn ang="0">
                    <a:pos x="5" y="9"/>
                  </a:cxn>
                  <a:cxn ang="0">
                    <a:pos x="4" y="9"/>
                  </a:cxn>
                  <a:cxn ang="0">
                    <a:pos x="4" y="8"/>
                  </a:cxn>
                  <a:cxn ang="0">
                    <a:pos x="5" y="6"/>
                  </a:cxn>
                  <a:cxn ang="0">
                    <a:pos x="8" y="4"/>
                  </a:cxn>
                  <a:cxn ang="0">
                    <a:pos x="9" y="4"/>
                  </a:cxn>
                  <a:cxn ang="0">
                    <a:pos x="10" y="6"/>
                  </a:cxn>
                  <a:cxn ang="0">
                    <a:pos x="9" y="8"/>
                  </a:cxn>
                  <a:cxn ang="0">
                    <a:pos x="6" y="9"/>
                  </a:cxn>
                  <a:cxn ang="0">
                    <a:pos x="5" y="9"/>
                  </a:cxn>
                  <a:cxn ang="0">
                    <a:pos x="4" y="11"/>
                  </a:cxn>
                  <a:cxn ang="0">
                    <a:pos x="3" y="13"/>
                  </a:cxn>
                  <a:cxn ang="0">
                    <a:pos x="6" y="13"/>
                  </a:cxn>
                  <a:cxn ang="0">
                    <a:pos x="13" y="11"/>
                  </a:cxn>
                  <a:cxn ang="0">
                    <a:pos x="14" y="6"/>
                  </a:cxn>
                  <a:cxn ang="0">
                    <a:pos x="12" y="1"/>
                  </a:cxn>
                  <a:cxn ang="0">
                    <a:pos x="8" y="0"/>
                  </a:cxn>
                  <a:cxn ang="0">
                    <a:pos x="2" y="3"/>
                  </a:cxn>
                  <a:cxn ang="0">
                    <a:pos x="0" y="8"/>
                  </a:cxn>
                  <a:cxn ang="0">
                    <a:pos x="1" y="11"/>
                  </a:cxn>
                  <a:cxn ang="0">
                    <a:pos x="3" y="13"/>
                  </a:cxn>
                  <a:cxn ang="0">
                    <a:pos x="4" y="11"/>
                  </a:cxn>
                </a:cxnLst>
                <a:rect l="0" t="0" r="r" b="b"/>
                <a:pathLst>
                  <a:path w="14" h="13">
                    <a:moveTo>
                      <a:pt x="4" y="11"/>
                    </a:moveTo>
                    <a:cubicBezTo>
                      <a:pt x="5" y="9"/>
                      <a:pt x="5" y="9"/>
                      <a:pt x="5" y="9"/>
                    </a:cubicBezTo>
                    <a:cubicBezTo>
                      <a:pt x="4" y="9"/>
                      <a:pt x="4" y="9"/>
                      <a:pt x="4" y="9"/>
                    </a:cubicBezTo>
                    <a:cubicBezTo>
                      <a:pt x="4" y="8"/>
                      <a:pt x="4" y="8"/>
                      <a:pt x="4" y="8"/>
                    </a:cubicBezTo>
                    <a:cubicBezTo>
                      <a:pt x="4" y="7"/>
                      <a:pt x="4" y="7"/>
                      <a:pt x="5" y="6"/>
                    </a:cubicBezTo>
                    <a:cubicBezTo>
                      <a:pt x="6" y="4"/>
                      <a:pt x="7" y="4"/>
                      <a:pt x="8" y="4"/>
                    </a:cubicBezTo>
                    <a:cubicBezTo>
                      <a:pt x="9" y="4"/>
                      <a:pt x="9" y="4"/>
                      <a:pt x="9" y="4"/>
                    </a:cubicBezTo>
                    <a:cubicBezTo>
                      <a:pt x="10" y="5"/>
                      <a:pt x="10" y="5"/>
                      <a:pt x="10" y="6"/>
                    </a:cubicBezTo>
                    <a:cubicBezTo>
                      <a:pt x="10" y="7"/>
                      <a:pt x="10" y="7"/>
                      <a:pt x="9" y="8"/>
                    </a:cubicBezTo>
                    <a:cubicBezTo>
                      <a:pt x="9" y="9"/>
                      <a:pt x="7" y="9"/>
                      <a:pt x="6" y="9"/>
                    </a:cubicBezTo>
                    <a:cubicBezTo>
                      <a:pt x="5" y="9"/>
                      <a:pt x="5" y="9"/>
                      <a:pt x="5" y="9"/>
                    </a:cubicBezTo>
                    <a:cubicBezTo>
                      <a:pt x="4" y="11"/>
                      <a:pt x="4" y="11"/>
                      <a:pt x="4" y="11"/>
                    </a:cubicBezTo>
                    <a:cubicBezTo>
                      <a:pt x="3" y="13"/>
                      <a:pt x="3" y="13"/>
                      <a:pt x="3" y="13"/>
                    </a:cubicBezTo>
                    <a:cubicBezTo>
                      <a:pt x="4" y="13"/>
                      <a:pt x="5" y="13"/>
                      <a:pt x="6" y="13"/>
                    </a:cubicBezTo>
                    <a:cubicBezTo>
                      <a:pt x="8" y="13"/>
                      <a:pt x="11" y="12"/>
                      <a:pt x="13" y="11"/>
                    </a:cubicBezTo>
                    <a:cubicBezTo>
                      <a:pt x="14" y="9"/>
                      <a:pt x="14" y="8"/>
                      <a:pt x="14" y="6"/>
                    </a:cubicBezTo>
                    <a:cubicBezTo>
                      <a:pt x="14" y="4"/>
                      <a:pt x="13" y="2"/>
                      <a:pt x="12" y="1"/>
                    </a:cubicBezTo>
                    <a:cubicBezTo>
                      <a:pt x="11" y="0"/>
                      <a:pt x="9" y="0"/>
                      <a:pt x="8" y="0"/>
                    </a:cubicBezTo>
                    <a:cubicBezTo>
                      <a:pt x="6" y="0"/>
                      <a:pt x="3" y="1"/>
                      <a:pt x="2" y="3"/>
                    </a:cubicBezTo>
                    <a:cubicBezTo>
                      <a:pt x="0" y="5"/>
                      <a:pt x="0" y="6"/>
                      <a:pt x="0" y="8"/>
                    </a:cubicBezTo>
                    <a:cubicBezTo>
                      <a:pt x="0" y="9"/>
                      <a:pt x="0" y="10"/>
                      <a:pt x="1" y="11"/>
                    </a:cubicBezTo>
                    <a:cubicBezTo>
                      <a:pt x="1" y="12"/>
                      <a:pt x="2" y="12"/>
                      <a:pt x="3" y="13"/>
                    </a:cubicBezTo>
                    <a:lnTo>
                      <a:pt x="4" y="11"/>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25" name="Freeform 290"/>
              <p:cNvSpPr>
                <a:spLocks/>
              </p:cNvSpPr>
              <p:nvPr/>
            </p:nvSpPr>
            <p:spPr bwMode="auto">
              <a:xfrm>
                <a:off x="-5172075" y="2559047"/>
                <a:ext cx="87313" cy="55562"/>
              </a:xfrm>
              <a:custGeom>
                <a:avLst/>
                <a:gdLst/>
                <a:ahLst/>
                <a:cxnLst>
                  <a:cxn ang="0">
                    <a:pos x="3" y="6"/>
                  </a:cxn>
                  <a:cxn ang="0">
                    <a:pos x="5" y="6"/>
                  </a:cxn>
                  <a:cxn ang="0">
                    <a:pos x="5" y="5"/>
                  </a:cxn>
                  <a:cxn ang="0">
                    <a:pos x="7" y="4"/>
                  </a:cxn>
                  <a:cxn ang="0">
                    <a:pos x="7" y="4"/>
                  </a:cxn>
                  <a:cxn ang="0">
                    <a:pos x="8" y="5"/>
                  </a:cxn>
                  <a:cxn ang="0">
                    <a:pos x="17" y="8"/>
                  </a:cxn>
                  <a:cxn ang="0">
                    <a:pos x="19" y="10"/>
                  </a:cxn>
                  <a:cxn ang="0">
                    <a:pos x="19" y="10"/>
                  </a:cxn>
                  <a:cxn ang="0">
                    <a:pos x="17" y="11"/>
                  </a:cxn>
                  <a:cxn ang="0">
                    <a:pos x="15" y="11"/>
                  </a:cxn>
                  <a:cxn ang="0">
                    <a:pos x="13" y="11"/>
                  </a:cxn>
                  <a:cxn ang="0">
                    <a:pos x="8" y="10"/>
                  </a:cxn>
                  <a:cxn ang="0">
                    <a:pos x="6" y="8"/>
                  </a:cxn>
                  <a:cxn ang="0">
                    <a:pos x="5" y="6"/>
                  </a:cxn>
                  <a:cxn ang="0">
                    <a:pos x="3" y="6"/>
                  </a:cxn>
                  <a:cxn ang="0">
                    <a:pos x="0" y="6"/>
                  </a:cxn>
                  <a:cxn ang="0">
                    <a:pos x="2" y="11"/>
                  </a:cxn>
                  <a:cxn ang="0">
                    <a:pos x="7" y="14"/>
                  </a:cxn>
                  <a:cxn ang="0">
                    <a:pos x="12" y="15"/>
                  </a:cxn>
                  <a:cxn ang="0">
                    <a:pos x="15" y="15"/>
                  </a:cxn>
                  <a:cxn ang="0">
                    <a:pos x="19" y="15"/>
                  </a:cxn>
                  <a:cxn ang="0">
                    <a:pos x="22" y="13"/>
                  </a:cxn>
                  <a:cxn ang="0">
                    <a:pos x="23" y="10"/>
                  </a:cxn>
                  <a:cxn ang="0">
                    <a:pos x="19" y="4"/>
                  </a:cxn>
                  <a:cxn ang="0">
                    <a:pos x="9" y="0"/>
                  </a:cxn>
                  <a:cxn ang="0">
                    <a:pos x="8" y="0"/>
                  </a:cxn>
                  <a:cxn ang="0">
                    <a:pos x="7" y="0"/>
                  </a:cxn>
                  <a:cxn ang="0">
                    <a:pos x="2" y="2"/>
                  </a:cxn>
                  <a:cxn ang="0">
                    <a:pos x="0" y="6"/>
                  </a:cxn>
                  <a:cxn ang="0">
                    <a:pos x="3" y="6"/>
                  </a:cxn>
                </a:cxnLst>
                <a:rect l="0" t="0" r="r" b="b"/>
                <a:pathLst>
                  <a:path w="23" h="15">
                    <a:moveTo>
                      <a:pt x="3" y="6"/>
                    </a:moveTo>
                    <a:cubicBezTo>
                      <a:pt x="5" y="6"/>
                      <a:pt x="5" y="6"/>
                      <a:pt x="5" y="6"/>
                    </a:cubicBezTo>
                    <a:cubicBezTo>
                      <a:pt x="5" y="5"/>
                      <a:pt x="5" y="5"/>
                      <a:pt x="5" y="5"/>
                    </a:cubicBezTo>
                    <a:cubicBezTo>
                      <a:pt x="5" y="5"/>
                      <a:pt x="6" y="4"/>
                      <a:pt x="7" y="4"/>
                    </a:cubicBezTo>
                    <a:cubicBezTo>
                      <a:pt x="7" y="4"/>
                      <a:pt x="7" y="4"/>
                      <a:pt x="7" y="4"/>
                    </a:cubicBezTo>
                    <a:cubicBezTo>
                      <a:pt x="8" y="5"/>
                      <a:pt x="8" y="5"/>
                      <a:pt x="8" y="5"/>
                    </a:cubicBezTo>
                    <a:cubicBezTo>
                      <a:pt x="10" y="5"/>
                      <a:pt x="15" y="7"/>
                      <a:pt x="17" y="8"/>
                    </a:cubicBezTo>
                    <a:cubicBezTo>
                      <a:pt x="18" y="9"/>
                      <a:pt x="19" y="10"/>
                      <a:pt x="19" y="10"/>
                    </a:cubicBezTo>
                    <a:cubicBezTo>
                      <a:pt x="19" y="10"/>
                      <a:pt x="19" y="10"/>
                      <a:pt x="19" y="10"/>
                    </a:cubicBezTo>
                    <a:cubicBezTo>
                      <a:pt x="18" y="10"/>
                      <a:pt x="18" y="11"/>
                      <a:pt x="17" y="11"/>
                    </a:cubicBezTo>
                    <a:cubicBezTo>
                      <a:pt x="17" y="11"/>
                      <a:pt x="16" y="11"/>
                      <a:pt x="15" y="11"/>
                    </a:cubicBezTo>
                    <a:cubicBezTo>
                      <a:pt x="14" y="11"/>
                      <a:pt x="14" y="11"/>
                      <a:pt x="13" y="11"/>
                    </a:cubicBezTo>
                    <a:cubicBezTo>
                      <a:pt x="8" y="10"/>
                      <a:pt x="8" y="10"/>
                      <a:pt x="8" y="10"/>
                    </a:cubicBezTo>
                    <a:cubicBezTo>
                      <a:pt x="7" y="10"/>
                      <a:pt x="6" y="9"/>
                      <a:pt x="6" y="8"/>
                    </a:cubicBezTo>
                    <a:cubicBezTo>
                      <a:pt x="5" y="8"/>
                      <a:pt x="5" y="7"/>
                      <a:pt x="5" y="6"/>
                    </a:cubicBezTo>
                    <a:cubicBezTo>
                      <a:pt x="3" y="6"/>
                      <a:pt x="3" y="6"/>
                      <a:pt x="3" y="6"/>
                    </a:cubicBezTo>
                    <a:cubicBezTo>
                      <a:pt x="0" y="6"/>
                      <a:pt x="0" y="6"/>
                      <a:pt x="0" y="6"/>
                    </a:cubicBezTo>
                    <a:cubicBezTo>
                      <a:pt x="0" y="8"/>
                      <a:pt x="1" y="10"/>
                      <a:pt x="2" y="11"/>
                    </a:cubicBezTo>
                    <a:cubicBezTo>
                      <a:pt x="4" y="12"/>
                      <a:pt x="5" y="14"/>
                      <a:pt x="7" y="14"/>
                    </a:cubicBezTo>
                    <a:cubicBezTo>
                      <a:pt x="12" y="15"/>
                      <a:pt x="12" y="15"/>
                      <a:pt x="12" y="15"/>
                    </a:cubicBezTo>
                    <a:cubicBezTo>
                      <a:pt x="13" y="15"/>
                      <a:pt x="14" y="15"/>
                      <a:pt x="15" y="15"/>
                    </a:cubicBezTo>
                    <a:cubicBezTo>
                      <a:pt x="16" y="15"/>
                      <a:pt x="18" y="15"/>
                      <a:pt x="19" y="15"/>
                    </a:cubicBezTo>
                    <a:cubicBezTo>
                      <a:pt x="20" y="14"/>
                      <a:pt x="21" y="14"/>
                      <a:pt x="22" y="13"/>
                    </a:cubicBezTo>
                    <a:cubicBezTo>
                      <a:pt x="23" y="12"/>
                      <a:pt x="23" y="11"/>
                      <a:pt x="23" y="10"/>
                    </a:cubicBezTo>
                    <a:cubicBezTo>
                      <a:pt x="23" y="7"/>
                      <a:pt x="21" y="5"/>
                      <a:pt x="19" y="4"/>
                    </a:cubicBezTo>
                    <a:cubicBezTo>
                      <a:pt x="16" y="3"/>
                      <a:pt x="12" y="1"/>
                      <a:pt x="9" y="0"/>
                    </a:cubicBezTo>
                    <a:cubicBezTo>
                      <a:pt x="8" y="0"/>
                      <a:pt x="8" y="0"/>
                      <a:pt x="8" y="0"/>
                    </a:cubicBezTo>
                    <a:cubicBezTo>
                      <a:pt x="7" y="0"/>
                      <a:pt x="7" y="0"/>
                      <a:pt x="7" y="0"/>
                    </a:cubicBezTo>
                    <a:cubicBezTo>
                      <a:pt x="5" y="0"/>
                      <a:pt x="3" y="1"/>
                      <a:pt x="2" y="2"/>
                    </a:cubicBezTo>
                    <a:cubicBezTo>
                      <a:pt x="1" y="3"/>
                      <a:pt x="0" y="4"/>
                      <a:pt x="0" y="6"/>
                    </a:cubicBezTo>
                    <a:lnTo>
                      <a:pt x="3" y="6"/>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26" name="Freeform 291"/>
              <p:cNvSpPr>
                <a:spLocks/>
              </p:cNvSpPr>
              <p:nvPr/>
            </p:nvSpPr>
            <p:spPr bwMode="auto">
              <a:xfrm>
                <a:off x="-5029199" y="2419349"/>
                <a:ext cx="79374" cy="90487"/>
              </a:xfrm>
              <a:custGeom>
                <a:avLst/>
                <a:gdLst/>
                <a:ahLst/>
                <a:cxnLst>
                  <a:cxn ang="0">
                    <a:pos x="4" y="13"/>
                  </a:cxn>
                  <a:cxn ang="0">
                    <a:pos x="5" y="12"/>
                  </a:cxn>
                  <a:cxn ang="0">
                    <a:pos x="5" y="10"/>
                  </a:cxn>
                  <a:cxn ang="0">
                    <a:pos x="6" y="9"/>
                  </a:cxn>
                  <a:cxn ang="0">
                    <a:pos x="16" y="4"/>
                  </a:cxn>
                  <a:cxn ang="0">
                    <a:pos x="16" y="4"/>
                  </a:cxn>
                  <a:cxn ang="0">
                    <a:pos x="16" y="4"/>
                  </a:cxn>
                  <a:cxn ang="0">
                    <a:pos x="16" y="4"/>
                  </a:cxn>
                  <a:cxn ang="0">
                    <a:pos x="16" y="4"/>
                  </a:cxn>
                  <a:cxn ang="0">
                    <a:pos x="16" y="4"/>
                  </a:cxn>
                  <a:cxn ang="0">
                    <a:pos x="16" y="4"/>
                  </a:cxn>
                  <a:cxn ang="0">
                    <a:pos x="16" y="4"/>
                  </a:cxn>
                  <a:cxn ang="0">
                    <a:pos x="16" y="4"/>
                  </a:cxn>
                  <a:cxn ang="0">
                    <a:pos x="16" y="4"/>
                  </a:cxn>
                  <a:cxn ang="0">
                    <a:pos x="16" y="4"/>
                  </a:cxn>
                  <a:cxn ang="0">
                    <a:pos x="16" y="4"/>
                  </a:cxn>
                  <a:cxn ang="0">
                    <a:pos x="16" y="4"/>
                  </a:cxn>
                  <a:cxn ang="0">
                    <a:pos x="16" y="5"/>
                  </a:cxn>
                  <a:cxn ang="0">
                    <a:pos x="16" y="6"/>
                  </a:cxn>
                  <a:cxn ang="0">
                    <a:pos x="14" y="18"/>
                  </a:cxn>
                  <a:cxn ang="0">
                    <a:pos x="13" y="20"/>
                  </a:cxn>
                  <a:cxn ang="0">
                    <a:pos x="13" y="20"/>
                  </a:cxn>
                  <a:cxn ang="0">
                    <a:pos x="13" y="20"/>
                  </a:cxn>
                  <a:cxn ang="0">
                    <a:pos x="13" y="20"/>
                  </a:cxn>
                  <a:cxn ang="0">
                    <a:pos x="13" y="20"/>
                  </a:cxn>
                  <a:cxn ang="0">
                    <a:pos x="13" y="20"/>
                  </a:cxn>
                  <a:cxn ang="0">
                    <a:pos x="13" y="20"/>
                  </a:cxn>
                  <a:cxn ang="0">
                    <a:pos x="13" y="20"/>
                  </a:cxn>
                  <a:cxn ang="0">
                    <a:pos x="12" y="19"/>
                  </a:cxn>
                  <a:cxn ang="0">
                    <a:pos x="5" y="12"/>
                  </a:cxn>
                  <a:cxn ang="0">
                    <a:pos x="4" y="13"/>
                  </a:cxn>
                  <a:cxn ang="0">
                    <a:pos x="2" y="14"/>
                  </a:cxn>
                  <a:cxn ang="0">
                    <a:pos x="9" y="22"/>
                  </a:cxn>
                  <a:cxn ang="0">
                    <a:pos x="13" y="24"/>
                  </a:cxn>
                  <a:cxn ang="0">
                    <a:pos x="16" y="23"/>
                  </a:cxn>
                  <a:cxn ang="0">
                    <a:pos x="18" y="19"/>
                  </a:cxn>
                  <a:cxn ang="0">
                    <a:pos x="20" y="7"/>
                  </a:cxn>
                  <a:cxn ang="0">
                    <a:pos x="21" y="5"/>
                  </a:cxn>
                  <a:cxn ang="0">
                    <a:pos x="20" y="2"/>
                  </a:cxn>
                  <a:cxn ang="0">
                    <a:pos x="16" y="0"/>
                  </a:cxn>
                  <a:cxn ang="0">
                    <a:pos x="14" y="0"/>
                  </a:cxn>
                  <a:cxn ang="0">
                    <a:pos x="4" y="5"/>
                  </a:cxn>
                  <a:cxn ang="0">
                    <a:pos x="0" y="10"/>
                  </a:cxn>
                  <a:cxn ang="0">
                    <a:pos x="2" y="14"/>
                  </a:cxn>
                  <a:cxn ang="0">
                    <a:pos x="4" y="13"/>
                  </a:cxn>
                </a:cxnLst>
                <a:rect l="0" t="0" r="r" b="b"/>
                <a:pathLst>
                  <a:path w="21" h="24">
                    <a:moveTo>
                      <a:pt x="4" y="13"/>
                    </a:moveTo>
                    <a:cubicBezTo>
                      <a:pt x="5" y="12"/>
                      <a:pt x="5" y="12"/>
                      <a:pt x="5" y="12"/>
                    </a:cubicBezTo>
                    <a:cubicBezTo>
                      <a:pt x="5" y="11"/>
                      <a:pt x="5" y="10"/>
                      <a:pt x="5" y="10"/>
                    </a:cubicBezTo>
                    <a:cubicBezTo>
                      <a:pt x="5" y="9"/>
                      <a:pt x="5" y="9"/>
                      <a:pt x="6" y="9"/>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5"/>
                      <a:pt x="16" y="5"/>
                      <a:pt x="16" y="5"/>
                    </a:cubicBezTo>
                    <a:cubicBezTo>
                      <a:pt x="16" y="6"/>
                      <a:pt x="16" y="6"/>
                      <a:pt x="16" y="6"/>
                    </a:cubicBezTo>
                    <a:cubicBezTo>
                      <a:pt x="14" y="18"/>
                      <a:pt x="14" y="18"/>
                      <a:pt x="14" y="18"/>
                    </a:cubicBezTo>
                    <a:cubicBezTo>
                      <a:pt x="13" y="19"/>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2" y="19"/>
                      <a:pt x="12" y="19"/>
                      <a:pt x="12" y="19"/>
                    </a:cubicBezTo>
                    <a:cubicBezTo>
                      <a:pt x="5" y="12"/>
                      <a:pt x="5" y="12"/>
                      <a:pt x="5" y="12"/>
                    </a:cubicBezTo>
                    <a:cubicBezTo>
                      <a:pt x="4" y="13"/>
                      <a:pt x="4" y="13"/>
                      <a:pt x="4" y="13"/>
                    </a:cubicBezTo>
                    <a:cubicBezTo>
                      <a:pt x="2" y="14"/>
                      <a:pt x="2" y="14"/>
                      <a:pt x="2" y="14"/>
                    </a:cubicBezTo>
                    <a:cubicBezTo>
                      <a:pt x="9" y="22"/>
                      <a:pt x="9" y="22"/>
                      <a:pt x="9" y="22"/>
                    </a:cubicBezTo>
                    <a:cubicBezTo>
                      <a:pt x="10" y="23"/>
                      <a:pt x="11" y="24"/>
                      <a:pt x="13" y="24"/>
                    </a:cubicBezTo>
                    <a:cubicBezTo>
                      <a:pt x="14" y="24"/>
                      <a:pt x="15" y="24"/>
                      <a:pt x="16" y="23"/>
                    </a:cubicBezTo>
                    <a:cubicBezTo>
                      <a:pt x="17" y="22"/>
                      <a:pt x="17" y="21"/>
                      <a:pt x="18" y="19"/>
                    </a:cubicBezTo>
                    <a:cubicBezTo>
                      <a:pt x="20" y="7"/>
                      <a:pt x="20" y="7"/>
                      <a:pt x="20" y="7"/>
                    </a:cubicBezTo>
                    <a:cubicBezTo>
                      <a:pt x="21" y="7"/>
                      <a:pt x="21" y="6"/>
                      <a:pt x="21" y="5"/>
                    </a:cubicBezTo>
                    <a:cubicBezTo>
                      <a:pt x="21" y="4"/>
                      <a:pt x="20" y="3"/>
                      <a:pt x="20" y="2"/>
                    </a:cubicBezTo>
                    <a:cubicBezTo>
                      <a:pt x="19" y="1"/>
                      <a:pt x="17" y="0"/>
                      <a:pt x="16" y="0"/>
                    </a:cubicBezTo>
                    <a:cubicBezTo>
                      <a:pt x="15" y="0"/>
                      <a:pt x="15" y="0"/>
                      <a:pt x="14" y="0"/>
                    </a:cubicBezTo>
                    <a:cubicBezTo>
                      <a:pt x="4" y="5"/>
                      <a:pt x="4" y="5"/>
                      <a:pt x="4" y="5"/>
                    </a:cubicBezTo>
                    <a:cubicBezTo>
                      <a:pt x="2" y="6"/>
                      <a:pt x="0" y="8"/>
                      <a:pt x="0" y="10"/>
                    </a:cubicBezTo>
                    <a:cubicBezTo>
                      <a:pt x="0" y="12"/>
                      <a:pt x="1" y="13"/>
                      <a:pt x="2" y="14"/>
                    </a:cubicBezTo>
                    <a:lnTo>
                      <a:pt x="4" y="13"/>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27" name="Freeform 292"/>
              <p:cNvSpPr>
                <a:spLocks/>
              </p:cNvSpPr>
              <p:nvPr/>
            </p:nvSpPr>
            <p:spPr bwMode="auto">
              <a:xfrm>
                <a:off x="-5054600" y="2554285"/>
                <a:ext cx="112712" cy="128587"/>
              </a:xfrm>
              <a:custGeom>
                <a:avLst/>
                <a:gdLst/>
                <a:ahLst/>
                <a:cxnLst>
                  <a:cxn ang="0">
                    <a:pos x="7" y="6"/>
                  </a:cxn>
                  <a:cxn ang="0">
                    <a:pos x="7" y="4"/>
                  </a:cxn>
                  <a:cxn ang="0">
                    <a:pos x="7" y="4"/>
                  </a:cxn>
                  <a:cxn ang="0">
                    <a:pos x="6" y="3"/>
                  </a:cxn>
                  <a:cxn ang="0">
                    <a:pos x="6" y="3"/>
                  </a:cxn>
                  <a:cxn ang="0">
                    <a:pos x="7" y="4"/>
                  </a:cxn>
                  <a:cxn ang="0">
                    <a:pos x="6" y="5"/>
                  </a:cxn>
                  <a:cxn ang="0">
                    <a:pos x="5" y="4"/>
                  </a:cxn>
                  <a:cxn ang="0">
                    <a:pos x="6" y="3"/>
                  </a:cxn>
                  <a:cxn ang="0">
                    <a:pos x="6" y="3"/>
                  </a:cxn>
                  <a:cxn ang="0">
                    <a:pos x="5" y="4"/>
                  </a:cxn>
                  <a:cxn ang="0">
                    <a:pos x="4" y="4"/>
                  </a:cxn>
                  <a:cxn ang="0">
                    <a:pos x="4" y="4"/>
                  </a:cxn>
                  <a:cxn ang="0">
                    <a:pos x="4" y="4"/>
                  </a:cxn>
                  <a:cxn ang="0">
                    <a:pos x="5" y="6"/>
                  </a:cxn>
                  <a:cxn ang="0">
                    <a:pos x="7" y="14"/>
                  </a:cxn>
                  <a:cxn ang="0">
                    <a:pos x="15" y="21"/>
                  </a:cxn>
                  <a:cxn ang="0">
                    <a:pos x="23" y="24"/>
                  </a:cxn>
                  <a:cxn ang="0">
                    <a:pos x="24" y="24"/>
                  </a:cxn>
                  <a:cxn ang="0">
                    <a:pos x="24" y="24"/>
                  </a:cxn>
                  <a:cxn ang="0">
                    <a:pos x="24" y="24"/>
                  </a:cxn>
                  <a:cxn ang="0">
                    <a:pos x="24" y="24"/>
                  </a:cxn>
                  <a:cxn ang="0">
                    <a:pos x="24" y="24"/>
                  </a:cxn>
                  <a:cxn ang="0">
                    <a:pos x="24" y="24"/>
                  </a:cxn>
                  <a:cxn ang="0">
                    <a:pos x="25" y="27"/>
                  </a:cxn>
                  <a:cxn ang="0">
                    <a:pos x="25" y="29"/>
                  </a:cxn>
                  <a:cxn ang="0">
                    <a:pos x="19" y="29"/>
                  </a:cxn>
                  <a:cxn ang="0">
                    <a:pos x="7" y="22"/>
                  </a:cxn>
                  <a:cxn ang="0">
                    <a:pos x="5" y="17"/>
                  </a:cxn>
                  <a:cxn ang="0">
                    <a:pos x="7" y="6"/>
                  </a:cxn>
                  <a:cxn ang="0">
                    <a:pos x="3" y="5"/>
                  </a:cxn>
                  <a:cxn ang="0">
                    <a:pos x="0" y="17"/>
                  </a:cxn>
                  <a:cxn ang="0">
                    <a:pos x="5" y="26"/>
                  </a:cxn>
                  <a:cxn ang="0">
                    <a:pos x="18" y="33"/>
                  </a:cxn>
                  <a:cxn ang="0">
                    <a:pos x="28" y="32"/>
                  </a:cxn>
                  <a:cxn ang="0">
                    <a:pos x="30" y="26"/>
                  </a:cxn>
                  <a:cxn ang="0">
                    <a:pos x="24" y="20"/>
                  </a:cxn>
                  <a:cxn ang="0">
                    <a:pos x="23" y="20"/>
                  </a:cxn>
                  <a:cxn ang="0">
                    <a:pos x="20" y="19"/>
                  </a:cxn>
                  <a:cxn ang="0">
                    <a:pos x="13" y="15"/>
                  </a:cxn>
                  <a:cxn ang="0">
                    <a:pos x="9" y="7"/>
                  </a:cxn>
                  <a:cxn ang="0">
                    <a:pos x="8" y="3"/>
                  </a:cxn>
                  <a:cxn ang="0">
                    <a:pos x="7" y="1"/>
                  </a:cxn>
                  <a:cxn ang="0">
                    <a:pos x="5" y="1"/>
                  </a:cxn>
                  <a:cxn ang="0">
                    <a:pos x="3" y="5"/>
                  </a:cxn>
                </a:cxnLst>
                <a:rect l="0" t="0" r="r" b="b"/>
                <a:pathLst>
                  <a:path w="30" h="34">
                    <a:moveTo>
                      <a:pt x="5" y="5"/>
                    </a:moveTo>
                    <a:cubicBezTo>
                      <a:pt x="7" y="6"/>
                      <a:pt x="7" y="6"/>
                      <a:pt x="7" y="6"/>
                    </a:cubicBezTo>
                    <a:cubicBezTo>
                      <a:pt x="7" y="5"/>
                      <a:pt x="7" y="4"/>
                      <a:pt x="7" y="4"/>
                    </a:cubicBezTo>
                    <a:cubicBezTo>
                      <a:pt x="7" y="4"/>
                      <a:pt x="7" y="4"/>
                      <a:pt x="7" y="4"/>
                    </a:cubicBezTo>
                    <a:cubicBezTo>
                      <a:pt x="6" y="3"/>
                      <a:pt x="6" y="3"/>
                      <a:pt x="6" y="3"/>
                    </a:cubicBezTo>
                    <a:cubicBezTo>
                      <a:pt x="7" y="4"/>
                      <a:pt x="7" y="4"/>
                      <a:pt x="7" y="4"/>
                    </a:cubicBezTo>
                    <a:cubicBezTo>
                      <a:pt x="7" y="4"/>
                      <a:pt x="7" y="4"/>
                      <a:pt x="7" y="4"/>
                    </a:cubicBezTo>
                    <a:cubicBezTo>
                      <a:pt x="6" y="3"/>
                      <a:pt x="6" y="3"/>
                      <a:pt x="6" y="3"/>
                    </a:cubicBezTo>
                    <a:cubicBezTo>
                      <a:pt x="7" y="4"/>
                      <a:pt x="7" y="4"/>
                      <a:pt x="7" y="4"/>
                    </a:cubicBezTo>
                    <a:cubicBezTo>
                      <a:pt x="6" y="3"/>
                      <a:pt x="6" y="3"/>
                      <a:pt x="6" y="3"/>
                    </a:cubicBezTo>
                    <a:cubicBezTo>
                      <a:pt x="6" y="5"/>
                      <a:pt x="6" y="5"/>
                      <a:pt x="6" y="5"/>
                    </a:cubicBezTo>
                    <a:cubicBezTo>
                      <a:pt x="7" y="4"/>
                      <a:pt x="7" y="4"/>
                      <a:pt x="7" y="4"/>
                    </a:cubicBezTo>
                    <a:cubicBezTo>
                      <a:pt x="6" y="3"/>
                      <a:pt x="6" y="3"/>
                      <a:pt x="6" y="3"/>
                    </a:cubicBezTo>
                    <a:cubicBezTo>
                      <a:pt x="6" y="5"/>
                      <a:pt x="6" y="5"/>
                      <a:pt x="6" y="5"/>
                    </a:cubicBezTo>
                    <a:cubicBezTo>
                      <a:pt x="6" y="3"/>
                      <a:pt x="6" y="3"/>
                      <a:pt x="6" y="3"/>
                    </a:cubicBezTo>
                    <a:cubicBezTo>
                      <a:pt x="5" y="4"/>
                      <a:pt x="5" y="4"/>
                      <a:pt x="5" y="4"/>
                    </a:cubicBezTo>
                    <a:cubicBezTo>
                      <a:pt x="5" y="5"/>
                      <a:pt x="5" y="5"/>
                      <a:pt x="6" y="5"/>
                    </a:cubicBezTo>
                    <a:cubicBezTo>
                      <a:pt x="6" y="3"/>
                      <a:pt x="6" y="3"/>
                      <a:pt x="6" y="3"/>
                    </a:cubicBezTo>
                    <a:cubicBezTo>
                      <a:pt x="5" y="4"/>
                      <a:pt x="5" y="4"/>
                      <a:pt x="5" y="4"/>
                    </a:cubicBezTo>
                    <a:cubicBezTo>
                      <a:pt x="6" y="3"/>
                      <a:pt x="6" y="3"/>
                      <a:pt x="6" y="3"/>
                    </a:cubicBezTo>
                    <a:cubicBezTo>
                      <a:pt x="4" y="4"/>
                      <a:pt x="4" y="4"/>
                      <a:pt x="4" y="4"/>
                    </a:cubicBezTo>
                    <a:cubicBezTo>
                      <a:pt x="4" y="4"/>
                      <a:pt x="4" y="4"/>
                      <a:pt x="5" y="4"/>
                    </a:cubicBezTo>
                    <a:cubicBezTo>
                      <a:pt x="6" y="3"/>
                      <a:pt x="6" y="3"/>
                      <a:pt x="6" y="3"/>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5"/>
                      <a:pt x="5" y="6"/>
                    </a:cubicBezTo>
                    <a:cubicBezTo>
                      <a:pt x="5" y="8"/>
                      <a:pt x="5" y="8"/>
                      <a:pt x="5" y="8"/>
                    </a:cubicBezTo>
                    <a:cubicBezTo>
                      <a:pt x="5" y="10"/>
                      <a:pt x="6" y="12"/>
                      <a:pt x="7" y="14"/>
                    </a:cubicBezTo>
                    <a:cubicBezTo>
                      <a:pt x="8" y="16"/>
                      <a:pt x="9" y="18"/>
                      <a:pt x="11" y="19"/>
                    </a:cubicBezTo>
                    <a:cubicBezTo>
                      <a:pt x="15" y="21"/>
                      <a:pt x="15" y="21"/>
                      <a:pt x="15" y="21"/>
                    </a:cubicBezTo>
                    <a:cubicBezTo>
                      <a:pt x="16" y="22"/>
                      <a:pt x="17" y="23"/>
                      <a:pt x="19" y="23"/>
                    </a:cubicBezTo>
                    <a:cubicBezTo>
                      <a:pt x="20" y="24"/>
                      <a:pt x="22" y="24"/>
                      <a:pt x="23"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5" y="25"/>
                    </a:cubicBezTo>
                    <a:cubicBezTo>
                      <a:pt x="25" y="25"/>
                      <a:pt x="25" y="26"/>
                      <a:pt x="25" y="27"/>
                    </a:cubicBezTo>
                    <a:cubicBezTo>
                      <a:pt x="26" y="27"/>
                      <a:pt x="26" y="27"/>
                      <a:pt x="26" y="27"/>
                    </a:cubicBezTo>
                    <a:cubicBezTo>
                      <a:pt x="26" y="28"/>
                      <a:pt x="25" y="29"/>
                      <a:pt x="25" y="29"/>
                    </a:cubicBezTo>
                    <a:cubicBezTo>
                      <a:pt x="25" y="30"/>
                      <a:pt x="24" y="30"/>
                      <a:pt x="24" y="30"/>
                    </a:cubicBezTo>
                    <a:cubicBezTo>
                      <a:pt x="22" y="30"/>
                      <a:pt x="21" y="29"/>
                      <a:pt x="19" y="29"/>
                    </a:cubicBezTo>
                    <a:cubicBezTo>
                      <a:pt x="18" y="29"/>
                      <a:pt x="16" y="28"/>
                      <a:pt x="15" y="27"/>
                    </a:cubicBezTo>
                    <a:cubicBezTo>
                      <a:pt x="7" y="22"/>
                      <a:pt x="7" y="22"/>
                      <a:pt x="7" y="22"/>
                    </a:cubicBezTo>
                    <a:cubicBezTo>
                      <a:pt x="7" y="22"/>
                      <a:pt x="6" y="21"/>
                      <a:pt x="5" y="20"/>
                    </a:cubicBezTo>
                    <a:cubicBezTo>
                      <a:pt x="5" y="19"/>
                      <a:pt x="5" y="18"/>
                      <a:pt x="5" y="17"/>
                    </a:cubicBezTo>
                    <a:cubicBezTo>
                      <a:pt x="5" y="16"/>
                      <a:pt x="5" y="16"/>
                      <a:pt x="5" y="15"/>
                    </a:cubicBezTo>
                    <a:cubicBezTo>
                      <a:pt x="7" y="6"/>
                      <a:pt x="7" y="6"/>
                      <a:pt x="7" y="6"/>
                    </a:cubicBezTo>
                    <a:cubicBezTo>
                      <a:pt x="5" y="5"/>
                      <a:pt x="5" y="5"/>
                      <a:pt x="5" y="5"/>
                    </a:cubicBezTo>
                    <a:cubicBezTo>
                      <a:pt x="3" y="5"/>
                      <a:pt x="3" y="5"/>
                      <a:pt x="3" y="5"/>
                    </a:cubicBezTo>
                    <a:cubicBezTo>
                      <a:pt x="1" y="14"/>
                      <a:pt x="1" y="14"/>
                      <a:pt x="1" y="14"/>
                    </a:cubicBezTo>
                    <a:cubicBezTo>
                      <a:pt x="0" y="15"/>
                      <a:pt x="0" y="16"/>
                      <a:pt x="0" y="17"/>
                    </a:cubicBezTo>
                    <a:cubicBezTo>
                      <a:pt x="0" y="18"/>
                      <a:pt x="1" y="20"/>
                      <a:pt x="2" y="22"/>
                    </a:cubicBezTo>
                    <a:cubicBezTo>
                      <a:pt x="2" y="24"/>
                      <a:pt x="3" y="25"/>
                      <a:pt x="5" y="26"/>
                    </a:cubicBezTo>
                    <a:cubicBezTo>
                      <a:pt x="13" y="31"/>
                      <a:pt x="13" y="31"/>
                      <a:pt x="13" y="31"/>
                    </a:cubicBezTo>
                    <a:cubicBezTo>
                      <a:pt x="14" y="32"/>
                      <a:pt x="16" y="33"/>
                      <a:pt x="18" y="33"/>
                    </a:cubicBezTo>
                    <a:cubicBezTo>
                      <a:pt x="20" y="34"/>
                      <a:pt x="22" y="34"/>
                      <a:pt x="24" y="34"/>
                    </a:cubicBezTo>
                    <a:cubicBezTo>
                      <a:pt x="25" y="34"/>
                      <a:pt x="27" y="33"/>
                      <a:pt x="28" y="32"/>
                    </a:cubicBezTo>
                    <a:cubicBezTo>
                      <a:pt x="29" y="31"/>
                      <a:pt x="30" y="29"/>
                      <a:pt x="30" y="27"/>
                    </a:cubicBezTo>
                    <a:cubicBezTo>
                      <a:pt x="30" y="27"/>
                      <a:pt x="30" y="27"/>
                      <a:pt x="30" y="26"/>
                    </a:cubicBezTo>
                    <a:cubicBezTo>
                      <a:pt x="29" y="25"/>
                      <a:pt x="29" y="23"/>
                      <a:pt x="28" y="22"/>
                    </a:cubicBezTo>
                    <a:cubicBezTo>
                      <a:pt x="27" y="21"/>
                      <a:pt x="26" y="20"/>
                      <a:pt x="24" y="20"/>
                    </a:cubicBezTo>
                    <a:cubicBezTo>
                      <a:pt x="23" y="20"/>
                      <a:pt x="23" y="20"/>
                      <a:pt x="23" y="20"/>
                    </a:cubicBezTo>
                    <a:cubicBezTo>
                      <a:pt x="23" y="20"/>
                      <a:pt x="23" y="20"/>
                      <a:pt x="23" y="20"/>
                    </a:cubicBezTo>
                    <a:cubicBezTo>
                      <a:pt x="23" y="20"/>
                      <a:pt x="23" y="20"/>
                      <a:pt x="23" y="20"/>
                    </a:cubicBezTo>
                    <a:cubicBezTo>
                      <a:pt x="22" y="20"/>
                      <a:pt x="21" y="20"/>
                      <a:pt x="20" y="19"/>
                    </a:cubicBezTo>
                    <a:cubicBezTo>
                      <a:pt x="19" y="19"/>
                      <a:pt x="18" y="18"/>
                      <a:pt x="17" y="18"/>
                    </a:cubicBezTo>
                    <a:cubicBezTo>
                      <a:pt x="13" y="15"/>
                      <a:pt x="13" y="15"/>
                      <a:pt x="13" y="15"/>
                    </a:cubicBezTo>
                    <a:cubicBezTo>
                      <a:pt x="13" y="15"/>
                      <a:pt x="12" y="14"/>
                      <a:pt x="11" y="12"/>
                    </a:cubicBezTo>
                    <a:cubicBezTo>
                      <a:pt x="10" y="10"/>
                      <a:pt x="9" y="9"/>
                      <a:pt x="9" y="7"/>
                    </a:cubicBezTo>
                    <a:cubicBezTo>
                      <a:pt x="9" y="5"/>
                      <a:pt x="9" y="5"/>
                      <a:pt x="9" y="5"/>
                    </a:cubicBezTo>
                    <a:cubicBezTo>
                      <a:pt x="9" y="4"/>
                      <a:pt x="9" y="3"/>
                      <a:pt x="8" y="3"/>
                    </a:cubicBezTo>
                    <a:cubicBezTo>
                      <a:pt x="8" y="2"/>
                      <a:pt x="8" y="2"/>
                      <a:pt x="8" y="1"/>
                    </a:cubicBezTo>
                    <a:cubicBezTo>
                      <a:pt x="7" y="1"/>
                      <a:pt x="7" y="1"/>
                      <a:pt x="7" y="1"/>
                    </a:cubicBezTo>
                    <a:cubicBezTo>
                      <a:pt x="6" y="0"/>
                      <a:pt x="6" y="0"/>
                      <a:pt x="6" y="0"/>
                    </a:cubicBezTo>
                    <a:cubicBezTo>
                      <a:pt x="5" y="0"/>
                      <a:pt x="5" y="1"/>
                      <a:pt x="5" y="1"/>
                    </a:cubicBezTo>
                    <a:cubicBezTo>
                      <a:pt x="4" y="1"/>
                      <a:pt x="4" y="1"/>
                      <a:pt x="4" y="2"/>
                    </a:cubicBezTo>
                    <a:cubicBezTo>
                      <a:pt x="3" y="3"/>
                      <a:pt x="3" y="4"/>
                      <a:pt x="3" y="5"/>
                    </a:cubicBezTo>
                    <a:lnTo>
                      <a:pt x="5" y="5"/>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28" name="Freeform 293"/>
              <p:cNvSpPr>
                <a:spLocks/>
              </p:cNvSpPr>
              <p:nvPr/>
            </p:nvSpPr>
            <p:spPr bwMode="auto">
              <a:xfrm>
                <a:off x="-5126037" y="2482848"/>
                <a:ext cx="52388" cy="60325"/>
              </a:xfrm>
              <a:custGeom>
                <a:avLst/>
                <a:gdLst/>
                <a:ahLst/>
                <a:cxnLst>
                  <a:cxn ang="0">
                    <a:pos x="2" y="8"/>
                  </a:cxn>
                  <a:cxn ang="0">
                    <a:pos x="4" y="8"/>
                  </a:cxn>
                  <a:cxn ang="0">
                    <a:pos x="5" y="6"/>
                  </a:cxn>
                  <a:cxn ang="0">
                    <a:pos x="7" y="4"/>
                  </a:cxn>
                  <a:cxn ang="0">
                    <a:pos x="9" y="5"/>
                  </a:cxn>
                  <a:cxn ang="0">
                    <a:pos x="10" y="8"/>
                  </a:cxn>
                  <a:cxn ang="0">
                    <a:pos x="10" y="8"/>
                  </a:cxn>
                  <a:cxn ang="0">
                    <a:pos x="8" y="11"/>
                  </a:cxn>
                  <a:cxn ang="0">
                    <a:pos x="6" y="12"/>
                  </a:cxn>
                  <a:cxn ang="0">
                    <a:pos x="5" y="11"/>
                  </a:cxn>
                  <a:cxn ang="0">
                    <a:pos x="4" y="9"/>
                  </a:cxn>
                  <a:cxn ang="0">
                    <a:pos x="4" y="8"/>
                  </a:cxn>
                  <a:cxn ang="0">
                    <a:pos x="2" y="8"/>
                  </a:cxn>
                  <a:cxn ang="0">
                    <a:pos x="0" y="8"/>
                  </a:cxn>
                  <a:cxn ang="0">
                    <a:pos x="0" y="9"/>
                  </a:cxn>
                  <a:cxn ang="0">
                    <a:pos x="2" y="14"/>
                  </a:cxn>
                  <a:cxn ang="0">
                    <a:pos x="6" y="16"/>
                  </a:cxn>
                  <a:cxn ang="0">
                    <a:pos x="12" y="14"/>
                  </a:cxn>
                  <a:cxn ang="0">
                    <a:pos x="14" y="8"/>
                  </a:cxn>
                  <a:cxn ang="0">
                    <a:pos x="14" y="8"/>
                  </a:cxn>
                  <a:cxn ang="0">
                    <a:pos x="12" y="3"/>
                  </a:cxn>
                  <a:cxn ang="0">
                    <a:pos x="7" y="0"/>
                  </a:cxn>
                  <a:cxn ang="0">
                    <a:pos x="2" y="3"/>
                  </a:cxn>
                  <a:cxn ang="0">
                    <a:pos x="0" y="8"/>
                  </a:cxn>
                  <a:cxn ang="0">
                    <a:pos x="2" y="8"/>
                  </a:cxn>
                </a:cxnLst>
                <a:rect l="0" t="0" r="r" b="b"/>
                <a:pathLst>
                  <a:path w="14" h="16">
                    <a:moveTo>
                      <a:pt x="2" y="8"/>
                    </a:moveTo>
                    <a:cubicBezTo>
                      <a:pt x="4" y="8"/>
                      <a:pt x="4" y="8"/>
                      <a:pt x="4" y="8"/>
                    </a:cubicBezTo>
                    <a:cubicBezTo>
                      <a:pt x="4" y="7"/>
                      <a:pt x="5" y="6"/>
                      <a:pt x="5" y="6"/>
                    </a:cubicBezTo>
                    <a:cubicBezTo>
                      <a:pt x="6" y="5"/>
                      <a:pt x="7" y="4"/>
                      <a:pt x="7" y="4"/>
                    </a:cubicBezTo>
                    <a:cubicBezTo>
                      <a:pt x="8" y="4"/>
                      <a:pt x="8" y="5"/>
                      <a:pt x="9" y="5"/>
                    </a:cubicBezTo>
                    <a:cubicBezTo>
                      <a:pt x="9" y="6"/>
                      <a:pt x="10" y="7"/>
                      <a:pt x="10" y="8"/>
                    </a:cubicBezTo>
                    <a:cubicBezTo>
                      <a:pt x="10" y="8"/>
                      <a:pt x="10" y="8"/>
                      <a:pt x="10" y="8"/>
                    </a:cubicBezTo>
                    <a:cubicBezTo>
                      <a:pt x="10" y="9"/>
                      <a:pt x="9" y="10"/>
                      <a:pt x="8" y="11"/>
                    </a:cubicBezTo>
                    <a:cubicBezTo>
                      <a:pt x="8" y="12"/>
                      <a:pt x="7" y="12"/>
                      <a:pt x="6" y="12"/>
                    </a:cubicBezTo>
                    <a:cubicBezTo>
                      <a:pt x="6" y="12"/>
                      <a:pt x="5" y="12"/>
                      <a:pt x="5" y="11"/>
                    </a:cubicBezTo>
                    <a:cubicBezTo>
                      <a:pt x="4" y="11"/>
                      <a:pt x="4" y="10"/>
                      <a:pt x="4" y="9"/>
                    </a:cubicBezTo>
                    <a:cubicBezTo>
                      <a:pt x="4" y="8"/>
                      <a:pt x="4" y="8"/>
                      <a:pt x="4" y="8"/>
                    </a:cubicBezTo>
                    <a:cubicBezTo>
                      <a:pt x="2" y="8"/>
                      <a:pt x="2" y="8"/>
                      <a:pt x="2" y="8"/>
                    </a:cubicBezTo>
                    <a:cubicBezTo>
                      <a:pt x="0" y="8"/>
                      <a:pt x="0" y="8"/>
                      <a:pt x="0" y="8"/>
                    </a:cubicBezTo>
                    <a:cubicBezTo>
                      <a:pt x="0" y="9"/>
                      <a:pt x="0" y="9"/>
                      <a:pt x="0" y="9"/>
                    </a:cubicBezTo>
                    <a:cubicBezTo>
                      <a:pt x="0" y="11"/>
                      <a:pt x="0" y="13"/>
                      <a:pt x="2" y="14"/>
                    </a:cubicBezTo>
                    <a:cubicBezTo>
                      <a:pt x="3" y="15"/>
                      <a:pt x="4" y="16"/>
                      <a:pt x="6" y="16"/>
                    </a:cubicBezTo>
                    <a:cubicBezTo>
                      <a:pt x="9" y="16"/>
                      <a:pt x="10" y="15"/>
                      <a:pt x="12" y="14"/>
                    </a:cubicBezTo>
                    <a:cubicBezTo>
                      <a:pt x="13" y="12"/>
                      <a:pt x="14" y="11"/>
                      <a:pt x="14" y="8"/>
                    </a:cubicBezTo>
                    <a:cubicBezTo>
                      <a:pt x="14" y="8"/>
                      <a:pt x="14" y="8"/>
                      <a:pt x="14" y="8"/>
                    </a:cubicBezTo>
                    <a:cubicBezTo>
                      <a:pt x="14" y="6"/>
                      <a:pt x="13" y="4"/>
                      <a:pt x="12" y="3"/>
                    </a:cubicBezTo>
                    <a:cubicBezTo>
                      <a:pt x="11" y="1"/>
                      <a:pt x="9" y="0"/>
                      <a:pt x="7" y="0"/>
                    </a:cubicBezTo>
                    <a:cubicBezTo>
                      <a:pt x="5" y="0"/>
                      <a:pt x="3" y="1"/>
                      <a:pt x="2" y="3"/>
                    </a:cubicBezTo>
                    <a:cubicBezTo>
                      <a:pt x="1" y="4"/>
                      <a:pt x="0" y="6"/>
                      <a:pt x="0" y="8"/>
                    </a:cubicBezTo>
                    <a:lnTo>
                      <a:pt x="2" y="8"/>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29" name="Freeform 294"/>
              <p:cNvSpPr>
                <a:spLocks/>
              </p:cNvSpPr>
              <p:nvPr/>
            </p:nvSpPr>
            <p:spPr bwMode="auto">
              <a:xfrm>
                <a:off x="-4845050" y="3506786"/>
                <a:ext cx="117475" cy="98425"/>
              </a:xfrm>
              <a:custGeom>
                <a:avLst/>
                <a:gdLst/>
                <a:ahLst/>
                <a:cxnLst>
                  <a:cxn ang="0">
                    <a:pos x="4" y="6"/>
                  </a:cxn>
                  <a:cxn ang="0">
                    <a:pos x="5" y="4"/>
                  </a:cxn>
                  <a:cxn ang="0">
                    <a:pos x="4" y="4"/>
                  </a:cxn>
                  <a:cxn ang="0">
                    <a:pos x="4" y="3"/>
                  </a:cxn>
                  <a:cxn ang="0">
                    <a:pos x="4" y="4"/>
                  </a:cxn>
                  <a:cxn ang="0">
                    <a:pos x="4" y="4"/>
                  </a:cxn>
                  <a:cxn ang="0">
                    <a:pos x="4" y="3"/>
                  </a:cxn>
                  <a:cxn ang="0">
                    <a:pos x="4" y="4"/>
                  </a:cxn>
                  <a:cxn ang="0">
                    <a:pos x="4" y="4"/>
                  </a:cxn>
                  <a:cxn ang="0">
                    <a:pos x="3" y="4"/>
                  </a:cxn>
                  <a:cxn ang="0">
                    <a:pos x="4" y="5"/>
                  </a:cxn>
                  <a:cxn ang="0">
                    <a:pos x="4" y="4"/>
                  </a:cxn>
                  <a:cxn ang="0">
                    <a:pos x="3" y="4"/>
                  </a:cxn>
                  <a:cxn ang="0">
                    <a:pos x="4" y="5"/>
                  </a:cxn>
                  <a:cxn ang="0">
                    <a:pos x="3" y="4"/>
                  </a:cxn>
                  <a:cxn ang="0">
                    <a:pos x="4" y="5"/>
                  </a:cxn>
                  <a:cxn ang="0">
                    <a:pos x="4" y="5"/>
                  </a:cxn>
                  <a:cxn ang="0">
                    <a:pos x="3" y="4"/>
                  </a:cxn>
                  <a:cxn ang="0">
                    <a:pos x="4" y="5"/>
                  </a:cxn>
                  <a:cxn ang="0">
                    <a:pos x="4" y="5"/>
                  </a:cxn>
                  <a:cxn ang="0">
                    <a:pos x="4" y="5"/>
                  </a:cxn>
                  <a:cxn ang="0">
                    <a:pos x="15" y="6"/>
                  </a:cxn>
                  <a:cxn ang="0">
                    <a:pos x="18" y="8"/>
                  </a:cxn>
                  <a:cxn ang="0">
                    <a:pos x="22" y="11"/>
                  </a:cxn>
                  <a:cxn ang="0">
                    <a:pos x="26" y="17"/>
                  </a:cxn>
                  <a:cxn ang="0">
                    <a:pos x="27" y="19"/>
                  </a:cxn>
                  <a:cxn ang="0">
                    <a:pos x="26" y="21"/>
                  </a:cxn>
                  <a:cxn ang="0">
                    <a:pos x="25" y="22"/>
                  </a:cxn>
                  <a:cxn ang="0">
                    <a:pos x="21" y="20"/>
                  </a:cxn>
                  <a:cxn ang="0">
                    <a:pos x="5" y="4"/>
                  </a:cxn>
                  <a:cxn ang="0">
                    <a:pos x="4" y="6"/>
                  </a:cxn>
                  <a:cxn ang="0">
                    <a:pos x="2" y="7"/>
                  </a:cxn>
                  <a:cxn ang="0">
                    <a:pos x="18" y="23"/>
                  </a:cxn>
                  <a:cxn ang="0">
                    <a:pos x="25" y="26"/>
                  </a:cxn>
                  <a:cxn ang="0">
                    <a:pos x="29" y="25"/>
                  </a:cxn>
                  <a:cxn ang="0">
                    <a:pos x="31" y="19"/>
                  </a:cxn>
                  <a:cxn ang="0">
                    <a:pos x="30" y="14"/>
                  </a:cxn>
                  <a:cxn ang="0">
                    <a:pos x="25" y="9"/>
                  </a:cxn>
                  <a:cxn ang="0">
                    <a:pos x="21" y="4"/>
                  </a:cxn>
                  <a:cxn ang="0">
                    <a:pos x="15" y="2"/>
                  </a:cxn>
                  <a:cxn ang="0">
                    <a:pos x="5" y="1"/>
                  </a:cxn>
                  <a:cxn ang="0">
                    <a:pos x="4" y="0"/>
                  </a:cxn>
                  <a:cxn ang="0">
                    <a:pos x="1" y="1"/>
                  </a:cxn>
                  <a:cxn ang="0">
                    <a:pos x="0" y="4"/>
                  </a:cxn>
                  <a:cxn ang="0">
                    <a:pos x="1" y="6"/>
                  </a:cxn>
                  <a:cxn ang="0">
                    <a:pos x="2" y="7"/>
                  </a:cxn>
                  <a:cxn ang="0">
                    <a:pos x="4" y="6"/>
                  </a:cxn>
                </a:cxnLst>
                <a:rect l="0" t="0" r="r" b="b"/>
                <a:pathLst>
                  <a:path w="31" h="26">
                    <a:moveTo>
                      <a:pt x="4" y="6"/>
                    </a:moveTo>
                    <a:cubicBezTo>
                      <a:pt x="5" y="4"/>
                      <a:pt x="5" y="4"/>
                      <a:pt x="5" y="4"/>
                    </a:cubicBezTo>
                    <a:cubicBezTo>
                      <a:pt x="5" y="4"/>
                      <a:pt x="5" y="4"/>
                      <a:pt x="4" y="4"/>
                    </a:cubicBezTo>
                    <a:cubicBezTo>
                      <a:pt x="4" y="3"/>
                      <a:pt x="4" y="3"/>
                      <a:pt x="4" y="3"/>
                    </a:cubicBezTo>
                    <a:cubicBezTo>
                      <a:pt x="4" y="4"/>
                      <a:pt x="4" y="4"/>
                      <a:pt x="4" y="4"/>
                    </a:cubicBezTo>
                    <a:cubicBezTo>
                      <a:pt x="4" y="4"/>
                      <a:pt x="4" y="4"/>
                      <a:pt x="4" y="4"/>
                    </a:cubicBezTo>
                    <a:cubicBezTo>
                      <a:pt x="4" y="3"/>
                      <a:pt x="4" y="3"/>
                      <a:pt x="4" y="3"/>
                    </a:cubicBezTo>
                    <a:cubicBezTo>
                      <a:pt x="4" y="4"/>
                      <a:pt x="4" y="4"/>
                      <a:pt x="4" y="4"/>
                    </a:cubicBezTo>
                    <a:cubicBezTo>
                      <a:pt x="4" y="4"/>
                      <a:pt x="4" y="4"/>
                      <a:pt x="4" y="4"/>
                    </a:cubicBezTo>
                    <a:cubicBezTo>
                      <a:pt x="3" y="4"/>
                      <a:pt x="3" y="4"/>
                      <a:pt x="3" y="4"/>
                    </a:cubicBezTo>
                    <a:cubicBezTo>
                      <a:pt x="4" y="5"/>
                      <a:pt x="4" y="5"/>
                      <a:pt x="4" y="5"/>
                    </a:cubicBezTo>
                    <a:cubicBezTo>
                      <a:pt x="4" y="4"/>
                      <a:pt x="4" y="4"/>
                      <a:pt x="4" y="4"/>
                    </a:cubicBezTo>
                    <a:cubicBezTo>
                      <a:pt x="3" y="4"/>
                      <a:pt x="3" y="4"/>
                      <a:pt x="3" y="4"/>
                    </a:cubicBezTo>
                    <a:cubicBezTo>
                      <a:pt x="4" y="5"/>
                      <a:pt x="4" y="5"/>
                      <a:pt x="4" y="5"/>
                    </a:cubicBezTo>
                    <a:cubicBezTo>
                      <a:pt x="3" y="4"/>
                      <a:pt x="3" y="4"/>
                      <a:pt x="3" y="4"/>
                    </a:cubicBezTo>
                    <a:cubicBezTo>
                      <a:pt x="4" y="5"/>
                      <a:pt x="4" y="5"/>
                      <a:pt x="4" y="5"/>
                    </a:cubicBezTo>
                    <a:cubicBezTo>
                      <a:pt x="4" y="5"/>
                      <a:pt x="4" y="5"/>
                      <a:pt x="4" y="5"/>
                    </a:cubicBezTo>
                    <a:cubicBezTo>
                      <a:pt x="3" y="4"/>
                      <a:pt x="3" y="4"/>
                      <a:pt x="3" y="4"/>
                    </a:cubicBezTo>
                    <a:cubicBezTo>
                      <a:pt x="4" y="5"/>
                      <a:pt x="4" y="5"/>
                      <a:pt x="4" y="5"/>
                    </a:cubicBezTo>
                    <a:cubicBezTo>
                      <a:pt x="4" y="5"/>
                      <a:pt x="4" y="5"/>
                      <a:pt x="4" y="5"/>
                    </a:cubicBezTo>
                    <a:cubicBezTo>
                      <a:pt x="4" y="5"/>
                      <a:pt x="4" y="5"/>
                      <a:pt x="4" y="5"/>
                    </a:cubicBezTo>
                    <a:cubicBezTo>
                      <a:pt x="15" y="6"/>
                      <a:pt x="15" y="6"/>
                      <a:pt x="15" y="6"/>
                    </a:cubicBezTo>
                    <a:cubicBezTo>
                      <a:pt x="16" y="7"/>
                      <a:pt x="17" y="7"/>
                      <a:pt x="18" y="8"/>
                    </a:cubicBezTo>
                    <a:cubicBezTo>
                      <a:pt x="20" y="9"/>
                      <a:pt x="21" y="10"/>
                      <a:pt x="22" y="11"/>
                    </a:cubicBezTo>
                    <a:cubicBezTo>
                      <a:pt x="26" y="17"/>
                      <a:pt x="26" y="17"/>
                      <a:pt x="26" y="17"/>
                    </a:cubicBezTo>
                    <a:cubicBezTo>
                      <a:pt x="27" y="18"/>
                      <a:pt x="27" y="18"/>
                      <a:pt x="27" y="19"/>
                    </a:cubicBezTo>
                    <a:cubicBezTo>
                      <a:pt x="27" y="20"/>
                      <a:pt x="27" y="21"/>
                      <a:pt x="26" y="21"/>
                    </a:cubicBezTo>
                    <a:cubicBezTo>
                      <a:pt x="25" y="22"/>
                      <a:pt x="25" y="22"/>
                      <a:pt x="25" y="22"/>
                    </a:cubicBezTo>
                    <a:cubicBezTo>
                      <a:pt x="23" y="22"/>
                      <a:pt x="22" y="21"/>
                      <a:pt x="21" y="20"/>
                    </a:cubicBezTo>
                    <a:cubicBezTo>
                      <a:pt x="5" y="4"/>
                      <a:pt x="5" y="4"/>
                      <a:pt x="5" y="4"/>
                    </a:cubicBezTo>
                    <a:cubicBezTo>
                      <a:pt x="4" y="6"/>
                      <a:pt x="4" y="6"/>
                      <a:pt x="4" y="6"/>
                    </a:cubicBezTo>
                    <a:cubicBezTo>
                      <a:pt x="2" y="7"/>
                      <a:pt x="2" y="7"/>
                      <a:pt x="2" y="7"/>
                    </a:cubicBezTo>
                    <a:cubicBezTo>
                      <a:pt x="18" y="23"/>
                      <a:pt x="18" y="23"/>
                      <a:pt x="18" y="23"/>
                    </a:cubicBezTo>
                    <a:cubicBezTo>
                      <a:pt x="20" y="25"/>
                      <a:pt x="22" y="26"/>
                      <a:pt x="25" y="26"/>
                    </a:cubicBezTo>
                    <a:cubicBezTo>
                      <a:pt x="26" y="26"/>
                      <a:pt x="28" y="25"/>
                      <a:pt x="29" y="25"/>
                    </a:cubicBezTo>
                    <a:cubicBezTo>
                      <a:pt x="31" y="23"/>
                      <a:pt x="31" y="21"/>
                      <a:pt x="31" y="19"/>
                    </a:cubicBezTo>
                    <a:cubicBezTo>
                      <a:pt x="31" y="17"/>
                      <a:pt x="31" y="16"/>
                      <a:pt x="30" y="14"/>
                    </a:cubicBezTo>
                    <a:cubicBezTo>
                      <a:pt x="25" y="9"/>
                      <a:pt x="25" y="9"/>
                      <a:pt x="25" y="9"/>
                    </a:cubicBezTo>
                    <a:cubicBezTo>
                      <a:pt x="24" y="7"/>
                      <a:pt x="23" y="6"/>
                      <a:pt x="21" y="4"/>
                    </a:cubicBezTo>
                    <a:cubicBezTo>
                      <a:pt x="19" y="3"/>
                      <a:pt x="17" y="2"/>
                      <a:pt x="15" y="2"/>
                    </a:cubicBezTo>
                    <a:cubicBezTo>
                      <a:pt x="5" y="1"/>
                      <a:pt x="5" y="1"/>
                      <a:pt x="5" y="1"/>
                    </a:cubicBezTo>
                    <a:cubicBezTo>
                      <a:pt x="4" y="0"/>
                      <a:pt x="4" y="0"/>
                      <a:pt x="4" y="0"/>
                    </a:cubicBezTo>
                    <a:cubicBezTo>
                      <a:pt x="3" y="0"/>
                      <a:pt x="2" y="1"/>
                      <a:pt x="1" y="1"/>
                    </a:cubicBezTo>
                    <a:cubicBezTo>
                      <a:pt x="1" y="2"/>
                      <a:pt x="0" y="3"/>
                      <a:pt x="0" y="4"/>
                    </a:cubicBezTo>
                    <a:cubicBezTo>
                      <a:pt x="0" y="4"/>
                      <a:pt x="0" y="5"/>
                      <a:pt x="1" y="6"/>
                    </a:cubicBezTo>
                    <a:cubicBezTo>
                      <a:pt x="2" y="7"/>
                      <a:pt x="2" y="7"/>
                      <a:pt x="2" y="7"/>
                    </a:cubicBezTo>
                    <a:lnTo>
                      <a:pt x="4" y="6"/>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30" name="Freeform 295"/>
              <p:cNvSpPr>
                <a:spLocks/>
              </p:cNvSpPr>
              <p:nvPr/>
            </p:nvSpPr>
            <p:spPr bwMode="auto">
              <a:xfrm>
                <a:off x="-4454525" y="2663823"/>
                <a:ext cx="95250" cy="57150"/>
              </a:xfrm>
              <a:custGeom>
                <a:avLst/>
                <a:gdLst/>
                <a:ahLst/>
                <a:cxnLst>
                  <a:cxn ang="0">
                    <a:pos x="3" y="7"/>
                  </a:cxn>
                  <a:cxn ang="0">
                    <a:pos x="5" y="7"/>
                  </a:cxn>
                  <a:cxn ang="0">
                    <a:pos x="5" y="6"/>
                  </a:cxn>
                  <a:cxn ang="0">
                    <a:pos x="5" y="4"/>
                  </a:cxn>
                  <a:cxn ang="0">
                    <a:pos x="7" y="4"/>
                  </a:cxn>
                  <a:cxn ang="0">
                    <a:pos x="17" y="4"/>
                  </a:cxn>
                  <a:cxn ang="0">
                    <a:pos x="19" y="5"/>
                  </a:cxn>
                  <a:cxn ang="0">
                    <a:pos x="20" y="7"/>
                  </a:cxn>
                  <a:cxn ang="0">
                    <a:pos x="20" y="8"/>
                  </a:cxn>
                  <a:cxn ang="0">
                    <a:pos x="20" y="10"/>
                  </a:cxn>
                  <a:cxn ang="0">
                    <a:pos x="18" y="11"/>
                  </a:cxn>
                  <a:cxn ang="0">
                    <a:pos x="9" y="11"/>
                  </a:cxn>
                  <a:cxn ang="0">
                    <a:pos x="6" y="10"/>
                  </a:cxn>
                  <a:cxn ang="0">
                    <a:pos x="5" y="7"/>
                  </a:cxn>
                  <a:cxn ang="0">
                    <a:pos x="3" y="7"/>
                  </a:cxn>
                  <a:cxn ang="0">
                    <a:pos x="1" y="8"/>
                  </a:cxn>
                  <a:cxn ang="0">
                    <a:pos x="4" y="13"/>
                  </a:cxn>
                  <a:cxn ang="0">
                    <a:pos x="9" y="15"/>
                  </a:cxn>
                  <a:cxn ang="0">
                    <a:pos x="18" y="15"/>
                  </a:cxn>
                  <a:cxn ang="0">
                    <a:pos x="23" y="13"/>
                  </a:cxn>
                  <a:cxn ang="0">
                    <a:pos x="25" y="8"/>
                  </a:cxn>
                  <a:cxn ang="0">
                    <a:pos x="25" y="7"/>
                  </a:cxn>
                  <a:cxn ang="0">
                    <a:pos x="22" y="2"/>
                  </a:cxn>
                  <a:cxn ang="0">
                    <a:pos x="17" y="0"/>
                  </a:cxn>
                  <a:cxn ang="0">
                    <a:pos x="7" y="0"/>
                  </a:cxn>
                  <a:cxn ang="0">
                    <a:pos x="2" y="1"/>
                  </a:cxn>
                  <a:cxn ang="0">
                    <a:pos x="0" y="6"/>
                  </a:cxn>
                  <a:cxn ang="0">
                    <a:pos x="1" y="8"/>
                  </a:cxn>
                  <a:cxn ang="0">
                    <a:pos x="3" y="7"/>
                  </a:cxn>
                </a:cxnLst>
                <a:rect l="0" t="0" r="r" b="b"/>
                <a:pathLst>
                  <a:path w="25" h="15">
                    <a:moveTo>
                      <a:pt x="3" y="7"/>
                    </a:moveTo>
                    <a:cubicBezTo>
                      <a:pt x="5" y="7"/>
                      <a:pt x="5" y="7"/>
                      <a:pt x="5" y="7"/>
                    </a:cubicBezTo>
                    <a:cubicBezTo>
                      <a:pt x="5" y="6"/>
                      <a:pt x="5" y="6"/>
                      <a:pt x="5" y="6"/>
                    </a:cubicBezTo>
                    <a:cubicBezTo>
                      <a:pt x="5" y="5"/>
                      <a:pt x="5" y="5"/>
                      <a:pt x="5" y="4"/>
                    </a:cubicBezTo>
                    <a:cubicBezTo>
                      <a:pt x="6" y="4"/>
                      <a:pt x="6" y="4"/>
                      <a:pt x="7" y="4"/>
                    </a:cubicBezTo>
                    <a:cubicBezTo>
                      <a:pt x="17" y="4"/>
                      <a:pt x="17" y="4"/>
                      <a:pt x="17" y="4"/>
                    </a:cubicBezTo>
                    <a:cubicBezTo>
                      <a:pt x="18" y="4"/>
                      <a:pt x="18" y="4"/>
                      <a:pt x="19" y="5"/>
                    </a:cubicBezTo>
                    <a:cubicBezTo>
                      <a:pt x="20" y="6"/>
                      <a:pt x="20" y="6"/>
                      <a:pt x="20" y="7"/>
                    </a:cubicBezTo>
                    <a:cubicBezTo>
                      <a:pt x="20" y="8"/>
                      <a:pt x="20" y="8"/>
                      <a:pt x="20" y="8"/>
                    </a:cubicBezTo>
                    <a:cubicBezTo>
                      <a:pt x="20" y="9"/>
                      <a:pt x="20" y="9"/>
                      <a:pt x="20" y="10"/>
                    </a:cubicBezTo>
                    <a:cubicBezTo>
                      <a:pt x="19" y="10"/>
                      <a:pt x="19" y="11"/>
                      <a:pt x="18" y="11"/>
                    </a:cubicBezTo>
                    <a:cubicBezTo>
                      <a:pt x="9" y="11"/>
                      <a:pt x="9" y="11"/>
                      <a:pt x="9" y="11"/>
                    </a:cubicBezTo>
                    <a:cubicBezTo>
                      <a:pt x="8" y="11"/>
                      <a:pt x="7" y="10"/>
                      <a:pt x="6" y="10"/>
                    </a:cubicBezTo>
                    <a:cubicBezTo>
                      <a:pt x="6" y="9"/>
                      <a:pt x="5" y="8"/>
                      <a:pt x="5" y="7"/>
                    </a:cubicBezTo>
                    <a:cubicBezTo>
                      <a:pt x="3" y="7"/>
                      <a:pt x="3" y="7"/>
                      <a:pt x="3" y="7"/>
                    </a:cubicBezTo>
                    <a:cubicBezTo>
                      <a:pt x="1" y="8"/>
                      <a:pt x="1" y="8"/>
                      <a:pt x="1" y="8"/>
                    </a:cubicBezTo>
                    <a:cubicBezTo>
                      <a:pt x="1" y="10"/>
                      <a:pt x="2" y="11"/>
                      <a:pt x="4" y="13"/>
                    </a:cubicBezTo>
                    <a:cubicBezTo>
                      <a:pt x="5" y="14"/>
                      <a:pt x="7" y="15"/>
                      <a:pt x="9" y="15"/>
                    </a:cubicBezTo>
                    <a:cubicBezTo>
                      <a:pt x="18" y="15"/>
                      <a:pt x="18" y="15"/>
                      <a:pt x="18" y="15"/>
                    </a:cubicBezTo>
                    <a:cubicBezTo>
                      <a:pt x="20" y="15"/>
                      <a:pt x="22" y="14"/>
                      <a:pt x="23" y="13"/>
                    </a:cubicBezTo>
                    <a:cubicBezTo>
                      <a:pt x="24" y="12"/>
                      <a:pt x="25" y="10"/>
                      <a:pt x="25" y="8"/>
                    </a:cubicBezTo>
                    <a:cubicBezTo>
                      <a:pt x="25" y="7"/>
                      <a:pt x="25" y="7"/>
                      <a:pt x="25" y="7"/>
                    </a:cubicBezTo>
                    <a:cubicBezTo>
                      <a:pt x="24" y="5"/>
                      <a:pt x="24" y="3"/>
                      <a:pt x="22" y="2"/>
                    </a:cubicBezTo>
                    <a:cubicBezTo>
                      <a:pt x="21" y="0"/>
                      <a:pt x="19" y="0"/>
                      <a:pt x="17" y="0"/>
                    </a:cubicBezTo>
                    <a:cubicBezTo>
                      <a:pt x="7" y="0"/>
                      <a:pt x="7" y="0"/>
                      <a:pt x="7" y="0"/>
                    </a:cubicBezTo>
                    <a:cubicBezTo>
                      <a:pt x="5" y="0"/>
                      <a:pt x="3" y="0"/>
                      <a:pt x="2" y="1"/>
                    </a:cubicBezTo>
                    <a:cubicBezTo>
                      <a:pt x="1" y="3"/>
                      <a:pt x="0" y="4"/>
                      <a:pt x="0" y="6"/>
                    </a:cubicBezTo>
                    <a:cubicBezTo>
                      <a:pt x="0" y="7"/>
                      <a:pt x="0" y="7"/>
                      <a:pt x="1" y="8"/>
                    </a:cubicBezTo>
                    <a:lnTo>
                      <a:pt x="3" y="7"/>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31" name="Freeform 296"/>
              <p:cNvSpPr>
                <a:spLocks/>
              </p:cNvSpPr>
              <p:nvPr/>
            </p:nvSpPr>
            <p:spPr bwMode="auto">
              <a:xfrm>
                <a:off x="-3432175" y="2822573"/>
                <a:ext cx="87313" cy="165100"/>
              </a:xfrm>
              <a:custGeom>
                <a:avLst/>
                <a:gdLst/>
                <a:ahLst/>
                <a:cxnLst>
                  <a:cxn ang="0">
                    <a:pos x="3" y="9"/>
                  </a:cxn>
                  <a:cxn ang="0">
                    <a:pos x="1" y="15"/>
                  </a:cxn>
                  <a:cxn ang="0">
                    <a:pos x="6" y="21"/>
                  </a:cxn>
                  <a:cxn ang="0">
                    <a:pos x="6" y="23"/>
                  </a:cxn>
                  <a:cxn ang="0">
                    <a:pos x="2" y="34"/>
                  </a:cxn>
                  <a:cxn ang="0">
                    <a:pos x="0" y="40"/>
                  </a:cxn>
                  <a:cxn ang="0">
                    <a:pos x="0" y="42"/>
                  </a:cxn>
                  <a:cxn ang="0">
                    <a:pos x="2" y="44"/>
                  </a:cxn>
                  <a:cxn ang="0">
                    <a:pos x="4" y="43"/>
                  </a:cxn>
                  <a:cxn ang="0">
                    <a:pos x="15" y="37"/>
                  </a:cxn>
                  <a:cxn ang="0">
                    <a:pos x="23" y="24"/>
                  </a:cxn>
                  <a:cxn ang="0">
                    <a:pos x="14" y="7"/>
                  </a:cxn>
                  <a:cxn ang="0">
                    <a:pos x="12" y="4"/>
                  </a:cxn>
                  <a:cxn ang="0">
                    <a:pos x="12" y="4"/>
                  </a:cxn>
                  <a:cxn ang="0">
                    <a:pos x="12" y="4"/>
                  </a:cxn>
                  <a:cxn ang="0">
                    <a:pos x="12" y="4"/>
                  </a:cxn>
                  <a:cxn ang="0">
                    <a:pos x="12" y="4"/>
                  </a:cxn>
                  <a:cxn ang="0">
                    <a:pos x="12" y="3"/>
                  </a:cxn>
                  <a:cxn ang="0">
                    <a:pos x="10" y="0"/>
                  </a:cxn>
                  <a:cxn ang="0">
                    <a:pos x="4" y="4"/>
                  </a:cxn>
                  <a:cxn ang="0">
                    <a:pos x="5" y="9"/>
                  </a:cxn>
                  <a:cxn ang="0">
                    <a:pos x="8" y="6"/>
                  </a:cxn>
                  <a:cxn ang="0">
                    <a:pos x="10" y="5"/>
                  </a:cxn>
                  <a:cxn ang="0">
                    <a:pos x="10" y="4"/>
                  </a:cxn>
                  <a:cxn ang="0">
                    <a:pos x="10" y="5"/>
                  </a:cxn>
                  <a:cxn ang="0">
                    <a:pos x="10" y="5"/>
                  </a:cxn>
                  <a:cxn ang="0">
                    <a:pos x="9" y="4"/>
                  </a:cxn>
                  <a:cxn ang="0">
                    <a:pos x="10" y="3"/>
                  </a:cxn>
                  <a:cxn ang="0">
                    <a:pos x="10" y="3"/>
                  </a:cxn>
                  <a:cxn ang="0">
                    <a:pos x="9" y="4"/>
                  </a:cxn>
                  <a:cxn ang="0">
                    <a:pos x="8" y="3"/>
                  </a:cxn>
                  <a:cxn ang="0">
                    <a:pos x="8" y="3"/>
                  </a:cxn>
                  <a:cxn ang="0">
                    <a:pos x="9" y="3"/>
                  </a:cxn>
                  <a:cxn ang="0">
                    <a:pos x="8" y="3"/>
                  </a:cxn>
                  <a:cxn ang="0">
                    <a:pos x="9" y="7"/>
                  </a:cxn>
                  <a:cxn ang="0">
                    <a:pos x="19" y="24"/>
                  </a:cxn>
                  <a:cxn ang="0">
                    <a:pos x="10" y="35"/>
                  </a:cxn>
                  <a:cxn ang="0">
                    <a:pos x="2" y="40"/>
                  </a:cxn>
                  <a:cxn ang="0">
                    <a:pos x="2" y="41"/>
                  </a:cxn>
                  <a:cxn ang="0">
                    <a:pos x="2" y="40"/>
                  </a:cxn>
                  <a:cxn ang="0">
                    <a:pos x="2" y="40"/>
                  </a:cxn>
                  <a:cxn ang="0">
                    <a:pos x="4" y="41"/>
                  </a:cxn>
                  <a:cxn ang="0">
                    <a:pos x="2" y="42"/>
                  </a:cxn>
                  <a:cxn ang="0">
                    <a:pos x="2" y="42"/>
                  </a:cxn>
                  <a:cxn ang="0">
                    <a:pos x="4" y="41"/>
                  </a:cxn>
                  <a:cxn ang="0">
                    <a:pos x="4" y="42"/>
                  </a:cxn>
                  <a:cxn ang="0">
                    <a:pos x="4" y="42"/>
                  </a:cxn>
                  <a:cxn ang="0">
                    <a:pos x="3" y="42"/>
                  </a:cxn>
                  <a:cxn ang="0">
                    <a:pos x="5" y="41"/>
                  </a:cxn>
                  <a:cxn ang="0">
                    <a:pos x="7" y="34"/>
                  </a:cxn>
                  <a:cxn ang="0">
                    <a:pos x="10" y="23"/>
                  </a:cxn>
                  <a:cxn ang="0">
                    <a:pos x="9" y="18"/>
                  </a:cxn>
                  <a:cxn ang="0">
                    <a:pos x="6" y="16"/>
                  </a:cxn>
                  <a:cxn ang="0">
                    <a:pos x="6" y="13"/>
                  </a:cxn>
                  <a:cxn ang="0">
                    <a:pos x="5" y="9"/>
                  </a:cxn>
                </a:cxnLst>
                <a:rect l="0" t="0" r="r" b="b"/>
                <a:pathLst>
                  <a:path w="23" h="44">
                    <a:moveTo>
                      <a:pt x="5" y="9"/>
                    </a:moveTo>
                    <a:cubicBezTo>
                      <a:pt x="3" y="9"/>
                      <a:pt x="3" y="9"/>
                      <a:pt x="3" y="9"/>
                    </a:cubicBezTo>
                    <a:cubicBezTo>
                      <a:pt x="3" y="10"/>
                      <a:pt x="2" y="11"/>
                      <a:pt x="2" y="11"/>
                    </a:cubicBezTo>
                    <a:cubicBezTo>
                      <a:pt x="2" y="12"/>
                      <a:pt x="1" y="13"/>
                      <a:pt x="1" y="15"/>
                    </a:cubicBezTo>
                    <a:cubicBezTo>
                      <a:pt x="1" y="16"/>
                      <a:pt x="2" y="18"/>
                      <a:pt x="3" y="19"/>
                    </a:cubicBezTo>
                    <a:cubicBezTo>
                      <a:pt x="4" y="20"/>
                      <a:pt x="5" y="21"/>
                      <a:pt x="6" y="21"/>
                    </a:cubicBezTo>
                    <a:cubicBezTo>
                      <a:pt x="6" y="21"/>
                      <a:pt x="6" y="21"/>
                      <a:pt x="6" y="21"/>
                    </a:cubicBezTo>
                    <a:cubicBezTo>
                      <a:pt x="6" y="22"/>
                      <a:pt x="6" y="22"/>
                      <a:pt x="6" y="23"/>
                    </a:cubicBezTo>
                    <a:cubicBezTo>
                      <a:pt x="6" y="24"/>
                      <a:pt x="5" y="26"/>
                      <a:pt x="4" y="28"/>
                    </a:cubicBezTo>
                    <a:cubicBezTo>
                      <a:pt x="3" y="30"/>
                      <a:pt x="2" y="32"/>
                      <a:pt x="2" y="34"/>
                    </a:cubicBezTo>
                    <a:cubicBezTo>
                      <a:pt x="2" y="35"/>
                      <a:pt x="2" y="36"/>
                      <a:pt x="1" y="38"/>
                    </a:cubicBezTo>
                    <a:cubicBezTo>
                      <a:pt x="1" y="38"/>
                      <a:pt x="1" y="39"/>
                      <a:pt x="0" y="40"/>
                    </a:cubicBezTo>
                    <a:cubicBezTo>
                      <a:pt x="0" y="41"/>
                      <a:pt x="0" y="41"/>
                      <a:pt x="0" y="41"/>
                    </a:cubicBezTo>
                    <a:cubicBezTo>
                      <a:pt x="0" y="41"/>
                      <a:pt x="0" y="41"/>
                      <a:pt x="0" y="42"/>
                    </a:cubicBezTo>
                    <a:cubicBezTo>
                      <a:pt x="0" y="43"/>
                      <a:pt x="0" y="43"/>
                      <a:pt x="0" y="43"/>
                    </a:cubicBezTo>
                    <a:cubicBezTo>
                      <a:pt x="1" y="44"/>
                      <a:pt x="2" y="44"/>
                      <a:pt x="2" y="44"/>
                    </a:cubicBezTo>
                    <a:cubicBezTo>
                      <a:pt x="3" y="44"/>
                      <a:pt x="3" y="44"/>
                      <a:pt x="3" y="44"/>
                    </a:cubicBezTo>
                    <a:cubicBezTo>
                      <a:pt x="4" y="43"/>
                      <a:pt x="4" y="43"/>
                      <a:pt x="4" y="43"/>
                    </a:cubicBezTo>
                    <a:cubicBezTo>
                      <a:pt x="5" y="43"/>
                      <a:pt x="6" y="42"/>
                      <a:pt x="7" y="41"/>
                    </a:cubicBezTo>
                    <a:cubicBezTo>
                      <a:pt x="10" y="40"/>
                      <a:pt x="12" y="39"/>
                      <a:pt x="15" y="37"/>
                    </a:cubicBezTo>
                    <a:cubicBezTo>
                      <a:pt x="18" y="35"/>
                      <a:pt x="20" y="33"/>
                      <a:pt x="21" y="31"/>
                    </a:cubicBezTo>
                    <a:cubicBezTo>
                      <a:pt x="23" y="29"/>
                      <a:pt x="23" y="26"/>
                      <a:pt x="23" y="24"/>
                    </a:cubicBezTo>
                    <a:cubicBezTo>
                      <a:pt x="23" y="19"/>
                      <a:pt x="22" y="15"/>
                      <a:pt x="19" y="12"/>
                    </a:cubicBezTo>
                    <a:cubicBezTo>
                      <a:pt x="17" y="10"/>
                      <a:pt x="16" y="9"/>
                      <a:pt x="14" y="7"/>
                    </a:cubicBezTo>
                    <a:cubicBezTo>
                      <a:pt x="14" y="6"/>
                      <a:pt x="13" y="5"/>
                      <a:pt x="13" y="5"/>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3"/>
                      <a:pt x="12" y="3"/>
                      <a:pt x="12" y="3"/>
                    </a:cubicBezTo>
                    <a:cubicBezTo>
                      <a:pt x="12" y="2"/>
                      <a:pt x="12" y="2"/>
                      <a:pt x="12" y="1"/>
                    </a:cubicBezTo>
                    <a:cubicBezTo>
                      <a:pt x="11" y="1"/>
                      <a:pt x="10" y="0"/>
                      <a:pt x="10" y="0"/>
                    </a:cubicBezTo>
                    <a:cubicBezTo>
                      <a:pt x="9" y="1"/>
                      <a:pt x="8" y="1"/>
                      <a:pt x="7" y="1"/>
                    </a:cubicBezTo>
                    <a:cubicBezTo>
                      <a:pt x="6" y="2"/>
                      <a:pt x="5" y="3"/>
                      <a:pt x="4" y="4"/>
                    </a:cubicBezTo>
                    <a:cubicBezTo>
                      <a:pt x="3" y="6"/>
                      <a:pt x="3" y="7"/>
                      <a:pt x="3" y="9"/>
                    </a:cubicBezTo>
                    <a:cubicBezTo>
                      <a:pt x="5" y="9"/>
                      <a:pt x="5" y="9"/>
                      <a:pt x="5" y="9"/>
                    </a:cubicBezTo>
                    <a:cubicBezTo>
                      <a:pt x="7" y="9"/>
                      <a:pt x="7" y="9"/>
                      <a:pt x="7" y="9"/>
                    </a:cubicBezTo>
                    <a:cubicBezTo>
                      <a:pt x="7" y="8"/>
                      <a:pt x="8" y="7"/>
                      <a:pt x="8" y="6"/>
                    </a:cubicBezTo>
                    <a:cubicBezTo>
                      <a:pt x="9" y="6"/>
                      <a:pt x="9" y="5"/>
                      <a:pt x="10" y="5"/>
                    </a:cubicBezTo>
                    <a:cubicBezTo>
                      <a:pt x="10" y="5"/>
                      <a:pt x="10" y="5"/>
                      <a:pt x="10" y="5"/>
                    </a:cubicBezTo>
                    <a:cubicBezTo>
                      <a:pt x="10" y="5"/>
                      <a:pt x="10" y="5"/>
                      <a:pt x="10" y="5"/>
                    </a:cubicBezTo>
                    <a:cubicBezTo>
                      <a:pt x="10" y="4"/>
                      <a:pt x="10" y="4"/>
                      <a:pt x="10" y="4"/>
                    </a:cubicBezTo>
                    <a:cubicBezTo>
                      <a:pt x="10" y="5"/>
                      <a:pt x="10" y="5"/>
                      <a:pt x="10" y="5"/>
                    </a:cubicBezTo>
                    <a:cubicBezTo>
                      <a:pt x="10" y="5"/>
                      <a:pt x="10" y="5"/>
                      <a:pt x="10" y="5"/>
                    </a:cubicBezTo>
                    <a:cubicBezTo>
                      <a:pt x="10" y="4"/>
                      <a:pt x="10" y="4"/>
                      <a:pt x="10" y="4"/>
                    </a:cubicBezTo>
                    <a:cubicBezTo>
                      <a:pt x="10" y="5"/>
                      <a:pt x="10" y="5"/>
                      <a:pt x="10" y="5"/>
                    </a:cubicBezTo>
                    <a:cubicBezTo>
                      <a:pt x="10" y="3"/>
                      <a:pt x="10" y="3"/>
                      <a:pt x="10" y="3"/>
                    </a:cubicBezTo>
                    <a:cubicBezTo>
                      <a:pt x="9" y="4"/>
                      <a:pt x="9" y="4"/>
                      <a:pt x="9" y="4"/>
                    </a:cubicBezTo>
                    <a:cubicBezTo>
                      <a:pt x="9" y="5"/>
                      <a:pt x="10" y="5"/>
                      <a:pt x="10" y="5"/>
                    </a:cubicBezTo>
                    <a:cubicBezTo>
                      <a:pt x="10" y="3"/>
                      <a:pt x="10" y="3"/>
                      <a:pt x="10" y="3"/>
                    </a:cubicBezTo>
                    <a:cubicBezTo>
                      <a:pt x="9" y="4"/>
                      <a:pt x="9" y="4"/>
                      <a:pt x="9" y="4"/>
                    </a:cubicBezTo>
                    <a:cubicBezTo>
                      <a:pt x="10" y="3"/>
                      <a:pt x="10" y="3"/>
                      <a:pt x="10" y="3"/>
                    </a:cubicBezTo>
                    <a:cubicBezTo>
                      <a:pt x="8" y="3"/>
                      <a:pt x="8" y="3"/>
                      <a:pt x="8" y="3"/>
                    </a:cubicBezTo>
                    <a:cubicBezTo>
                      <a:pt x="8" y="3"/>
                      <a:pt x="8" y="4"/>
                      <a:pt x="9" y="4"/>
                    </a:cubicBezTo>
                    <a:cubicBezTo>
                      <a:pt x="10" y="3"/>
                      <a:pt x="10" y="3"/>
                      <a:pt x="10" y="3"/>
                    </a:cubicBezTo>
                    <a:cubicBezTo>
                      <a:pt x="8" y="3"/>
                      <a:pt x="8" y="3"/>
                      <a:pt x="8" y="3"/>
                    </a:cubicBezTo>
                    <a:cubicBezTo>
                      <a:pt x="9" y="3"/>
                      <a:pt x="9" y="3"/>
                      <a:pt x="9" y="3"/>
                    </a:cubicBezTo>
                    <a:cubicBezTo>
                      <a:pt x="8" y="3"/>
                      <a:pt x="8" y="3"/>
                      <a:pt x="8" y="3"/>
                    </a:cubicBezTo>
                    <a:cubicBezTo>
                      <a:pt x="8" y="3"/>
                      <a:pt x="8" y="3"/>
                      <a:pt x="8" y="3"/>
                    </a:cubicBezTo>
                    <a:cubicBezTo>
                      <a:pt x="9" y="3"/>
                      <a:pt x="9" y="3"/>
                      <a:pt x="9" y="3"/>
                    </a:cubicBezTo>
                    <a:cubicBezTo>
                      <a:pt x="8" y="3"/>
                      <a:pt x="8" y="3"/>
                      <a:pt x="8" y="3"/>
                    </a:cubicBezTo>
                    <a:cubicBezTo>
                      <a:pt x="8" y="3"/>
                      <a:pt x="8" y="3"/>
                      <a:pt x="8" y="3"/>
                    </a:cubicBezTo>
                    <a:cubicBezTo>
                      <a:pt x="8" y="4"/>
                      <a:pt x="8" y="4"/>
                      <a:pt x="8" y="4"/>
                    </a:cubicBezTo>
                    <a:cubicBezTo>
                      <a:pt x="8" y="5"/>
                      <a:pt x="8" y="6"/>
                      <a:pt x="9" y="7"/>
                    </a:cubicBezTo>
                    <a:cubicBezTo>
                      <a:pt x="10" y="9"/>
                      <a:pt x="13" y="12"/>
                      <a:pt x="16" y="15"/>
                    </a:cubicBezTo>
                    <a:cubicBezTo>
                      <a:pt x="18" y="17"/>
                      <a:pt x="19" y="20"/>
                      <a:pt x="19" y="24"/>
                    </a:cubicBezTo>
                    <a:cubicBezTo>
                      <a:pt x="19" y="26"/>
                      <a:pt x="19" y="27"/>
                      <a:pt x="18" y="29"/>
                    </a:cubicBezTo>
                    <a:cubicBezTo>
                      <a:pt x="17" y="30"/>
                      <a:pt x="13" y="33"/>
                      <a:pt x="10" y="35"/>
                    </a:cubicBezTo>
                    <a:cubicBezTo>
                      <a:pt x="9" y="36"/>
                      <a:pt x="7" y="37"/>
                      <a:pt x="5" y="38"/>
                    </a:cubicBezTo>
                    <a:cubicBezTo>
                      <a:pt x="4" y="39"/>
                      <a:pt x="3" y="39"/>
                      <a:pt x="2" y="40"/>
                    </a:cubicBezTo>
                    <a:cubicBezTo>
                      <a:pt x="2" y="40"/>
                      <a:pt x="2" y="40"/>
                      <a:pt x="2" y="40"/>
                    </a:cubicBezTo>
                    <a:cubicBezTo>
                      <a:pt x="2" y="41"/>
                      <a:pt x="2" y="41"/>
                      <a:pt x="2" y="41"/>
                    </a:cubicBezTo>
                    <a:cubicBezTo>
                      <a:pt x="2" y="40"/>
                      <a:pt x="2" y="40"/>
                      <a:pt x="2" y="40"/>
                    </a:cubicBezTo>
                    <a:cubicBezTo>
                      <a:pt x="2" y="40"/>
                      <a:pt x="2" y="40"/>
                      <a:pt x="2" y="40"/>
                    </a:cubicBezTo>
                    <a:cubicBezTo>
                      <a:pt x="2" y="41"/>
                      <a:pt x="2" y="41"/>
                      <a:pt x="2" y="41"/>
                    </a:cubicBezTo>
                    <a:cubicBezTo>
                      <a:pt x="2" y="40"/>
                      <a:pt x="2" y="40"/>
                      <a:pt x="2" y="40"/>
                    </a:cubicBezTo>
                    <a:cubicBezTo>
                      <a:pt x="2" y="42"/>
                      <a:pt x="2" y="42"/>
                      <a:pt x="2" y="42"/>
                    </a:cubicBezTo>
                    <a:cubicBezTo>
                      <a:pt x="4" y="41"/>
                      <a:pt x="4" y="41"/>
                      <a:pt x="4" y="41"/>
                    </a:cubicBezTo>
                    <a:cubicBezTo>
                      <a:pt x="3" y="40"/>
                      <a:pt x="3" y="40"/>
                      <a:pt x="2" y="40"/>
                    </a:cubicBezTo>
                    <a:cubicBezTo>
                      <a:pt x="2" y="42"/>
                      <a:pt x="2" y="42"/>
                      <a:pt x="2" y="42"/>
                    </a:cubicBezTo>
                    <a:cubicBezTo>
                      <a:pt x="4" y="41"/>
                      <a:pt x="4" y="41"/>
                      <a:pt x="4" y="41"/>
                    </a:cubicBezTo>
                    <a:cubicBezTo>
                      <a:pt x="2" y="42"/>
                      <a:pt x="2" y="42"/>
                      <a:pt x="2" y="42"/>
                    </a:cubicBezTo>
                    <a:cubicBezTo>
                      <a:pt x="4" y="42"/>
                      <a:pt x="4" y="42"/>
                      <a:pt x="4" y="42"/>
                    </a:cubicBezTo>
                    <a:cubicBezTo>
                      <a:pt x="4" y="41"/>
                      <a:pt x="4" y="41"/>
                      <a:pt x="4" y="41"/>
                    </a:cubicBezTo>
                    <a:cubicBezTo>
                      <a:pt x="2" y="42"/>
                      <a:pt x="2" y="42"/>
                      <a:pt x="2" y="42"/>
                    </a:cubicBezTo>
                    <a:cubicBezTo>
                      <a:pt x="4" y="42"/>
                      <a:pt x="4" y="42"/>
                      <a:pt x="4" y="42"/>
                    </a:cubicBezTo>
                    <a:cubicBezTo>
                      <a:pt x="3" y="42"/>
                      <a:pt x="3" y="42"/>
                      <a:pt x="3" y="42"/>
                    </a:cubicBezTo>
                    <a:cubicBezTo>
                      <a:pt x="4" y="42"/>
                      <a:pt x="4" y="42"/>
                      <a:pt x="4" y="42"/>
                    </a:cubicBezTo>
                    <a:cubicBezTo>
                      <a:pt x="4" y="42"/>
                      <a:pt x="4" y="42"/>
                      <a:pt x="4" y="42"/>
                    </a:cubicBezTo>
                    <a:cubicBezTo>
                      <a:pt x="3" y="42"/>
                      <a:pt x="3" y="42"/>
                      <a:pt x="3" y="42"/>
                    </a:cubicBezTo>
                    <a:cubicBezTo>
                      <a:pt x="4" y="42"/>
                      <a:pt x="4" y="42"/>
                      <a:pt x="4" y="42"/>
                    </a:cubicBezTo>
                    <a:cubicBezTo>
                      <a:pt x="4" y="42"/>
                      <a:pt x="4" y="42"/>
                      <a:pt x="5" y="41"/>
                    </a:cubicBezTo>
                    <a:cubicBezTo>
                      <a:pt x="5" y="40"/>
                      <a:pt x="5" y="39"/>
                      <a:pt x="6" y="38"/>
                    </a:cubicBezTo>
                    <a:cubicBezTo>
                      <a:pt x="6" y="37"/>
                      <a:pt x="7" y="36"/>
                      <a:pt x="7" y="34"/>
                    </a:cubicBezTo>
                    <a:cubicBezTo>
                      <a:pt x="7" y="33"/>
                      <a:pt x="7" y="32"/>
                      <a:pt x="8" y="30"/>
                    </a:cubicBezTo>
                    <a:cubicBezTo>
                      <a:pt x="9" y="28"/>
                      <a:pt x="10" y="26"/>
                      <a:pt x="10" y="23"/>
                    </a:cubicBezTo>
                    <a:cubicBezTo>
                      <a:pt x="10" y="22"/>
                      <a:pt x="10" y="21"/>
                      <a:pt x="10" y="20"/>
                    </a:cubicBezTo>
                    <a:cubicBezTo>
                      <a:pt x="10" y="20"/>
                      <a:pt x="9" y="19"/>
                      <a:pt x="9" y="18"/>
                    </a:cubicBezTo>
                    <a:cubicBezTo>
                      <a:pt x="8" y="18"/>
                      <a:pt x="8" y="17"/>
                      <a:pt x="7" y="17"/>
                    </a:cubicBezTo>
                    <a:cubicBezTo>
                      <a:pt x="6" y="16"/>
                      <a:pt x="6" y="16"/>
                      <a:pt x="6" y="16"/>
                    </a:cubicBezTo>
                    <a:cubicBezTo>
                      <a:pt x="5" y="15"/>
                      <a:pt x="5" y="15"/>
                      <a:pt x="5" y="15"/>
                    </a:cubicBezTo>
                    <a:cubicBezTo>
                      <a:pt x="5" y="15"/>
                      <a:pt x="5" y="14"/>
                      <a:pt x="6" y="13"/>
                    </a:cubicBezTo>
                    <a:cubicBezTo>
                      <a:pt x="6" y="12"/>
                      <a:pt x="7" y="11"/>
                      <a:pt x="7" y="9"/>
                    </a:cubicBezTo>
                    <a:lnTo>
                      <a:pt x="5" y="9"/>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32" name="Freeform 297"/>
              <p:cNvSpPr>
                <a:spLocks/>
              </p:cNvSpPr>
              <p:nvPr/>
            </p:nvSpPr>
            <p:spPr bwMode="auto">
              <a:xfrm>
                <a:off x="-3487738" y="2889248"/>
                <a:ext cx="66675" cy="65087"/>
              </a:xfrm>
              <a:custGeom>
                <a:avLst/>
                <a:gdLst/>
                <a:ahLst/>
                <a:cxnLst>
                  <a:cxn ang="0">
                    <a:pos x="10" y="2"/>
                  </a:cxn>
                  <a:cxn ang="0">
                    <a:pos x="10" y="4"/>
                  </a:cxn>
                  <a:cxn ang="0">
                    <a:pos x="13" y="5"/>
                  </a:cxn>
                  <a:cxn ang="0">
                    <a:pos x="14" y="6"/>
                  </a:cxn>
                  <a:cxn ang="0">
                    <a:pos x="14" y="6"/>
                  </a:cxn>
                  <a:cxn ang="0">
                    <a:pos x="14" y="6"/>
                  </a:cxn>
                  <a:cxn ang="0">
                    <a:pos x="14" y="6"/>
                  </a:cxn>
                  <a:cxn ang="0">
                    <a:pos x="14" y="6"/>
                  </a:cxn>
                  <a:cxn ang="0">
                    <a:pos x="14" y="6"/>
                  </a:cxn>
                  <a:cxn ang="0">
                    <a:pos x="14" y="6"/>
                  </a:cxn>
                  <a:cxn ang="0">
                    <a:pos x="14" y="6"/>
                  </a:cxn>
                  <a:cxn ang="0">
                    <a:pos x="12" y="10"/>
                  </a:cxn>
                  <a:cxn ang="0">
                    <a:pos x="11" y="11"/>
                  </a:cxn>
                  <a:cxn ang="0">
                    <a:pos x="10" y="12"/>
                  </a:cxn>
                  <a:cxn ang="0">
                    <a:pos x="6" y="12"/>
                  </a:cxn>
                  <a:cxn ang="0">
                    <a:pos x="4" y="12"/>
                  </a:cxn>
                  <a:cxn ang="0">
                    <a:pos x="4" y="12"/>
                  </a:cxn>
                  <a:cxn ang="0">
                    <a:pos x="4" y="11"/>
                  </a:cxn>
                  <a:cxn ang="0">
                    <a:pos x="7" y="6"/>
                  </a:cxn>
                  <a:cxn ang="0">
                    <a:pos x="10" y="4"/>
                  </a:cxn>
                  <a:cxn ang="0">
                    <a:pos x="10" y="2"/>
                  </a:cxn>
                  <a:cxn ang="0">
                    <a:pos x="10" y="0"/>
                  </a:cxn>
                  <a:cxn ang="0">
                    <a:pos x="4" y="3"/>
                  </a:cxn>
                  <a:cxn ang="0">
                    <a:pos x="0" y="10"/>
                  </a:cxn>
                  <a:cxn ang="0">
                    <a:pos x="0" y="12"/>
                  </a:cxn>
                  <a:cxn ang="0">
                    <a:pos x="2" y="16"/>
                  </a:cxn>
                  <a:cxn ang="0">
                    <a:pos x="6" y="17"/>
                  </a:cxn>
                  <a:cxn ang="0">
                    <a:pos x="11" y="16"/>
                  </a:cxn>
                  <a:cxn ang="0">
                    <a:pos x="14" y="14"/>
                  </a:cxn>
                  <a:cxn ang="0">
                    <a:pos x="16" y="11"/>
                  </a:cxn>
                  <a:cxn ang="0">
                    <a:pos x="18" y="8"/>
                  </a:cxn>
                  <a:cxn ang="0">
                    <a:pos x="18" y="6"/>
                  </a:cxn>
                  <a:cxn ang="0">
                    <a:pos x="17" y="3"/>
                  </a:cxn>
                  <a:cxn ang="0">
                    <a:pos x="13" y="1"/>
                  </a:cxn>
                  <a:cxn ang="0">
                    <a:pos x="10" y="0"/>
                  </a:cxn>
                  <a:cxn ang="0">
                    <a:pos x="10" y="2"/>
                  </a:cxn>
                </a:cxnLst>
                <a:rect l="0" t="0" r="r" b="b"/>
                <a:pathLst>
                  <a:path w="18" h="17">
                    <a:moveTo>
                      <a:pt x="10" y="2"/>
                    </a:moveTo>
                    <a:cubicBezTo>
                      <a:pt x="10" y="4"/>
                      <a:pt x="10" y="4"/>
                      <a:pt x="10" y="4"/>
                    </a:cubicBezTo>
                    <a:cubicBezTo>
                      <a:pt x="10" y="4"/>
                      <a:pt x="12" y="4"/>
                      <a:pt x="13" y="5"/>
                    </a:cubicBezTo>
                    <a:cubicBezTo>
                      <a:pt x="13" y="5"/>
                      <a:pt x="14" y="5"/>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3" y="8"/>
                      <a:pt x="12" y="9"/>
                      <a:pt x="12" y="10"/>
                    </a:cubicBezTo>
                    <a:cubicBezTo>
                      <a:pt x="12" y="10"/>
                      <a:pt x="12" y="11"/>
                      <a:pt x="11" y="11"/>
                    </a:cubicBezTo>
                    <a:cubicBezTo>
                      <a:pt x="11" y="11"/>
                      <a:pt x="11" y="11"/>
                      <a:pt x="10" y="12"/>
                    </a:cubicBezTo>
                    <a:cubicBezTo>
                      <a:pt x="8" y="12"/>
                      <a:pt x="7" y="12"/>
                      <a:pt x="6" y="12"/>
                    </a:cubicBezTo>
                    <a:cubicBezTo>
                      <a:pt x="5" y="12"/>
                      <a:pt x="4" y="12"/>
                      <a:pt x="4" y="12"/>
                    </a:cubicBezTo>
                    <a:cubicBezTo>
                      <a:pt x="4" y="12"/>
                      <a:pt x="4" y="12"/>
                      <a:pt x="4" y="12"/>
                    </a:cubicBezTo>
                    <a:cubicBezTo>
                      <a:pt x="4" y="11"/>
                      <a:pt x="4" y="11"/>
                      <a:pt x="4" y="11"/>
                    </a:cubicBezTo>
                    <a:cubicBezTo>
                      <a:pt x="5" y="9"/>
                      <a:pt x="6" y="7"/>
                      <a:pt x="7" y="6"/>
                    </a:cubicBezTo>
                    <a:cubicBezTo>
                      <a:pt x="8" y="5"/>
                      <a:pt x="9" y="4"/>
                      <a:pt x="10" y="4"/>
                    </a:cubicBezTo>
                    <a:cubicBezTo>
                      <a:pt x="10" y="2"/>
                      <a:pt x="10" y="2"/>
                      <a:pt x="10" y="2"/>
                    </a:cubicBezTo>
                    <a:cubicBezTo>
                      <a:pt x="10" y="0"/>
                      <a:pt x="10" y="0"/>
                      <a:pt x="10" y="0"/>
                    </a:cubicBezTo>
                    <a:cubicBezTo>
                      <a:pt x="8" y="0"/>
                      <a:pt x="6" y="1"/>
                      <a:pt x="4" y="3"/>
                    </a:cubicBezTo>
                    <a:cubicBezTo>
                      <a:pt x="2" y="4"/>
                      <a:pt x="1" y="7"/>
                      <a:pt x="0" y="10"/>
                    </a:cubicBezTo>
                    <a:cubicBezTo>
                      <a:pt x="0" y="10"/>
                      <a:pt x="0" y="11"/>
                      <a:pt x="0" y="12"/>
                    </a:cubicBezTo>
                    <a:cubicBezTo>
                      <a:pt x="0" y="13"/>
                      <a:pt x="1" y="15"/>
                      <a:pt x="2" y="16"/>
                    </a:cubicBezTo>
                    <a:cubicBezTo>
                      <a:pt x="3" y="17"/>
                      <a:pt x="5" y="17"/>
                      <a:pt x="6" y="17"/>
                    </a:cubicBezTo>
                    <a:cubicBezTo>
                      <a:pt x="8" y="17"/>
                      <a:pt x="9" y="16"/>
                      <a:pt x="11" y="16"/>
                    </a:cubicBezTo>
                    <a:cubicBezTo>
                      <a:pt x="12" y="15"/>
                      <a:pt x="13" y="15"/>
                      <a:pt x="14" y="14"/>
                    </a:cubicBezTo>
                    <a:cubicBezTo>
                      <a:pt x="15" y="13"/>
                      <a:pt x="16" y="12"/>
                      <a:pt x="16" y="11"/>
                    </a:cubicBezTo>
                    <a:cubicBezTo>
                      <a:pt x="17" y="10"/>
                      <a:pt x="17" y="9"/>
                      <a:pt x="18" y="8"/>
                    </a:cubicBezTo>
                    <a:cubicBezTo>
                      <a:pt x="18" y="7"/>
                      <a:pt x="18" y="7"/>
                      <a:pt x="18" y="6"/>
                    </a:cubicBezTo>
                    <a:cubicBezTo>
                      <a:pt x="18" y="5"/>
                      <a:pt x="18" y="3"/>
                      <a:pt x="17" y="3"/>
                    </a:cubicBezTo>
                    <a:cubicBezTo>
                      <a:pt x="16" y="2"/>
                      <a:pt x="15" y="1"/>
                      <a:pt x="13" y="1"/>
                    </a:cubicBezTo>
                    <a:cubicBezTo>
                      <a:pt x="12" y="0"/>
                      <a:pt x="11" y="0"/>
                      <a:pt x="10" y="0"/>
                    </a:cubicBezTo>
                    <a:lnTo>
                      <a:pt x="10" y="2"/>
                    </a:lnTo>
                    <a:close/>
                  </a:path>
                </a:pathLst>
              </a:custGeom>
              <a:solidFill>
                <a:srgbClr val="FFFFFF"/>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33" name="Freeform 298"/>
              <p:cNvSpPr>
                <a:spLocks/>
              </p:cNvSpPr>
              <p:nvPr/>
            </p:nvSpPr>
            <p:spPr bwMode="auto">
              <a:xfrm>
                <a:off x="-5084763" y="2419350"/>
                <a:ext cx="7937" cy="1584325"/>
              </a:xfrm>
              <a:custGeom>
                <a:avLst/>
                <a:gdLst/>
                <a:ahLst/>
                <a:cxnLst>
                  <a:cxn ang="0">
                    <a:pos x="2" y="421"/>
                  </a:cxn>
                  <a:cxn ang="0">
                    <a:pos x="0" y="0"/>
                  </a:cxn>
                </a:cxnLst>
                <a:rect l="0" t="0" r="r" b="b"/>
                <a:pathLst>
                  <a:path w="2" h="421">
                    <a:moveTo>
                      <a:pt x="2" y="421"/>
                    </a:moveTo>
                    <a:cubicBezTo>
                      <a:pt x="0" y="340"/>
                      <a:pt x="0" y="0"/>
                      <a:pt x="0" y="0"/>
                    </a:cubicBezTo>
                  </a:path>
                </a:pathLst>
              </a:custGeom>
              <a:noFill/>
              <a:ln w="3175" cap="flat">
                <a:solidFill>
                  <a:srgbClr val="92D05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34" name="Freeform 299"/>
              <p:cNvSpPr>
                <a:spLocks/>
              </p:cNvSpPr>
              <p:nvPr/>
            </p:nvSpPr>
            <p:spPr bwMode="auto">
              <a:xfrm>
                <a:off x="-2901950" y="2419351"/>
                <a:ext cx="646113" cy="1647825"/>
              </a:xfrm>
              <a:custGeom>
                <a:avLst/>
                <a:gdLst/>
                <a:ahLst/>
                <a:cxnLst>
                  <a:cxn ang="0">
                    <a:pos x="0" y="0"/>
                  </a:cxn>
                  <a:cxn ang="0">
                    <a:pos x="136" y="198"/>
                  </a:cxn>
                  <a:cxn ang="0">
                    <a:pos x="170" y="438"/>
                  </a:cxn>
                </a:cxnLst>
                <a:rect l="0" t="0" r="r" b="b"/>
                <a:pathLst>
                  <a:path w="172" h="438">
                    <a:moveTo>
                      <a:pt x="0" y="0"/>
                    </a:moveTo>
                    <a:cubicBezTo>
                      <a:pt x="73" y="63"/>
                      <a:pt x="120" y="122"/>
                      <a:pt x="136" y="198"/>
                    </a:cubicBezTo>
                    <a:cubicBezTo>
                      <a:pt x="152" y="274"/>
                      <a:pt x="172" y="418"/>
                      <a:pt x="170" y="438"/>
                    </a:cubicBezTo>
                  </a:path>
                </a:pathLst>
              </a:custGeom>
              <a:noFill/>
              <a:ln w="3175" cap="flat">
                <a:solidFill>
                  <a:srgbClr val="92D05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7" name="Group 21"/>
            <p:cNvGrpSpPr/>
            <p:nvPr userDrawn="1">
              <p:custDataLst>
                <p:tags r:id="rId6"/>
              </p:custDataLst>
            </p:nvPr>
          </p:nvGrpSpPr>
          <p:grpSpPr>
            <a:xfrm>
              <a:off x="6450012" y="3926681"/>
              <a:ext cx="3425033" cy="1653383"/>
              <a:chOff x="6450011" y="3926681"/>
              <a:chExt cx="3425034" cy="1653383"/>
            </a:xfrm>
          </p:grpSpPr>
          <p:sp>
            <p:nvSpPr>
              <p:cNvPr id="8" name="Oval 22"/>
              <p:cNvSpPr/>
              <p:nvPr/>
            </p:nvSpPr>
            <p:spPr>
              <a:xfrm>
                <a:off x="6821486" y="4043362"/>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9" name="Oval 23"/>
              <p:cNvSpPr/>
              <p:nvPr/>
            </p:nvSpPr>
            <p:spPr>
              <a:xfrm>
                <a:off x="6450011" y="4283868"/>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10" name="Oval 24"/>
              <p:cNvSpPr/>
              <p:nvPr/>
            </p:nvSpPr>
            <p:spPr>
              <a:xfrm>
                <a:off x="6528592" y="4500562"/>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11" name="Oval 25"/>
              <p:cNvSpPr/>
              <p:nvPr/>
            </p:nvSpPr>
            <p:spPr>
              <a:xfrm>
                <a:off x="6685755" y="4681537"/>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12" name="Oval 26"/>
              <p:cNvSpPr/>
              <p:nvPr/>
            </p:nvSpPr>
            <p:spPr>
              <a:xfrm>
                <a:off x="7235824" y="5150643"/>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13" name="Oval 27"/>
              <p:cNvSpPr/>
              <p:nvPr/>
            </p:nvSpPr>
            <p:spPr>
              <a:xfrm>
                <a:off x="6969124" y="5484018"/>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14" name="Oval 28"/>
              <p:cNvSpPr/>
              <p:nvPr/>
            </p:nvSpPr>
            <p:spPr>
              <a:xfrm>
                <a:off x="7121524" y="5524500"/>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15" name="Oval 29"/>
              <p:cNvSpPr/>
              <p:nvPr/>
            </p:nvSpPr>
            <p:spPr>
              <a:xfrm>
                <a:off x="9819481" y="5476875"/>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16" name="Oval 30"/>
              <p:cNvSpPr/>
              <p:nvPr/>
            </p:nvSpPr>
            <p:spPr>
              <a:xfrm>
                <a:off x="9271793" y="4964906"/>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17" name="Oval 31"/>
              <p:cNvSpPr/>
              <p:nvPr/>
            </p:nvSpPr>
            <p:spPr>
              <a:xfrm>
                <a:off x="9324181" y="4698206"/>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18" name="Oval 32"/>
              <p:cNvSpPr/>
              <p:nvPr/>
            </p:nvSpPr>
            <p:spPr>
              <a:xfrm>
                <a:off x="9409906" y="4726781"/>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19" name="Oval 33"/>
              <p:cNvSpPr/>
              <p:nvPr/>
            </p:nvSpPr>
            <p:spPr>
              <a:xfrm>
                <a:off x="9419431" y="4588669"/>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20" name="Oval 34"/>
              <p:cNvSpPr/>
              <p:nvPr/>
            </p:nvSpPr>
            <p:spPr>
              <a:xfrm>
                <a:off x="9095581" y="4400550"/>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21" name="Oval 35"/>
              <p:cNvSpPr/>
              <p:nvPr/>
            </p:nvSpPr>
            <p:spPr>
              <a:xfrm>
                <a:off x="8933656" y="4683919"/>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22" name="Oval 36"/>
              <p:cNvSpPr/>
              <p:nvPr/>
            </p:nvSpPr>
            <p:spPr>
              <a:xfrm>
                <a:off x="8600281" y="4548187"/>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23" name="Oval 37"/>
              <p:cNvSpPr/>
              <p:nvPr/>
            </p:nvSpPr>
            <p:spPr>
              <a:xfrm>
                <a:off x="8612187" y="4674394"/>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24" name="Oval 38"/>
              <p:cNvSpPr/>
              <p:nvPr/>
            </p:nvSpPr>
            <p:spPr>
              <a:xfrm>
                <a:off x="8369300" y="4379119"/>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25" name="Oval 39"/>
              <p:cNvSpPr/>
              <p:nvPr/>
            </p:nvSpPr>
            <p:spPr>
              <a:xfrm>
                <a:off x="7845425" y="4438650"/>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26" name="Oval 40"/>
              <p:cNvSpPr/>
              <p:nvPr/>
            </p:nvSpPr>
            <p:spPr>
              <a:xfrm>
                <a:off x="7914482" y="4260056"/>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27" name="Oval 41"/>
              <p:cNvSpPr/>
              <p:nvPr/>
            </p:nvSpPr>
            <p:spPr>
              <a:xfrm>
                <a:off x="7983538" y="4260056"/>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28" name="Oval 42"/>
              <p:cNvSpPr/>
              <p:nvPr/>
            </p:nvSpPr>
            <p:spPr>
              <a:xfrm>
                <a:off x="8052595" y="4174331"/>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29" name="Oval 43"/>
              <p:cNvSpPr/>
              <p:nvPr/>
            </p:nvSpPr>
            <p:spPr>
              <a:xfrm>
                <a:off x="8031163" y="4048125"/>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30" name="Oval 44"/>
              <p:cNvSpPr/>
              <p:nvPr/>
            </p:nvSpPr>
            <p:spPr>
              <a:xfrm>
                <a:off x="8138320" y="3926681"/>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31" name="Oval 45"/>
              <p:cNvSpPr/>
              <p:nvPr/>
            </p:nvSpPr>
            <p:spPr>
              <a:xfrm>
                <a:off x="8212138" y="3967162"/>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32" name="Oval 46"/>
              <p:cNvSpPr/>
              <p:nvPr/>
            </p:nvSpPr>
            <p:spPr>
              <a:xfrm>
                <a:off x="8145463" y="4033837"/>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33" name="Oval 47"/>
              <p:cNvSpPr/>
              <p:nvPr/>
            </p:nvSpPr>
            <p:spPr>
              <a:xfrm>
                <a:off x="8085932" y="4124325"/>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34" name="Oval 48"/>
              <p:cNvSpPr/>
              <p:nvPr/>
            </p:nvSpPr>
            <p:spPr>
              <a:xfrm>
                <a:off x="8150226" y="4117181"/>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35" name="Oval 49"/>
              <p:cNvSpPr/>
              <p:nvPr/>
            </p:nvSpPr>
            <p:spPr>
              <a:xfrm>
                <a:off x="8204995" y="4148137"/>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36" name="Oval 50"/>
              <p:cNvSpPr/>
              <p:nvPr/>
            </p:nvSpPr>
            <p:spPr>
              <a:xfrm>
                <a:off x="8240713" y="4198143"/>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37" name="Oval 51"/>
              <p:cNvSpPr/>
              <p:nvPr/>
            </p:nvSpPr>
            <p:spPr>
              <a:xfrm>
                <a:off x="8243095" y="4260056"/>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38" name="Oval 52"/>
              <p:cNvSpPr/>
              <p:nvPr/>
            </p:nvSpPr>
            <p:spPr>
              <a:xfrm>
                <a:off x="8171657" y="4276725"/>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sp>
            <p:nvSpPr>
              <p:cNvPr id="39" name="Oval 53"/>
              <p:cNvSpPr/>
              <p:nvPr/>
            </p:nvSpPr>
            <p:spPr>
              <a:xfrm>
                <a:off x="8128795" y="4202906"/>
                <a:ext cx="55564" cy="55564"/>
              </a:xfrm>
              <a:prstGeom prst="ellipse">
                <a:avLst/>
              </a:prstGeom>
              <a:solidFill>
                <a:srgbClr val="193D5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solidFill>
                    <a:schemeClr val="tx1"/>
                  </a:solidFill>
                </a:endParaRPr>
              </a:p>
            </p:txBody>
          </p:sp>
        </p:grpSp>
      </p:grpSp>
      <p:sp>
        <p:nvSpPr>
          <p:cNvPr id="335" name="Rectangle 9"/>
          <p:cNvSpPr>
            <a:spLocks noChangeArrowheads="1"/>
          </p:cNvSpPr>
          <p:nvPr userDrawn="1">
            <p:custDataLst>
              <p:tags r:id="rId4"/>
            </p:custDataLst>
          </p:nvPr>
        </p:nvSpPr>
        <p:spPr bwMode="gray">
          <a:xfrm>
            <a:off x="1117963" y="3490149"/>
            <a:ext cx="4259840" cy="2376667"/>
          </a:xfrm>
          <a:custGeom>
            <a:avLst/>
            <a:gdLst>
              <a:gd name="connsiteX0" fmla="*/ 0 w 4423977"/>
              <a:gd name="connsiteY0" fmla="*/ 164137 h 2296914"/>
              <a:gd name="connsiteX1" fmla="*/ 48075 w 4423977"/>
              <a:gd name="connsiteY1" fmla="*/ 48075 h 2296914"/>
              <a:gd name="connsiteX2" fmla="*/ 164138 w 4423977"/>
              <a:gd name="connsiteY2" fmla="*/ 1 h 2296914"/>
              <a:gd name="connsiteX3" fmla="*/ 4259840 w 4423977"/>
              <a:gd name="connsiteY3" fmla="*/ 0 h 2296914"/>
              <a:gd name="connsiteX4" fmla="*/ 4375902 w 4423977"/>
              <a:gd name="connsiteY4" fmla="*/ 48075 h 2296914"/>
              <a:gd name="connsiteX5" fmla="*/ 4423976 w 4423977"/>
              <a:gd name="connsiteY5" fmla="*/ 164138 h 2296914"/>
              <a:gd name="connsiteX6" fmla="*/ 4423977 w 4423977"/>
              <a:gd name="connsiteY6" fmla="*/ 2132777 h 2296914"/>
              <a:gd name="connsiteX7" fmla="*/ 4375902 w 4423977"/>
              <a:gd name="connsiteY7" fmla="*/ 2248839 h 2296914"/>
              <a:gd name="connsiteX8" fmla="*/ 4259840 w 4423977"/>
              <a:gd name="connsiteY8" fmla="*/ 2296914 h 2296914"/>
              <a:gd name="connsiteX9" fmla="*/ 164137 w 4423977"/>
              <a:gd name="connsiteY9" fmla="*/ 2296914 h 2296914"/>
              <a:gd name="connsiteX10" fmla="*/ 48075 w 4423977"/>
              <a:gd name="connsiteY10" fmla="*/ 2248839 h 2296914"/>
              <a:gd name="connsiteX11" fmla="*/ 0 w 4423977"/>
              <a:gd name="connsiteY11" fmla="*/ 2132777 h 2296914"/>
              <a:gd name="connsiteX12" fmla="*/ 0 w 4423977"/>
              <a:gd name="connsiteY12" fmla="*/ 164137 h 2296914"/>
              <a:gd name="connsiteX0" fmla="*/ 0 w 4969813"/>
              <a:gd name="connsiteY0" fmla="*/ 164137 h 2488240"/>
              <a:gd name="connsiteX1" fmla="*/ 48075 w 4969813"/>
              <a:gd name="connsiteY1" fmla="*/ 48075 h 2488240"/>
              <a:gd name="connsiteX2" fmla="*/ 164138 w 4969813"/>
              <a:gd name="connsiteY2" fmla="*/ 1 h 2488240"/>
              <a:gd name="connsiteX3" fmla="*/ 4259840 w 4969813"/>
              <a:gd name="connsiteY3" fmla="*/ 0 h 2488240"/>
              <a:gd name="connsiteX4" fmla="*/ 4375902 w 4969813"/>
              <a:gd name="connsiteY4" fmla="*/ 48075 h 2488240"/>
              <a:gd name="connsiteX5" fmla="*/ 4423976 w 4969813"/>
              <a:gd name="connsiteY5" fmla="*/ 164138 h 2488240"/>
              <a:gd name="connsiteX6" fmla="*/ 4423977 w 4969813"/>
              <a:gd name="connsiteY6" fmla="*/ 2132777 h 2488240"/>
              <a:gd name="connsiteX7" fmla="*/ 4259840 w 4969813"/>
              <a:gd name="connsiteY7" fmla="*/ 2296914 h 2488240"/>
              <a:gd name="connsiteX8" fmla="*/ 164137 w 4969813"/>
              <a:gd name="connsiteY8" fmla="*/ 2296914 h 2488240"/>
              <a:gd name="connsiteX9" fmla="*/ 48075 w 4969813"/>
              <a:gd name="connsiteY9" fmla="*/ 2248839 h 2488240"/>
              <a:gd name="connsiteX10" fmla="*/ 0 w 4969813"/>
              <a:gd name="connsiteY10" fmla="*/ 2132777 h 2488240"/>
              <a:gd name="connsiteX11" fmla="*/ 0 w 4969813"/>
              <a:gd name="connsiteY11" fmla="*/ 164137 h 2488240"/>
              <a:gd name="connsiteX0" fmla="*/ 0 w 4969813"/>
              <a:gd name="connsiteY0" fmla="*/ 164137 h 2296914"/>
              <a:gd name="connsiteX1" fmla="*/ 48075 w 4969813"/>
              <a:gd name="connsiteY1" fmla="*/ 48075 h 2296914"/>
              <a:gd name="connsiteX2" fmla="*/ 164138 w 4969813"/>
              <a:gd name="connsiteY2" fmla="*/ 1 h 2296914"/>
              <a:gd name="connsiteX3" fmla="*/ 4259840 w 4969813"/>
              <a:gd name="connsiteY3" fmla="*/ 0 h 2296914"/>
              <a:gd name="connsiteX4" fmla="*/ 4375902 w 4969813"/>
              <a:gd name="connsiteY4" fmla="*/ 48075 h 2296914"/>
              <a:gd name="connsiteX5" fmla="*/ 4423976 w 4969813"/>
              <a:gd name="connsiteY5" fmla="*/ 164138 h 2296914"/>
              <a:gd name="connsiteX6" fmla="*/ 4259840 w 4969813"/>
              <a:gd name="connsiteY6" fmla="*/ 2296914 h 2296914"/>
              <a:gd name="connsiteX7" fmla="*/ 164137 w 4969813"/>
              <a:gd name="connsiteY7" fmla="*/ 2296914 h 2296914"/>
              <a:gd name="connsiteX8" fmla="*/ 48075 w 4969813"/>
              <a:gd name="connsiteY8" fmla="*/ 2248839 h 2296914"/>
              <a:gd name="connsiteX9" fmla="*/ 0 w 4969813"/>
              <a:gd name="connsiteY9" fmla="*/ 2132777 h 2296914"/>
              <a:gd name="connsiteX10" fmla="*/ 0 w 4969813"/>
              <a:gd name="connsiteY10" fmla="*/ 164137 h 2296914"/>
              <a:gd name="connsiteX0" fmla="*/ 0 w 4961801"/>
              <a:gd name="connsiteY0" fmla="*/ 498881 h 2631658"/>
              <a:gd name="connsiteX1" fmla="*/ 48075 w 4961801"/>
              <a:gd name="connsiteY1" fmla="*/ 382819 h 2631658"/>
              <a:gd name="connsiteX2" fmla="*/ 164138 w 4961801"/>
              <a:gd name="connsiteY2" fmla="*/ 334745 h 2631658"/>
              <a:gd name="connsiteX3" fmla="*/ 4259840 w 4961801"/>
              <a:gd name="connsiteY3" fmla="*/ 334744 h 2631658"/>
              <a:gd name="connsiteX4" fmla="*/ 4375902 w 4961801"/>
              <a:gd name="connsiteY4" fmla="*/ 382819 h 2631658"/>
              <a:gd name="connsiteX5" fmla="*/ 4259840 w 4961801"/>
              <a:gd name="connsiteY5" fmla="*/ 2631658 h 2631658"/>
              <a:gd name="connsiteX6" fmla="*/ 164137 w 4961801"/>
              <a:gd name="connsiteY6" fmla="*/ 2631658 h 2631658"/>
              <a:gd name="connsiteX7" fmla="*/ 48075 w 4961801"/>
              <a:gd name="connsiteY7" fmla="*/ 2583583 h 2631658"/>
              <a:gd name="connsiteX8" fmla="*/ 0 w 4961801"/>
              <a:gd name="connsiteY8" fmla="*/ 2467521 h 2631658"/>
              <a:gd name="connsiteX9" fmla="*/ 0 w 4961801"/>
              <a:gd name="connsiteY9" fmla="*/ 498881 h 2631658"/>
              <a:gd name="connsiteX0" fmla="*/ 0 w 4942457"/>
              <a:gd name="connsiteY0" fmla="*/ 164137 h 2296914"/>
              <a:gd name="connsiteX1" fmla="*/ 48075 w 4942457"/>
              <a:gd name="connsiteY1" fmla="*/ 48075 h 2296914"/>
              <a:gd name="connsiteX2" fmla="*/ 164138 w 4942457"/>
              <a:gd name="connsiteY2" fmla="*/ 1 h 2296914"/>
              <a:gd name="connsiteX3" fmla="*/ 4259840 w 4942457"/>
              <a:gd name="connsiteY3" fmla="*/ 0 h 2296914"/>
              <a:gd name="connsiteX4" fmla="*/ 4259840 w 4942457"/>
              <a:gd name="connsiteY4" fmla="*/ 2296914 h 2296914"/>
              <a:gd name="connsiteX5" fmla="*/ 164137 w 4942457"/>
              <a:gd name="connsiteY5" fmla="*/ 2296914 h 2296914"/>
              <a:gd name="connsiteX6" fmla="*/ 48075 w 4942457"/>
              <a:gd name="connsiteY6" fmla="*/ 2248839 h 2296914"/>
              <a:gd name="connsiteX7" fmla="*/ 0 w 4942457"/>
              <a:gd name="connsiteY7" fmla="*/ 2132777 h 2296914"/>
              <a:gd name="connsiteX8" fmla="*/ 0 w 4942457"/>
              <a:gd name="connsiteY8" fmla="*/ 164137 h 2296914"/>
              <a:gd name="connsiteX0" fmla="*/ 4259840 w 4942457"/>
              <a:gd name="connsiteY0" fmla="*/ 0 h 2296914"/>
              <a:gd name="connsiteX1" fmla="*/ 4259840 w 4942457"/>
              <a:gd name="connsiteY1" fmla="*/ 2296914 h 2296914"/>
              <a:gd name="connsiteX2" fmla="*/ 164137 w 4942457"/>
              <a:gd name="connsiteY2" fmla="*/ 2296914 h 2296914"/>
              <a:gd name="connsiteX3" fmla="*/ 48075 w 4942457"/>
              <a:gd name="connsiteY3" fmla="*/ 2248839 h 2296914"/>
              <a:gd name="connsiteX4" fmla="*/ 0 w 4942457"/>
              <a:gd name="connsiteY4" fmla="*/ 2132777 h 2296914"/>
              <a:gd name="connsiteX5" fmla="*/ 0 w 4942457"/>
              <a:gd name="connsiteY5" fmla="*/ 164137 h 2296914"/>
              <a:gd name="connsiteX6" fmla="*/ 48075 w 4942457"/>
              <a:gd name="connsiteY6" fmla="*/ 48075 h 2296914"/>
              <a:gd name="connsiteX7" fmla="*/ 164138 w 4942457"/>
              <a:gd name="connsiteY7" fmla="*/ 1 h 2296914"/>
              <a:gd name="connsiteX8" fmla="*/ 4351280 w 4942457"/>
              <a:gd name="connsiteY8" fmla="*/ 91440 h 2296914"/>
              <a:gd name="connsiteX0" fmla="*/ 4259840 w 4351280"/>
              <a:gd name="connsiteY0" fmla="*/ 2296914 h 2296914"/>
              <a:gd name="connsiteX1" fmla="*/ 164137 w 4351280"/>
              <a:gd name="connsiteY1" fmla="*/ 2296914 h 2296914"/>
              <a:gd name="connsiteX2" fmla="*/ 48075 w 4351280"/>
              <a:gd name="connsiteY2" fmla="*/ 2248839 h 2296914"/>
              <a:gd name="connsiteX3" fmla="*/ 0 w 4351280"/>
              <a:gd name="connsiteY3" fmla="*/ 2132777 h 2296914"/>
              <a:gd name="connsiteX4" fmla="*/ 0 w 4351280"/>
              <a:gd name="connsiteY4" fmla="*/ 164137 h 2296914"/>
              <a:gd name="connsiteX5" fmla="*/ 48075 w 4351280"/>
              <a:gd name="connsiteY5" fmla="*/ 48075 h 2296914"/>
              <a:gd name="connsiteX6" fmla="*/ 164138 w 4351280"/>
              <a:gd name="connsiteY6" fmla="*/ 1 h 2296914"/>
              <a:gd name="connsiteX7" fmla="*/ 4351280 w 4351280"/>
              <a:gd name="connsiteY7" fmla="*/ 91440 h 2296914"/>
              <a:gd name="connsiteX0" fmla="*/ 4259840 w 4330731"/>
              <a:gd name="connsiteY0" fmla="*/ 2297942 h 2297942"/>
              <a:gd name="connsiteX1" fmla="*/ 164137 w 4330731"/>
              <a:gd name="connsiteY1" fmla="*/ 2297942 h 2297942"/>
              <a:gd name="connsiteX2" fmla="*/ 48075 w 4330731"/>
              <a:gd name="connsiteY2" fmla="*/ 2249867 h 2297942"/>
              <a:gd name="connsiteX3" fmla="*/ 0 w 4330731"/>
              <a:gd name="connsiteY3" fmla="*/ 2133805 h 2297942"/>
              <a:gd name="connsiteX4" fmla="*/ 0 w 4330731"/>
              <a:gd name="connsiteY4" fmla="*/ 165165 h 2297942"/>
              <a:gd name="connsiteX5" fmla="*/ 48075 w 4330731"/>
              <a:gd name="connsiteY5" fmla="*/ 49103 h 2297942"/>
              <a:gd name="connsiteX6" fmla="*/ 164138 w 4330731"/>
              <a:gd name="connsiteY6" fmla="*/ 1029 h 2297942"/>
              <a:gd name="connsiteX7" fmla="*/ 4330731 w 4330731"/>
              <a:gd name="connsiteY7" fmla="*/ 0 h 2297942"/>
              <a:gd name="connsiteX0" fmla="*/ 4259840 w 4259840"/>
              <a:gd name="connsiteY0" fmla="*/ 2296914 h 2296914"/>
              <a:gd name="connsiteX1" fmla="*/ 164137 w 4259840"/>
              <a:gd name="connsiteY1" fmla="*/ 2296914 h 2296914"/>
              <a:gd name="connsiteX2" fmla="*/ 48075 w 4259840"/>
              <a:gd name="connsiteY2" fmla="*/ 2248839 h 2296914"/>
              <a:gd name="connsiteX3" fmla="*/ 0 w 4259840"/>
              <a:gd name="connsiteY3" fmla="*/ 2132777 h 2296914"/>
              <a:gd name="connsiteX4" fmla="*/ 0 w 4259840"/>
              <a:gd name="connsiteY4" fmla="*/ 164137 h 2296914"/>
              <a:gd name="connsiteX5" fmla="*/ 48075 w 4259840"/>
              <a:gd name="connsiteY5" fmla="*/ 48075 h 2296914"/>
              <a:gd name="connsiteX6" fmla="*/ 164138 w 4259840"/>
              <a:gd name="connsiteY6" fmla="*/ 1 h 2296914"/>
              <a:gd name="connsiteX0" fmla="*/ 4259840 w 4259840"/>
              <a:gd name="connsiteY0" fmla="*/ 2248839 h 2248839"/>
              <a:gd name="connsiteX1" fmla="*/ 164137 w 4259840"/>
              <a:gd name="connsiteY1" fmla="*/ 2248839 h 2248839"/>
              <a:gd name="connsiteX2" fmla="*/ 48075 w 4259840"/>
              <a:gd name="connsiteY2" fmla="*/ 2200764 h 2248839"/>
              <a:gd name="connsiteX3" fmla="*/ 0 w 4259840"/>
              <a:gd name="connsiteY3" fmla="*/ 2084702 h 2248839"/>
              <a:gd name="connsiteX4" fmla="*/ 0 w 4259840"/>
              <a:gd name="connsiteY4" fmla="*/ 116062 h 2248839"/>
              <a:gd name="connsiteX5" fmla="*/ 48075 w 4259840"/>
              <a:gd name="connsiteY5" fmla="*/ 0 h 2248839"/>
              <a:gd name="connsiteX0" fmla="*/ 4259840 w 4259840"/>
              <a:gd name="connsiteY0" fmla="*/ 2132777 h 2132777"/>
              <a:gd name="connsiteX1" fmla="*/ 164137 w 4259840"/>
              <a:gd name="connsiteY1" fmla="*/ 2132777 h 2132777"/>
              <a:gd name="connsiteX2" fmla="*/ 48075 w 4259840"/>
              <a:gd name="connsiteY2" fmla="*/ 2084702 h 2132777"/>
              <a:gd name="connsiteX3" fmla="*/ 0 w 4259840"/>
              <a:gd name="connsiteY3" fmla="*/ 1968640 h 2132777"/>
              <a:gd name="connsiteX4" fmla="*/ 0 w 4259840"/>
              <a:gd name="connsiteY4" fmla="*/ 0 h 2132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9840" h="2132777">
                <a:moveTo>
                  <a:pt x="4259840" y="2132777"/>
                </a:moveTo>
                <a:lnTo>
                  <a:pt x="164137" y="2132777"/>
                </a:lnTo>
                <a:cubicBezTo>
                  <a:pt x="120605" y="2132777"/>
                  <a:pt x="78856" y="2115484"/>
                  <a:pt x="48075" y="2084702"/>
                </a:cubicBezTo>
                <a:cubicBezTo>
                  <a:pt x="17293" y="2053920"/>
                  <a:pt x="0" y="2012171"/>
                  <a:pt x="0" y="1968640"/>
                </a:cubicBezTo>
                <a:lnTo>
                  <a:pt x="0" y="0"/>
                </a:lnTo>
              </a:path>
            </a:pathLst>
          </a:custGeom>
          <a:noFill/>
          <a:ln w="19050" cap="flat" cmpd="sng" algn="ctr">
            <a:solidFill>
              <a:srgbClr val="00CC5C"/>
            </a:solidFill>
            <a:prstDash val="solid"/>
            <a:round/>
          </a:ln>
          <a:effectLst/>
        </p:spPr>
        <p:txBody>
          <a:bodyPr wrap="square" lIns="360000" tIns="50951" rIns="216000" bIns="144000" rtlCol="0" anchor="b"/>
          <a:lstStyle/>
          <a:p>
            <a:pPr marL="0" marR="0" indent="0" algn="just" defTabSz="1042966"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338" name="Image 337" descr="CBE_Label_ppt.png"/>
          <p:cNvPicPr>
            <a:picLocks noChangeAspect="1"/>
          </p:cNvPicPr>
          <p:nvPr userDrawn="1"/>
        </p:nvPicPr>
        <p:blipFill>
          <a:blip r:embed="rId10" cstate="print"/>
          <a:stretch>
            <a:fillRect/>
          </a:stretch>
        </p:blipFill>
        <p:spPr>
          <a:xfrm>
            <a:off x="867725" y="3468294"/>
            <a:ext cx="519572" cy="522508"/>
          </a:xfrm>
          <a:prstGeom prst="rect">
            <a:avLst/>
          </a:prstGeom>
        </p:spPr>
      </p:pic>
    </p:spTree>
    <p:extLst>
      <p:ext uri="{BB962C8B-B14F-4D97-AF65-F5344CB8AC3E}">
        <p14:creationId xmlns:p14="http://schemas.microsoft.com/office/powerpoint/2010/main" val="25984983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2">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0" y="0"/>
          <a:ext cx="147061" cy="143985"/>
        </p:xfrm>
        <a:graphic>
          <a:graphicData uri="http://schemas.openxmlformats.org/presentationml/2006/ole">
            <mc:AlternateContent xmlns:mc="http://schemas.openxmlformats.org/markup-compatibility/2006">
              <mc:Choice xmlns:v="urn:schemas-microsoft-com:vml" Requires="v">
                <p:oleObj spid="_x0000_s205493" name="think-cell Slide" r:id="rId5" imgW="360" imgH="360" progId="">
                  <p:embed/>
                </p:oleObj>
              </mc:Choice>
              <mc:Fallback>
                <p:oleObj name="think-cell Slide" r:id="rId5" imgW="360" imgH="360" progId="">
                  <p:embed/>
                  <p:pic>
                    <p:nvPicPr>
                      <p:cNvPr id="0" name="Picture 1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7061"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9"/>
          <p:cNvSpPr>
            <a:spLocks noChangeArrowheads="1"/>
          </p:cNvSpPr>
          <p:nvPr userDrawn="1">
            <p:custDataLst>
              <p:tags r:id="rId3"/>
            </p:custDataLst>
          </p:nvPr>
        </p:nvSpPr>
        <p:spPr bwMode="gray">
          <a:xfrm>
            <a:off x="5286202" y="2940255"/>
            <a:ext cx="4259840" cy="2376667"/>
          </a:xfrm>
          <a:custGeom>
            <a:avLst/>
            <a:gdLst>
              <a:gd name="connsiteX0" fmla="*/ 0 w 4423977"/>
              <a:gd name="connsiteY0" fmla="*/ 164137 h 2296914"/>
              <a:gd name="connsiteX1" fmla="*/ 48075 w 4423977"/>
              <a:gd name="connsiteY1" fmla="*/ 48075 h 2296914"/>
              <a:gd name="connsiteX2" fmla="*/ 164138 w 4423977"/>
              <a:gd name="connsiteY2" fmla="*/ 1 h 2296914"/>
              <a:gd name="connsiteX3" fmla="*/ 4259840 w 4423977"/>
              <a:gd name="connsiteY3" fmla="*/ 0 h 2296914"/>
              <a:gd name="connsiteX4" fmla="*/ 4375902 w 4423977"/>
              <a:gd name="connsiteY4" fmla="*/ 48075 h 2296914"/>
              <a:gd name="connsiteX5" fmla="*/ 4423976 w 4423977"/>
              <a:gd name="connsiteY5" fmla="*/ 164138 h 2296914"/>
              <a:gd name="connsiteX6" fmla="*/ 4423977 w 4423977"/>
              <a:gd name="connsiteY6" fmla="*/ 2132777 h 2296914"/>
              <a:gd name="connsiteX7" fmla="*/ 4375902 w 4423977"/>
              <a:gd name="connsiteY7" fmla="*/ 2248839 h 2296914"/>
              <a:gd name="connsiteX8" fmla="*/ 4259840 w 4423977"/>
              <a:gd name="connsiteY8" fmla="*/ 2296914 h 2296914"/>
              <a:gd name="connsiteX9" fmla="*/ 164137 w 4423977"/>
              <a:gd name="connsiteY9" fmla="*/ 2296914 h 2296914"/>
              <a:gd name="connsiteX10" fmla="*/ 48075 w 4423977"/>
              <a:gd name="connsiteY10" fmla="*/ 2248839 h 2296914"/>
              <a:gd name="connsiteX11" fmla="*/ 0 w 4423977"/>
              <a:gd name="connsiteY11" fmla="*/ 2132777 h 2296914"/>
              <a:gd name="connsiteX12" fmla="*/ 0 w 4423977"/>
              <a:gd name="connsiteY12" fmla="*/ 164137 h 2296914"/>
              <a:gd name="connsiteX0" fmla="*/ 0 w 4969813"/>
              <a:gd name="connsiteY0" fmla="*/ 164137 h 2488240"/>
              <a:gd name="connsiteX1" fmla="*/ 48075 w 4969813"/>
              <a:gd name="connsiteY1" fmla="*/ 48075 h 2488240"/>
              <a:gd name="connsiteX2" fmla="*/ 164138 w 4969813"/>
              <a:gd name="connsiteY2" fmla="*/ 1 h 2488240"/>
              <a:gd name="connsiteX3" fmla="*/ 4259840 w 4969813"/>
              <a:gd name="connsiteY3" fmla="*/ 0 h 2488240"/>
              <a:gd name="connsiteX4" fmla="*/ 4375902 w 4969813"/>
              <a:gd name="connsiteY4" fmla="*/ 48075 h 2488240"/>
              <a:gd name="connsiteX5" fmla="*/ 4423976 w 4969813"/>
              <a:gd name="connsiteY5" fmla="*/ 164138 h 2488240"/>
              <a:gd name="connsiteX6" fmla="*/ 4423977 w 4969813"/>
              <a:gd name="connsiteY6" fmla="*/ 2132777 h 2488240"/>
              <a:gd name="connsiteX7" fmla="*/ 4259840 w 4969813"/>
              <a:gd name="connsiteY7" fmla="*/ 2296914 h 2488240"/>
              <a:gd name="connsiteX8" fmla="*/ 164137 w 4969813"/>
              <a:gd name="connsiteY8" fmla="*/ 2296914 h 2488240"/>
              <a:gd name="connsiteX9" fmla="*/ 48075 w 4969813"/>
              <a:gd name="connsiteY9" fmla="*/ 2248839 h 2488240"/>
              <a:gd name="connsiteX10" fmla="*/ 0 w 4969813"/>
              <a:gd name="connsiteY10" fmla="*/ 2132777 h 2488240"/>
              <a:gd name="connsiteX11" fmla="*/ 0 w 4969813"/>
              <a:gd name="connsiteY11" fmla="*/ 164137 h 2488240"/>
              <a:gd name="connsiteX0" fmla="*/ 0 w 4969813"/>
              <a:gd name="connsiteY0" fmla="*/ 164137 h 2296914"/>
              <a:gd name="connsiteX1" fmla="*/ 48075 w 4969813"/>
              <a:gd name="connsiteY1" fmla="*/ 48075 h 2296914"/>
              <a:gd name="connsiteX2" fmla="*/ 164138 w 4969813"/>
              <a:gd name="connsiteY2" fmla="*/ 1 h 2296914"/>
              <a:gd name="connsiteX3" fmla="*/ 4259840 w 4969813"/>
              <a:gd name="connsiteY3" fmla="*/ 0 h 2296914"/>
              <a:gd name="connsiteX4" fmla="*/ 4375902 w 4969813"/>
              <a:gd name="connsiteY4" fmla="*/ 48075 h 2296914"/>
              <a:gd name="connsiteX5" fmla="*/ 4423976 w 4969813"/>
              <a:gd name="connsiteY5" fmla="*/ 164138 h 2296914"/>
              <a:gd name="connsiteX6" fmla="*/ 4259840 w 4969813"/>
              <a:gd name="connsiteY6" fmla="*/ 2296914 h 2296914"/>
              <a:gd name="connsiteX7" fmla="*/ 164137 w 4969813"/>
              <a:gd name="connsiteY7" fmla="*/ 2296914 h 2296914"/>
              <a:gd name="connsiteX8" fmla="*/ 48075 w 4969813"/>
              <a:gd name="connsiteY8" fmla="*/ 2248839 h 2296914"/>
              <a:gd name="connsiteX9" fmla="*/ 0 w 4969813"/>
              <a:gd name="connsiteY9" fmla="*/ 2132777 h 2296914"/>
              <a:gd name="connsiteX10" fmla="*/ 0 w 4969813"/>
              <a:gd name="connsiteY10" fmla="*/ 164137 h 2296914"/>
              <a:gd name="connsiteX0" fmla="*/ 0 w 4961801"/>
              <a:gd name="connsiteY0" fmla="*/ 498881 h 2631658"/>
              <a:gd name="connsiteX1" fmla="*/ 48075 w 4961801"/>
              <a:gd name="connsiteY1" fmla="*/ 382819 h 2631658"/>
              <a:gd name="connsiteX2" fmla="*/ 164138 w 4961801"/>
              <a:gd name="connsiteY2" fmla="*/ 334745 h 2631658"/>
              <a:gd name="connsiteX3" fmla="*/ 4259840 w 4961801"/>
              <a:gd name="connsiteY3" fmla="*/ 334744 h 2631658"/>
              <a:gd name="connsiteX4" fmla="*/ 4375902 w 4961801"/>
              <a:gd name="connsiteY4" fmla="*/ 382819 h 2631658"/>
              <a:gd name="connsiteX5" fmla="*/ 4259840 w 4961801"/>
              <a:gd name="connsiteY5" fmla="*/ 2631658 h 2631658"/>
              <a:gd name="connsiteX6" fmla="*/ 164137 w 4961801"/>
              <a:gd name="connsiteY6" fmla="*/ 2631658 h 2631658"/>
              <a:gd name="connsiteX7" fmla="*/ 48075 w 4961801"/>
              <a:gd name="connsiteY7" fmla="*/ 2583583 h 2631658"/>
              <a:gd name="connsiteX8" fmla="*/ 0 w 4961801"/>
              <a:gd name="connsiteY8" fmla="*/ 2467521 h 2631658"/>
              <a:gd name="connsiteX9" fmla="*/ 0 w 4961801"/>
              <a:gd name="connsiteY9" fmla="*/ 498881 h 2631658"/>
              <a:gd name="connsiteX0" fmla="*/ 0 w 4942457"/>
              <a:gd name="connsiteY0" fmla="*/ 164137 h 2296914"/>
              <a:gd name="connsiteX1" fmla="*/ 48075 w 4942457"/>
              <a:gd name="connsiteY1" fmla="*/ 48075 h 2296914"/>
              <a:gd name="connsiteX2" fmla="*/ 164138 w 4942457"/>
              <a:gd name="connsiteY2" fmla="*/ 1 h 2296914"/>
              <a:gd name="connsiteX3" fmla="*/ 4259840 w 4942457"/>
              <a:gd name="connsiteY3" fmla="*/ 0 h 2296914"/>
              <a:gd name="connsiteX4" fmla="*/ 4259840 w 4942457"/>
              <a:gd name="connsiteY4" fmla="*/ 2296914 h 2296914"/>
              <a:gd name="connsiteX5" fmla="*/ 164137 w 4942457"/>
              <a:gd name="connsiteY5" fmla="*/ 2296914 h 2296914"/>
              <a:gd name="connsiteX6" fmla="*/ 48075 w 4942457"/>
              <a:gd name="connsiteY6" fmla="*/ 2248839 h 2296914"/>
              <a:gd name="connsiteX7" fmla="*/ 0 w 4942457"/>
              <a:gd name="connsiteY7" fmla="*/ 2132777 h 2296914"/>
              <a:gd name="connsiteX8" fmla="*/ 0 w 4942457"/>
              <a:gd name="connsiteY8" fmla="*/ 164137 h 2296914"/>
              <a:gd name="connsiteX0" fmla="*/ 4259840 w 4942457"/>
              <a:gd name="connsiteY0" fmla="*/ 0 h 2296914"/>
              <a:gd name="connsiteX1" fmla="*/ 4259840 w 4942457"/>
              <a:gd name="connsiteY1" fmla="*/ 2296914 h 2296914"/>
              <a:gd name="connsiteX2" fmla="*/ 164137 w 4942457"/>
              <a:gd name="connsiteY2" fmla="*/ 2296914 h 2296914"/>
              <a:gd name="connsiteX3" fmla="*/ 48075 w 4942457"/>
              <a:gd name="connsiteY3" fmla="*/ 2248839 h 2296914"/>
              <a:gd name="connsiteX4" fmla="*/ 0 w 4942457"/>
              <a:gd name="connsiteY4" fmla="*/ 2132777 h 2296914"/>
              <a:gd name="connsiteX5" fmla="*/ 0 w 4942457"/>
              <a:gd name="connsiteY5" fmla="*/ 164137 h 2296914"/>
              <a:gd name="connsiteX6" fmla="*/ 48075 w 4942457"/>
              <a:gd name="connsiteY6" fmla="*/ 48075 h 2296914"/>
              <a:gd name="connsiteX7" fmla="*/ 164138 w 4942457"/>
              <a:gd name="connsiteY7" fmla="*/ 1 h 2296914"/>
              <a:gd name="connsiteX8" fmla="*/ 4351280 w 4942457"/>
              <a:gd name="connsiteY8" fmla="*/ 91440 h 2296914"/>
              <a:gd name="connsiteX0" fmla="*/ 4259840 w 4351280"/>
              <a:gd name="connsiteY0" fmla="*/ 2296914 h 2296914"/>
              <a:gd name="connsiteX1" fmla="*/ 164137 w 4351280"/>
              <a:gd name="connsiteY1" fmla="*/ 2296914 h 2296914"/>
              <a:gd name="connsiteX2" fmla="*/ 48075 w 4351280"/>
              <a:gd name="connsiteY2" fmla="*/ 2248839 h 2296914"/>
              <a:gd name="connsiteX3" fmla="*/ 0 w 4351280"/>
              <a:gd name="connsiteY3" fmla="*/ 2132777 h 2296914"/>
              <a:gd name="connsiteX4" fmla="*/ 0 w 4351280"/>
              <a:gd name="connsiteY4" fmla="*/ 164137 h 2296914"/>
              <a:gd name="connsiteX5" fmla="*/ 48075 w 4351280"/>
              <a:gd name="connsiteY5" fmla="*/ 48075 h 2296914"/>
              <a:gd name="connsiteX6" fmla="*/ 164138 w 4351280"/>
              <a:gd name="connsiteY6" fmla="*/ 1 h 2296914"/>
              <a:gd name="connsiteX7" fmla="*/ 4351280 w 4351280"/>
              <a:gd name="connsiteY7" fmla="*/ 91440 h 2296914"/>
              <a:gd name="connsiteX0" fmla="*/ 4259840 w 4330731"/>
              <a:gd name="connsiteY0" fmla="*/ 2297942 h 2297942"/>
              <a:gd name="connsiteX1" fmla="*/ 164137 w 4330731"/>
              <a:gd name="connsiteY1" fmla="*/ 2297942 h 2297942"/>
              <a:gd name="connsiteX2" fmla="*/ 48075 w 4330731"/>
              <a:gd name="connsiteY2" fmla="*/ 2249867 h 2297942"/>
              <a:gd name="connsiteX3" fmla="*/ 0 w 4330731"/>
              <a:gd name="connsiteY3" fmla="*/ 2133805 h 2297942"/>
              <a:gd name="connsiteX4" fmla="*/ 0 w 4330731"/>
              <a:gd name="connsiteY4" fmla="*/ 165165 h 2297942"/>
              <a:gd name="connsiteX5" fmla="*/ 48075 w 4330731"/>
              <a:gd name="connsiteY5" fmla="*/ 49103 h 2297942"/>
              <a:gd name="connsiteX6" fmla="*/ 164138 w 4330731"/>
              <a:gd name="connsiteY6" fmla="*/ 1029 h 2297942"/>
              <a:gd name="connsiteX7" fmla="*/ 4330731 w 4330731"/>
              <a:gd name="connsiteY7" fmla="*/ 0 h 2297942"/>
              <a:gd name="connsiteX0" fmla="*/ 4259840 w 4259840"/>
              <a:gd name="connsiteY0" fmla="*/ 2296914 h 2296914"/>
              <a:gd name="connsiteX1" fmla="*/ 164137 w 4259840"/>
              <a:gd name="connsiteY1" fmla="*/ 2296914 h 2296914"/>
              <a:gd name="connsiteX2" fmla="*/ 48075 w 4259840"/>
              <a:gd name="connsiteY2" fmla="*/ 2248839 h 2296914"/>
              <a:gd name="connsiteX3" fmla="*/ 0 w 4259840"/>
              <a:gd name="connsiteY3" fmla="*/ 2132777 h 2296914"/>
              <a:gd name="connsiteX4" fmla="*/ 0 w 4259840"/>
              <a:gd name="connsiteY4" fmla="*/ 164137 h 2296914"/>
              <a:gd name="connsiteX5" fmla="*/ 48075 w 4259840"/>
              <a:gd name="connsiteY5" fmla="*/ 48075 h 2296914"/>
              <a:gd name="connsiteX6" fmla="*/ 164138 w 4259840"/>
              <a:gd name="connsiteY6" fmla="*/ 1 h 2296914"/>
              <a:gd name="connsiteX0" fmla="*/ 4259840 w 4259840"/>
              <a:gd name="connsiteY0" fmla="*/ 2248839 h 2248839"/>
              <a:gd name="connsiteX1" fmla="*/ 164137 w 4259840"/>
              <a:gd name="connsiteY1" fmla="*/ 2248839 h 2248839"/>
              <a:gd name="connsiteX2" fmla="*/ 48075 w 4259840"/>
              <a:gd name="connsiteY2" fmla="*/ 2200764 h 2248839"/>
              <a:gd name="connsiteX3" fmla="*/ 0 w 4259840"/>
              <a:gd name="connsiteY3" fmla="*/ 2084702 h 2248839"/>
              <a:gd name="connsiteX4" fmla="*/ 0 w 4259840"/>
              <a:gd name="connsiteY4" fmla="*/ 116062 h 2248839"/>
              <a:gd name="connsiteX5" fmla="*/ 48075 w 4259840"/>
              <a:gd name="connsiteY5" fmla="*/ 0 h 2248839"/>
              <a:gd name="connsiteX0" fmla="*/ 4259840 w 4259840"/>
              <a:gd name="connsiteY0" fmla="*/ 2132777 h 2132777"/>
              <a:gd name="connsiteX1" fmla="*/ 164137 w 4259840"/>
              <a:gd name="connsiteY1" fmla="*/ 2132777 h 2132777"/>
              <a:gd name="connsiteX2" fmla="*/ 48075 w 4259840"/>
              <a:gd name="connsiteY2" fmla="*/ 2084702 h 2132777"/>
              <a:gd name="connsiteX3" fmla="*/ 0 w 4259840"/>
              <a:gd name="connsiteY3" fmla="*/ 1968640 h 2132777"/>
              <a:gd name="connsiteX4" fmla="*/ 0 w 4259840"/>
              <a:gd name="connsiteY4" fmla="*/ 0 h 2132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9840" h="2132777">
                <a:moveTo>
                  <a:pt x="4259840" y="2132777"/>
                </a:moveTo>
                <a:lnTo>
                  <a:pt x="164137" y="2132777"/>
                </a:lnTo>
                <a:cubicBezTo>
                  <a:pt x="120605" y="2132777"/>
                  <a:pt x="78856" y="2115484"/>
                  <a:pt x="48075" y="2084702"/>
                </a:cubicBezTo>
                <a:cubicBezTo>
                  <a:pt x="17293" y="2053920"/>
                  <a:pt x="0" y="2012171"/>
                  <a:pt x="0" y="1968640"/>
                </a:cubicBezTo>
                <a:lnTo>
                  <a:pt x="0" y="0"/>
                </a:lnTo>
              </a:path>
            </a:pathLst>
          </a:custGeom>
          <a:noFill/>
          <a:ln w="19050" cap="flat" cmpd="sng" algn="ctr">
            <a:gradFill flip="none" rotWithShape="1">
              <a:gsLst>
                <a:gs pos="0">
                  <a:schemeClr val="accent5"/>
                </a:gs>
                <a:gs pos="100000">
                  <a:schemeClr val="accent5">
                    <a:lumMod val="20000"/>
                    <a:lumOff val="80000"/>
                  </a:schemeClr>
                </a:gs>
              </a:gsLst>
              <a:lin ang="240000" scaled="0"/>
              <a:tileRect/>
            </a:gradFill>
            <a:prstDash val="solid"/>
            <a:round/>
          </a:ln>
          <a:effectLst/>
        </p:spPr>
        <p:txBody>
          <a:bodyPr wrap="square" lIns="360000" tIns="50951" rIns="216000" bIns="144000" rtlCol="0" anchor="b"/>
          <a:lstStyle/>
          <a:p>
            <a:pPr marL="0" marR="0" indent="0" algn="just" defTabSz="1042966"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latin typeface="Arial"/>
                <a:cs typeface="Arial"/>
              </a:rPr>
              <a:t>About Capgemini</a:t>
            </a:r>
            <a:endParaRPr lang="en-US" sz="1000" dirty="0" smtClean="0">
              <a:solidFill>
                <a:schemeClr val="bg1"/>
              </a:solidFill>
              <a:latin typeface="Arial" pitchFamily="34" charset="0"/>
              <a:cs typeface="Arial" pitchFamily="34" charset="0"/>
            </a:endParaRPr>
          </a:p>
          <a:p>
            <a:pPr marL="0" indent="0" algn="just"/>
            <a:endParaRPr lang="en-US" sz="1000" dirty="0" smtClean="0">
              <a:solidFill>
                <a:schemeClr val="bg1"/>
              </a:solidFill>
              <a:latin typeface="Arial" pitchFamily="34" charset="0"/>
              <a:cs typeface="Arial" pitchFamily="34" charset="0"/>
            </a:endParaRPr>
          </a:p>
          <a:p>
            <a:pPr marL="0" indent="0" algn="just"/>
            <a:r>
              <a:rPr lang="en-US" sz="1000" dirty="0" smtClean="0">
                <a:solidFill>
                  <a:schemeClr val="bg1"/>
                </a:solidFill>
                <a:latin typeface="Arial" pitchFamily="34" charset="0"/>
                <a:cs typeface="Arial" pitchFamily="34" charset="0"/>
              </a:rPr>
              <a:t>With more than 130,000 people in 44 countries, Capgemini is one of the world's foremost providers of consulting, technology and outsourcing services. The Group reported 2013 global revenues of EUR 10.1 billion.</a:t>
            </a:r>
          </a:p>
          <a:p>
            <a:pPr marL="0" indent="0" algn="just"/>
            <a:r>
              <a:rPr lang="en-US" sz="1000" dirty="0" smtClean="0">
                <a:solidFill>
                  <a:schemeClr val="bg1"/>
                </a:solidFill>
                <a:latin typeface="Arial" pitchFamily="34" charset="0"/>
                <a:cs typeface="Arial" pitchFamily="34" charset="0"/>
              </a:rPr>
              <a:t>Together </a:t>
            </a:r>
            <a:r>
              <a:rPr lang="en-US" sz="1000" dirty="0">
                <a:solidFill>
                  <a:schemeClr val="bg1"/>
                </a:solidFill>
                <a:latin typeface="Arial" pitchFamily="34" charset="0"/>
                <a:cs typeface="Arial" pitchFamily="34" charset="0"/>
              </a:rPr>
              <a:t>with its clients, Capgemini creates and delivers business and technology solutions that fit their needs and drive the results they want. A deeply multicultural organization, Capgemini has developed its own way of working, the Collaborative Business </a:t>
            </a:r>
            <a:r>
              <a:rPr lang="en-US" sz="1000" dirty="0" smtClean="0">
                <a:solidFill>
                  <a:schemeClr val="bg1"/>
                </a:solidFill>
                <a:latin typeface="Arial" pitchFamily="34" charset="0"/>
                <a:cs typeface="Arial" pitchFamily="34" charset="0"/>
              </a:rPr>
              <a:t>Experience™, </a:t>
            </a:r>
            <a:r>
              <a:rPr lang="en-US" sz="1000" dirty="0">
                <a:solidFill>
                  <a:schemeClr val="bg1"/>
                </a:solidFill>
                <a:latin typeface="Arial" pitchFamily="34" charset="0"/>
                <a:cs typeface="Arial" pitchFamily="34" charset="0"/>
              </a:rPr>
              <a:t>and draws on </a:t>
            </a:r>
            <a:r>
              <a:rPr lang="en-US" sz="1000" dirty="0" smtClean="0">
                <a:solidFill>
                  <a:schemeClr val="bg1"/>
                </a:solidFill>
                <a:latin typeface="Arial" pitchFamily="34" charset="0"/>
                <a:cs typeface="Arial" pitchFamily="34" charset="0"/>
              </a:rPr>
              <a:t>Rightshore</a:t>
            </a:r>
            <a:r>
              <a:rPr lang="en-US" sz="1000" b="1" baseline="30000" dirty="0" smtClean="0">
                <a:solidFill>
                  <a:schemeClr val="bg1"/>
                </a:solidFill>
                <a:latin typeface="Arial" pitchFamily="34" charset="0"/>
                <a:cs typeface="Arial" pitchFamily="34" charset="0"/>
              </a:rPr>
              <a:t>®</a:t>
            </a:r>
            <a:r>
              <a:rPr lang="en-US" sz="1000" dirty="0" smtClean="0">
                <a:solidFill>
                  <a:schemeClr val="bg1"/>
                </a:solidFill>
                <a:latin typeface="Arial" pitchFamily="34" charset="0"/>
                <a:cs typeface="Arial" pitchFamily="34" charset="0"/>
              </a:rPr>
              <a:t>, </a:t>
            </a:r>
            <a:r>
              <a:rPr lang="en-US" sz="1000" dirty="0">
                <a:solidFill>
                  <a:schemeClr val="bg1"/>
                </a:solidFill>
                <a:latin typeface="Arial" pitchFamily="34" charset="0"/>
                <a:cs typeface="Arial" pitchFamily="34" charset="0"/>
              </a:rPr>
              <a:t>its worldwide delivery model</a:t>
            </a:r>
            <a:r>
              <a:rPr lang="en-US" sz="1000" dirty="0" smtClean="0">
                <a:solidFill>
                  <a:schemeClr val="bg1"/>
                </a:solidFill>
                <a:latin typeface="Arial" pitchFamily="34" charset="0"/>
                <a:cs typeface="Arial" pitchFamily="34" charset="0"/>
              </a:rPr>
              <a:t>.</a:t>
            </a:r>
            <a:endParaRPr lang="en-US" sz="1000" dirty="0">
              <a:solidFill>
                <a:schemeClr val="bg1"/>
              </a:solidFill>
              <a:latin typeface="Arial" pitchFamily="34" charset="0"/>
              <a:cs typeface="Arial" pitchFamily="34" charset="0"/>
            </a:endParaRPr>
          </a:p>
          <a:p>
            <a:pPr marL="0" indent="0" algn="just"/>
            <a:endParaRPr lang="en-US" sz="1050" dirty="0">
              <a:solidFill>
                <a:schemeClr val="bg1"/>
              </a:solidFill>
              <a:latin typeface="Arial" pitchFamily="34" charset="0"/>
              <a:cs typeface="Arial" pitchFamily="34" charset="0"/>
            </a:endParaRPr>
          </a:p>
          <a:p>
            <a:pPr marL="0" indent="0" algn="just"/>
            <a:r>
              <a:rPr lang="en-US" sz="900" i="1" dirty="0">
                <a:solidFill>
                  <a:schemeClr val="bg1"/>
                </a:solidFill>
                <a:latin typeface="Arial" pitchFamily="34" charset="0"/>
                <a:cs typeface="Arial" pitchFamily="34" charset="0"/>
              </a:rPr>
              <a:t>Rightshore</a:t>
            </a:r>
            <a:r>
              <a:rPr lang="en-US" sz="900" i="1" baseline="30000" dirty="0">
                <a:solidFill>
                  <a:schemeClr val="bg1"/>
                </a:solidFill>
                <a:latin typeface="Arial" pitchFamily="34" charset="0"/>
                <a:cs typeface="Arial" pitchFamily="34" charset="0"/>
              </a:rPr>
              <a:t>®</a:t>
            </a:r>
            <a:r>
              <a:rPr lang="en-US" sz="900" i="1" dirty="0">
                <a:solidFill>
                  <a:schemeClr val="bg1"/>
                </a:solidFill>
                <a:latin typeface="Arial" pitchFamily="34" charset="0"/>
                <a:cs typeface="Arial" pitchFamily="34" charset="0"/>
              </a:rPr>
              <a:t> is a trademark belonging to Capgemini</a:t>
            </a:r>
            <a:endParaRPr lang="en-US" sz="900" b="1" kern="0" noProof="1">
              <a:solidFill>
                <a:schemeClr val="bg1"/>
              </a:solidFill>
              <a:latin typeface="Arial" pitchFamily="34" charset="0"/>
              <a:cs typeface="Arial" pitchFamily="34" charset="0"/>
            </a:endParaRPr>
          </a:p>
        </p:txBody>
      </p:sp>
      <p:pic>
        <p:nvPicPr>
          <p:cNvPr id="7" name="Image 6" descr="CBE_Label_ppt.png"/>
          <p:cNvPicPr>
            <a:picLocks noChangeAspect="1"/>
          </p:cNvPicPr>
          <p:nvPr userDrawn="1"/>
        </p:nvPicPr>
        <p:blipFill>
          <a:blip r:embed="rId7" cstate="print"/>
          <a:stretch>
            <a:fillRect/>
          </a:stretch>
        </p:blipFill>
        <p:spPr>
          <a:xfrm>
            <a:off x="5035964" y="2791400"/>
            <a:ext cx="519572" cy="522508"/>
          </a:xfrm>
          <a:prstGeom prst="rect">
            <a:avLst/>
          </a:prstGeom>
        </p:spPr>
      </p:pic>
    </p:spTree>
    <p:extLst>
      <p:ext uri="{BB962C8B-B14F-4D97-AF65-F5344CB8AC3E}">
        <p14:creationId xmlns:p14="http://schemas.microsoft.com/office/powerpoint/2010/main" val="12650428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6517" name="think-cell Slide" r:id="rId4" imgW="360" imgH="360" progId="">
                  <p:embed/>
                </p:oleObj>
              </mc:Choice>
              <mc:Fallback>
                <p:oleObj name="think-cell Slide" r:id="rId4" imgW="360" imgH="360" progId="">
                  <p:embed/>
                  <p:pic>
                    <p:nvPicPr>
                      <p:cNvPr id="0" name="Picture 1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375329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losing 1">
    <p:spTree>
      <p:nvGrpSpPr>
        <p:cNvPr id="1" name=""/>
        <p:cNvGrpSpPr/>
        <p:nvPr/>
      </p:nvGrpSpPr>
      <p:grpSpPr>
        <a:xfrm>
          <a:off x="0" y="0"/>
          <a:ext cx="0" cy="0"/>
          <a:chOff x="0" y="0"/>
          <a:chExt cx="0" cy="0"/>
        </a:xfrm>
      </p:grpSpPr>
      <p:graphicFrame>
        <p:nvGraphicFramePr>
          <p:cNvPr id="337" name="Object 336" hidden="1"/>
          <p:cNvGraphicFramePr>
            <a:graphicFrameLocks noChangeAspect="1"/>
          </p:cNvGraphicFramePr>
          <p:nvPr>
            <p:custDataLst>
              <p:tags r:id="rId2"/>
            </p:custDataLst>
          </p:nvPr>
        </p:nvGraphicFramePr>
        <p:xfrm>
          <a:off x="0" y="0"/>
          <a:ext cx="147061" cy="143985"/>
        </p:xfrm>
        <a:graphic>
          <a:graphicData uri="http://schemas.openxmlformats.org/presentationml/2006/ole">
            <mc:AlternateContent xmlns:mc="http://schemas.openxmlformats.org/markup-compatibility/2006">
              <mc:Choice xmlns:v="urn:schemas-microsoft-com:vml" Requires="v">
                <p:oleObj spid="_x0000_s215114"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47061"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custDataLst>
              <p:tags r:id="rId3"/>
            </p:custDataLst>
          </p:nvPr>
        </p:nvSpPr>
        <p:spPr>
          <a:xfrm>
            <a:off x="4904792" y="6410445"/>
            <a:ext cx="4382083" cy="251430"/>
          </a:xfrm>
          <a:prstGeom prst="rect">
            <a:avLst/>
          </a:prstGeom>
        </p:spPr>
        <p:txBody>
          <a:bodyPr wrap="square" lIns="33059" tIns="33059" rIns="0" bIns="33059" anchor="b" anchorCtr="0">
            <a:spAutoFit/>
          </a:bodyPr>
          <a:lstStyle/>
          <a:p>
            <a:pPr algn="r"/>
            <a:r>
              <a:rPr lang="en-US" sz="600" dirty="0">
                <a:solidFill>
                  <a:prstClr val="white"/>
                </a:solidFill>
                <a:cs typeface="Arial" pitchFamily="34" charset="0"/>
              </a:rPr>
              <a:t>The information contained in this presentation is </a:t>
            </a:r>
            <a:r>
              <a:rPr lang="en-US" sz="600" dirty="0" smtClean="0">
                <a:solidFill>
                  <a:prstClr val="white"/>
                </a:solidFill>
                <a:cs typeface="Arial" pitchFamily="34" charset="0"/>
              </a:rPr>
              <a:t>proprietary.</a:t>
            </a:r>
          </a:p>
          <a:p>
            <a:pPr algn="r">
              <a:defRPr/>
            </a:pPr>
            <a:r>
              <a:rPr lang="en-US" sz="600" dirty="0" smtClean="0">
                <a:solidFill>
                  <a:prstClr val="white"/>
                </a:solidFill>
                <a:cs typeface="Arial" pitchFamily="34" charset="0"/>
              </a:rPr>
              <a:t>© 2016 </a:t>
            </a:r>
            <a:r>
              <a:rPr lang="en-US" sz="600" dirty="0">
                <a:solidFill>
                  <a:prstClr val="white"/>
                </a:solidFill>
                <a:cs typeface="Arial" pitchFamily="34" charset="0"/>
              </a:rPr>
              <a:t>Capgemini. All rights </a:t>
            </a:r>
            <a:r>
              <a:rPr lang="en-US" sz="600" dirty="0" smtClean="0">
                <a:solidFill>
                  <a:prstClr val="white"/>
                </a:solidFill>
                <a:cs typeface="Arial" pitchFamily="34" charset="0"/>
              </a:rPr>
              <a:t>reserved. Rightshore</a:t>
            </a:r>
            <a:r>
              <a:rPr lang="en-US" sz="600" baseline="30000" dirty="0" smtClean="0">
                <a:solidFill>
                  <a:prstClr val="white"/>
                </a:solidFill>
                <a:cs typeface="Arial" pitchFamily="34" charset="0"/>
              </a:rPr>
              <a:t>® </a:t>
            </a:r>
            <a:r>
              <a:rPr lang="en-US" sz="600" dirty="0" smtClean="0">
                <a:solidFill>
                  <a:prstClr val="white"/>
                </a:solidFill>
                <a:cs typeface="Arial" pitchFamily="34" charset="0"/>
              </a:rPr>
              <a:t>is a trademark belonging to Capgemini.</a:t>
            </a:r>
            <a:endParaRPr lang="en-US" sz="600" kern="0" noProof="1" smtClean="0">
              <a:solidFill>
                <a:prstClr val="white"/>
              </a:solidFill>
              <a:cs typeface="Arial" pitchFamily="34" charset="0"/>
            </a:endParaRPr>
          </a:p>
        </p:txBody>
      </p:sp>
      <p:pic>
        <p:nvPicPr>
          <p:cNvPr id="8" name="Image 8" descr="Locations_Map_2013.png"/>
          <p:cNvPicPr>
            <a:picLocks noChangeAspect="1"/>
          </p:cNvPicPr>
          <p:nvPr userDrawn="1"/>
        </p:nvPicPr>
        <p:blipFill>
          <a:blip r:embed="rId8" cstate="print"/>
          <a:stretch>
            <a:fillRect/>
          </a:stretch>
        </p:blipFill>
        <p:spPr>
          <a:xfrm>
            <a:off x="5406989" y="3467594"/>
            <a:ext cx="3896499" cy="1872735"/>
          </a:xfrm>
          <a:prstGeom prst="rect">
            <a:avLst/>
          </a:prstGeom>
        </p:spPr>
      </p:pic>
      <p:sp>
        <p:nvSpPr>
          <p:cNvPr id="11" name="Rectangle 9"/>
          <p:cNvSpPr>
            <a:spLocks noChangeArrowheads="1"/>
          </p:cNvSpPr>
          <p:nvPr userDrawn="1">
            <p:custDataLst>
              <p:tags r:id="rId4"/>
            </p:custDataLst>
          </p:nvPr>
        </p:nvSpPr>
        <p:spPr bwMode="gray">
          <a:xfrm>
            <a:off x="1106088" y="3693226"/>
            <a:ext cx="4259840" cy="2669474"/>
          </a:xfrm>
          <a:custGeom>
            <a:avLst/>
            <a:gdLst>
              <a:gd name="connsiteX0" fmla="*/ 0 w 4423977"/>
              <a:gd name="connsiteY0" fmla="*/ 164137 h 2296914"/>
              <a:gd name="connsiteX1" fmla="*/ 48075 w 4423977"/>
              <a:gd name="connsiteY1" fmla="*/ 48075 h 2296914"/>
              <a:gd name="connsiteX2" fmla="*/ 164138 w 4423977"/>
              <a:gd name="connsiteY2" fmla="*/ 1 h 2296914"/>
              <a:gd name="connsiteX3" fmla="*/ 4259840 w 4423977"/>
              <a:gd name="connsiteY3" fmla="*/ 0 h 2296914"/>
              <a:gd name="connsiteX4" fmla="*/ 4375902 w 4423977"/>
              <a:gd name="connsiteY4" fmla="*/ 48075 h 2296914"/>
              <a:gd name="connsiteX5" fmla="*/ 4423976 w 4423977"/>
              <a:gd name="connsiteY5" fmla="*/ 164138 h 2296914"/>
              <a:gd name="connsiteX6" fmla="*/ 4423977 w 4423977"/>
              <a:gd name="connsiteY6" fmla="*/ 2132777 h 2296914"/>
              <a:gd name="connsiteX7" fmla="*/ 4375902 w 4423977"/>
              <a:gd name="connsiteY7" fmla="*/ 2248839 h 2296914"/>
              <a:gd name="connsiteX8" fmla="*/ 4259840 w 4423977"/>
              <a:gd name="connsiteY8" fmla="*/ 2296914 h 2296914"/>
              <a:gd name="connsiteX9" fmla="*/ 164137 w 4423977"/>
              <a:gd name="connsiteY9" fmla="*/ 2296914 h 2296914"/>
              <a:gd name="connsiteX10" fmla="*/ 48075 w 4423977"/>
              <a:gd name="connsiteY10" fmla="*/ 2248839 h 2296914"/>
              <a:gd name="connsiteX11" fmla="*/ 0 w 4423977"/>
              <a:gd name="connsiteY11" fmla="*/ 2132777 h 2296914"/>
              <a:gd name="connsiteX12" fmla="*/ 0 w 4423977"/>
              <a:gd name="connsiteY12" fmla="*/ 164137 h 2296914"/>
              <a:gd name="connsiteX0" fmla="*/ 0 w 4969813"/>
              <a:gd name="connsiteY0" fmla="*/ 164137 h 2488240"/>
              <a:gd name="connsiteX1" fmla="*/ 48075 w 4969813"/>
              <a:gd name="connsiteY1" fmla="*/ 48075 h 2488240"/>
              <a:gd name="connsiteX2" fmla="*/ 164138 w 4969813"/>
              <a:gd name="connsiteY2" fmla="*/ 1 h 2488240"/>
              <a:gd name="connsiteX3" fmla="*/ 4259840 w 4969813"/>
              <a:gd name="connsiteY3" fmla="*/ 0 h 2488240"/>
              <a:gd name="connsiteX4" fmla="*/ 4375902 w 4969813"/>
              <a:gd name="connsiteY4" fmla="*/ 48075 h 2488240"/>
              <a:gd name="connsiteX5" fmla="*/ 4423976 w 4969813"/>
              <a:gd name="connsiteY5" fmla="*/ 164138 h 2488240"/>
              <a:gd name="connsiteX6" fmla="*/ 4423977 w 4969813"/>
              <a:gd name="connsiteY6" fmla="*/ 2132777 h 2488240"/>
              <a:gd name="connsiteX7" fmla="*/ 4259840 w 4969813"/>
              <a:gd name="connsiteY7" fmla="*/ 2296914 h 2488240"/>
              <a:gd name="connsiteX8" fmla="*/ 164137 w 4969813"/>
              <a:gd name="connsiteY8" fmla="*/ 2296914 h 2488240"/>
              <a:gd name="connsiteX9" fmla="*/ 48075 w 4969813"/>
              <a:gd name="connsiteY9" fmla="*/ 2248839 h 2488240"/>
              <a:gd name="connsiteX10" fmla="*/ 0 w 4969813"/>
              <a:gd name="connsiteY10" fmla="*/ 2132777 h 2488240"/>
              <a:gd name="connsiteX11" fmla="*/ 0 w 4969813"/>
              <a:gd name="connsiteY11" fmla="*/ 164137 h 2488240"/>
              <a:gd name="connsiteX0" fmla="*/ 0 w 4969813"/>
              <a:gd name="connsiteY0" fmla="*/ 164137 h 2296914"/>
              <a:gd name="connsiteX1" fmla="*/ 48075 w 4969813"/>
              <a:gd name="connsiteY1" fmla="*/ 48075 h 2296914"/>
              <a:gd name="connsiteX2" fmla="*/ 164138 w 4969813"/>
              <a:gd name="connsiteY2" fmla="*/ 1 h 2296914"/>
              <a:gd name="connsiteX3" fmla="*/ 4259840 w 4969813"/>
              <a:gd name="connsiteY3" fmla="*/ 0 h 2296914"/>
              <a:gd name="connsiteX4" fmla="*/ 4375902 w 4969813"/>
              <a:gd name="connsiteY4" fmla="*/ 48075 h 2296914"/>
              <a:gd name="connsiteX5" fmla="*/ 4423976 w 4969813"/>
              <a:gd name="connsiteY5" fmla="*/ 164138 h 2296914"/>
              <a:gd name="connsiteX6" fmla="*/ 4259840 w 4969813"/>
              <a:gd name="connsiteY6" fmla="*/ 2296914 h 2296914"/>
              <a:gd name="connsiteX7" fmla="*/ 164137 w 4969813"/>
              <a:gd name="connsiteY7" fmla="*/ 2296914 h 2296914"/>
              <a:gd name="connsiteX8" fmla="*/ 48075 w 4969813"/>
              <a:gd name="connsiteY8" fmla="*/ 2248839 h 2296914"/>
              <a:gd name="connsiteX9" fmla="*/ 0 w 4969813"/>
              <a:gd name="connsiteY9" fmla="*/ 2132777 h 2296914"/>
              <a:gd name="connsiteX10" fmla="*/ 0 w 4969813"/>
              <a:gd name="connsiteY10" fmla="*/ 164137 h 2296914"/>
              <a:gd name="connsiteX0" fmla="*/ 0 w 4961801"/>
              <a:gd name="connsiteY0" fmla="*/ 498881 h 2631658"/>
              <a:gd name="connsiteX1" fmla="*/ 48075 w 4961801"/>
              <a:gd name="connsiteY1" fmla="*/ 382819 h 2631658"/>
              <a:gd name="connsiteX2" fmla="*/ 164138 w 4961801"/>
              <a:gd name="connsiteY2" fmla="*/ 334745 h 2631658"/>
              <a:gd name="connsiteX3" fmla="*/ 4259840 w 4961801"/>
              <a:gd name="connsiteY3" fmla="*/ 334744 h 2631658"/>
              <a:gd name="connsiteX4" fmla="*/ 4375902 w 4961801"/>
              <a:gd name="connsiteY4" fmla="*/ 382819 h 2631658"/>
              <a:gd name="connsiteX5" fmla="*/ 4259840 w 4961801"/>
              <a:gd name="connsiteY5" fmla="*/ 2631658 h 2631658"/>
              <a:gd name="connsiteX6" fmla="*/ 164137 w 4961801"/>
              <a:gd name="connsiteY6" fmla="*/ 2631658 h 2631658"/>
              <a:gd name="connsiteX7" fmla="*/ 48075 w 4961801"/>
              <a:gd name="connsiteY7" fmla="*/ 2583583 h 2631658"/>
              <a:gd name="connsiteX8" fmla="*/ 0 w 4961801"/>
              <a:gd name="connsiteY8" fmla="*/ 2467521 h 2631658"/>
              <a:gd name="connsiteX9" fmla="*/ 0 w 4961801"/>
              <a:gd name="connsiteY9" fmla="*/ 498881 h 2631658"/>
              <a:gd name="connsiteX0" fmla="*/ 0 w 4942457"/>
              <a:gd name="connsiteY0" fmla="*/ 164137 h 2296914"/>
              <a:gd name="connsiteX1" fmla="*/ 48075 w 4942457"/>
              <a:gd name="connsiteY1" fmla="*/ 48075 h 2296914"/>
              <a:gd name="connsiteX2" fmla="*/ 164138 w 4942457"/>
              <a:gd name="connsiteY2" fmla="*/ 1 h 2296914"/>
              <a:gd name="connsiteX3" fmla="*/ 4259840 w 4942457"/>
              <a:gd name="connsiteY3" fmla="*/ 0 h 2296914"/>
              <a:gd name="connsiteX4" fmla="*/ 4259840 w 4942457"/>
              <a:gd name="connsiteY4" fmla="*/ 2296914 h 2296914"/>
              <a:gd name="connsiteX5" fmla="*/ 164137 w 4942457"/>
              <a:gd name="connsiteY5" fmla="*/ 2296914 h 2296914"/>
              <a:gd name="connsiteX6" fmla="*/ 48075 w 4942457"/>
              <a:gd name="connsiteY6" fmla="*/ 2248839 h 2296914"/>
              <a:gd name="connsiteX7" fmla="*/ 0 w 4942457"/>
              <a:gd name="connsiteY7" fmla="*/ 2132777 h 2296914"/>
              <a:gd name="connsiteX8" fmla="*/ 0 w 4942457"/>
              <a:gd name="connsiteY8" fmla="*/ 164137 h 2296914"/>
              <a:gd name="connsiteX0" fmla="*/ 4259840 w 4942457"/>
              <a:gd name="connsiteY0" fmla="*/ 0 h 2296914"/>
              <a:gd name="connsiteX1" fmla="*/ 4259840 w 4942457"/>
              <a:gd name="connsiteY1" fmla="*/ 2296914 h 2296914"/>
              <a:gd name="connsiteX2" fmla="*/ 164137 w 4942457"/>
              <a:gd name="connsiteY2" fmla="*/ 2296914 h 2296914"/>
              <a:gd name="connsiteX3" fmla="*/ 48075 w 4942457"/>
              <a:gd name="connsiteY3" fmla="*/ 2248839 h 2296914"/>
              <a:gd name="connsiteX4" fmla="*/ 0 w 4942457"/>
              <a:gd name="connsiteY4" fmla="*/ 2132777 h 2296914"/>
              <a:gd name="connsiteX5" fmla="*/ 0 w 4942457"/>
              <a:gd name="connsiteY5" fmla="*/ 164137 h 2296914"/>
              <a:gd name="connsiteX6" fmla="*/ 48075 w 4942457"/>
              <a:gd name="connsiteY6" fmla="*/ 48075 h 2296914"/>
              <a:gd name="connsiteX7" fmla="*/ 164138 w 4942457"/>
              <a:gd name="connsiteY7" fmla="*/ 1 h 2296914"/>
              <a:gd name="connsiteX8" fmla="*/ 4351280 w 4942457"/>
              <a:gd name="connsiteY8" fmla="*/ 91440 h 2296914"/>
              <a:gd name="connsiteX0" fmla="*/ 4259840 w 4351280"/>
              <a:gd name="connsiteY0" fmla="*/ 2296914 h 2296914"/>
              <a:gd name="connsiteX1" fmla="*/ 164137 w 4351280"/>
              <a:gd name="connsiteY1" fmla="*/ 2296914 h 2296914"/>
              <a:gd name="connsiteX2" fmla="*/ 48075 w 4351280"/>
              <a:gd name="connsiteY2" fmla="*/ 2248839 h 2296914"/>
              <a:gd name="connsiteX3" fmla="*/ 0 w 4351280"/>
              <a:gd name="connsiteY3" fmla="*/ 2132777 h 2296914"/>
              <a:gd name="connsiteX4" fmla="*/ 0 w 4351280"/>
              <a:gd name="connsiteY4" fmla="*/ 164137 h 2296914"/>
              <a:gd name="connsiteX5" fmla="*/ 48075 w 4351280"/>
              <a:gd name="connsiteY5" fmla="*/ 48075 h 2296914"/>
              <a:gd name="connsiteX6" fmla="*/ 164138 w 4351280"/>
              <a:gd name="connsiteY6" fmla="*/ 1 h 2296914"/>
              <a:gd name="connsiteX7" fmla="*/ 4351280 w 4351280"/>
              <a:gd name="connsiteY7" fmla="*/ 91440 h 2296914"/>
              <a:gd name="connsiteX0" fmla="*/ 4259840 w 4330731"/>
              <a:gd name="connsiteY0" fmla="*/ 2297942 h 2297942"/>
              <a:gd name="connsiteX1" fmla="*/ 164137 w 4330731"/>
              <a:gd name="connsiteY1" fmla="*/ 2297942 h 2297942"/>
              <a:gd name="connsiteX2" fmla="*/ 48075 w 4330731"/>
              <a:gd name="connsiteY2" fmla="*/ 2249867 h 2297942"/>
              <a:gd name="connsiteX3" fmla="*/ 0 w 4330731"/>
              <a:gd name="connsiteY3" fmla="*/ 2133805 h 2297942"/>
              <a:gd name="connsiteX4" fmla="*/ 0 w 4330731"/>
              <a:gd name="connsiteY4" fmla="*/ 165165 h 2297942"/>
              <a:gd name="connsiteX5" fmla="*/ 48075 w 4330731"/>
              <a:gd name="connsiteY5" fmla="*/ 49103 h 2297942"/>
              <a:gd name="connsiteX6" fmla="*/ 164138 w 4330731"/>
              <a:gd name="connsiteY6" fmla="*/ 1029 h 2297942"/>
              <a:gd name="connsiteX7" fmla="*/ 4330731 w 4330731"/>
              <a:gd name="connsiteY7" fmla="*/ 0 h 2297942"/>
              <a:gd name="connsiteX0" fmla="*/ 4259840 w 4259840"/>
              <a:gd name="connsiteY0" fmla="*/ 2296914 h 2296914"/>
              <a:gd name="connsiteX1" fmla="*/ 164137 w 4259840"/>
              <a:gd name="connsiteY1" fmla="*/ 2296914 h 2296914"/>
              <a:gd name="connsiteX2" fmla="*/ 48075 w 4259840"/>
              <a:gd name="connsiteY2" fmla="*/ 2248839 h 2296914"/>
              <a:gd name="connsiteX3" fmla="*/ 0 w 4259840"/>
              <a:gd name="connsiteY3" fmla="*/ 2132777 h 2296914"/>
              <a:gd name="connsiteX4" fmla="*/ 0 w 4259840"/>
              <a:gd name="connsiteY4" fmla="*/ 164137 h 2296914"/>
              <a:gd name="connsiteX5" fmla="*/ 48075 w 4259840"/>
              <a:gd name="connsiteY5" fmla="*/ 48075 h 2296914"/>
              <a:gd name="connsiteX6" fmla="*/ 164138 w 4259840"/>
              <a:gd name="connsiteY6" fmla="*/ 1 h 2296914"/>
              <a:gd name="connsiteX0" fmla="*/ 4259840 w 4259840"/>
              <a:gd name="connsiteY0" fmla="*/ 2248839 h 2248839"/>
              <a:gd name="connsiteX1" fmla="*/ 164137 w 4259840"/>
              <a:gd name="connsiteY1" fmla="*/ 2248839 h 2248839"/>
              <a:gd name="connsiteX2" fmla="*/ 48075 w 4259840"/>
              <a:gd name="connsiteY2" fmla="*/ 2200764 h 2248839"/>
              <a:gd name="connsiteX3" fmla="*/ 0 w 4259840"/>
              <a:gd name="connsiteY3" fmla="*/ 2084702 h 2248839"/>
              <a:gd name="connsiteX4" fmla="*/ 0 w 4259840"/>
              <a:gd name="connsiteY4" fmla="*/ 116062 h 2248839"/>
              <a:gd name="connsiteX5" fmla="*/ 48075 w 4259840"/>
              <a:gd name="connsiteY5" fmla="*/ 0 h 2248839"/>
              <a:gd name="connsiteX0" fmla="*/ 4259840 w 4259840"/>
              <a:gd name="connsiteY0" fmla="*/ 2132777 h 2132777"/>
              <a:gd name="connsiteX1" fmla="*/ 164137 w 4259840"/>
              <a:gd name="connsiteY1" fmla="*/ 2132777 h 2132777"/>
              <a:gd name="connsiteX2" fmla="*/ 48075 w 4259840"/>
              <a:gd name="connsiteY2" fmla="*/ 2084702 h 2132777"/>
              <a:gd name="connsiteX3" fmla="*/ 0 w 4259840"/>
              <a:gd name="connsiteY3" fmla="*/ 1968640 h 2132777"/>
              <a:gd name="connsiteX4" fmla="*/ 0 w 4259840"/>
              <a:gd name="connsiteY4" fmla="*/ 0 h 2132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9840" h="2132777">
                <a:moveTo>
                  <a:pt x="4259840" y="2132777"/>
                </a:moveTo>
                <a:lnTo>
                  <a:pt x="164137" y="2132777"/>
                </a:lnTo>
                <a:cubicBezTo>
                  <a:pt x="120605" y="2132777"/>
                  <a:pt x="78856" y="2115484"/>
                  <a:pt x="48075" y="2084702"/>
                </a:cubicBezTo>
                <a:cubicBezTo>
                  <a:pt x="17293" y="2053920"/>
                  <a:pt x="0" y="2012171"/>
                  <a:pt x="0" y="1968640"/>
                </a:cubicBezTo>
                <a:lnTo>
                  <a:pt x="0" y="0"/>
                </a:lnTo>
              </a:path>
            </a:pathLst>
          </a:custGeom>
          <a:noFill/>
          <a:ln w="19050" cap="flat" cmpd="sng" algn="ctr">
            <a:gradFill flip="none" rotWithShape="1">
              <a:gsLst>
                <a:gs pos="0">
                  <a:schemeClr val="accent5"/>
                </a:gs>
                <a:gs pos="100000">
                  <a:schemeClr val="accent5">
                    <a:lumMod val="20000"/>
                    <a:lumOff val="80000"/>
                  </a:schemeClr>
                </a:gs>
              </a:gsLst>
              <a:lin ang="240000" scaled="0"/>
              <a:tileRect/>
            </a:gradFill>
            <a:prstDash val="solid"/>
            <a:round/>
          </a:ln>
          <a:effectLst/>
        </p:spPr>
        <p:txBody>
          <a:bodyPr wrap="square" lIns="360000" tIns="50951" rIns="216000" bIns="144000" rtlCol="0" anchor="b"/>
          <a:lstStyle/>
          <a:p>
            <a:pPr algn="just" defTabSz="1042966">
              <a:defRPr/>
            </a:pPr>
            <a:r>
              <a:rPr lang="en-US" sz="1800" b="1" dirty="0" smtClean="0">
                <a:solidFill>
                  <a:prstClr val="white"/>
                </a:solidFill>
                <a:cs typeface="Arial"/>
              </a:rPr>
              <a:t>About Capgemini</a:t>
            </a:r>
            <a:endParaRPr lang="en-US" sz="1000" dirty="0" smtClean="0">
              <a:solidFill>
                <a:prstClr val="white"/>
              </a:solidFill>
              <a:cs typeface="Arial" pitchFamily="34" charset="0"/>
            </a:endParaRPr>
          </a:p>
          <a:p>
            <a:pPr algn="just"/>
            <a:endParaRPr lang="en-US" sz="1000" dirty="0" smtClean="0">
              <a:solidFill>
                <a:prstClr val="white"/>
              </a:solidFill>
              <a:cs typeface="Arial" pitchFamily="34" charset="0"/>
            </a:endParaRPr>
          </a:p>
          <a:p>
            <a:pPr algn="just">
              <a:spcAft>
                <a:spcPts val="200"/>
              </a:spcAft>
            </a:pPr>
            <a:r>
              <a:rPr lang="en-US" sz="1000" dirty="0" smtClean="0">
                <a:solidFill>
                  <a:prstClr val="white"/>
                </a:solidFill>
                <a:cs typeface="Arial" pitchFamily="34" charset="0"/>
              </a:rPr>
              <a:t>Now with 180,000 people in over 40 countries, Capgemini is one of the world's foremost providers of consulting, technology and outsourcing services. The Group reported 2014 global revenues of EUR 10.573 billion.</a:t>
            </a:r>
          </a:p>
          <a:p>
            <a:pPr algn="just">
              <a:spcAft>
                <a:spcPts val="200"/>
              </a:spcAft>
            </a:pPr>
            <a:r>
              <a:rPr lang="en-US" sz="1000" dirty="0" smtClean="0">
                <a:solidFill>
                  <a:prstClr val="white"/>
                </a:solidFill>
                <a:cs typeface="Arial" pitchFamily="34" charset="0"/>
              </a:rPr>
              <a:t>Together with its clients, Capgemini creates and delivers business, technology and digital solutions that fit their needs, enabling them to achieve innovation and competitiveness. A deeply multicultural organization, Capgemini has developed its own way of working, the </a:t>
            </a:r>
            <a:r>
              <a:rPr lang="en-US" sz="1000" dirty="0" smtClean="0">
                <a:solidFill>
                  <a:prstClr val="white"/>
                </a:solidFill>
                <a:cs typeface="Arial" pitchFamily="34" charset="0"/>
                <a:hlinkClick r:id="rId9"/>
              </a:rPr>
              <a:t>Collaborative Business Experience</a:t>
            </a:r>
            <a:r>
              <a:rPr lang="en-US" sz="1000" baseline="30000" dirty="0" smtClean="0">
                <a:solidFill>
                  <a:prstClr val="white"/>
                </a:solidFill>
                <a:cs typeface="Arial" pitchFamily="34" charset="0"/>
                <a:hlinkClick r:id="rId9"/>
              </a:rPr>
              <a:t>TM</a:t>
            </a:r>
            <a:r>
              <a:rPr lang="en-US" sz="1000" dirty="0" smtClean="0">
                <a:solidFill>
                  <a:prstClr val="white"/>
                </a:solidFill>
                <a:cs typeface="Arial" pitchFamily="34" charset="0"/>
              </a:rPr>
              <a:t>, and draws on </a:t>
            </a:r>
            <a:r>
              <a:rPr lang="en-US" sz="1000" dirty="0" smtClean="0">
                <a:solidFill>
                  <a:prstClr val="white"/>
                </a:solidFill>
                <a:cs typeface="Arial" pitchFamily="34" charset="0"/>
                <a:hlinkClick r:id="rId10"/>
              </a:rPr>
              <a:t>Rightshore</a:t>
            </a:r>
            <a:r>
              <a:rPr lang="en-US" sz="1000" baseline="30000" dirty="0" smtClean="0">
                <a:solidFill>
                  <a:prstClr val="white"/>
                </a:solidFill>
                <a:cs typeface="Arial" pitchFamily="34" charset="0"/>
                <a:hlinkClick r:id="rId10"/>
              </a:rPr>
              <a:t>®</a:t>
            </a:r>
            <a:r>
              <a:rPr lang="en-US" sz="1000" dirty="0" smtClean="0">
                <a:solidFill>
                  <a:prstClr val="white"/>
                </a:solidFill>
                <a:cs typeface="Arial" pitchFamily="34" charset="0"/>
              </a:rPr>
              <a:t>, its worldwide delivery model.</a:t>
            </a:r>
          </a:p>
          <a:p>
            <a:pPr algn="just"/>
            <a:endParaRPr lang="en-US" sz="1000" dirty="0" smtClean="0">
              <a:solidFill>
                <a:prstClr val="white"/>
              </a:solidFill>
              <a:cs typeface="Arial" pitchFamily="34" charset="0"/>
            </a:endParaRPr>
          </a:p>
          <a:p>
            <a:pPr algn="just"/>
            <a:r>
              <a:rPr lang="en-US" sz="1000" dirty="0" smtClean="0">
                <a:solidFill>
                  <a:prstClr val="white"/>
                </a:solidFill>
                <a:cs typeface="Arial" pitchFamily="34" charset="0"/>
              </a:rPr>
              <a:t>Learn more about us at </a:t>
            </a:r>
            <a:r>
              <a:rPr lang="en-US" sz="1000" u="sng" dirty="0" smtClean="0">
                <a:solidFill>
                  <a:prstClr val="white"/>
                </a:solidFill>
                <a:cs typeface="Arial" pitchFamily="34" charset="0"/>
                <a:hlinkClick r:id="rId11"/>
              </a:rPr>
              <a:t>www.capgemini.com</a:t>
            </a:r>
            <a:r>
              <a:rPr lang="en-US" sz="1000" dirty="0" smtClean="0">
                <a:solidFill>
                  <a:prstClr val="white"/>
                </a:solidFill>
                <a:cs typeface="Arial" pitchFamily="34" charset="0"/>
              </a:rPr>
              <a:t> </a:t>
            </a:r>
          </a:p>
          <a:p>
            <a:pPr algn="just"/>
            <a:r>
              <a:rPr lang="en-US" sz="1000" dirty="0" smtClean="0">
                <a:solidFill>
                  <a:prstClr val="white"/>
                </a:solidFill>
                <a:cs typeface="Arial" pitchFamily="34" charset="0"/>
              </a:rPr>
              <a:t> </a:t>
            </a:r>
          </a:p>
          <a:p>
            <a:pPr algn="just">
              <a:spcAft>
                <a:spcPts val="200"/>
              </a:spcAft>
            </a:pPr>
            <a:r>
              <a:rPr lang="en-US" sz="1000" i="1" dirty="0" smtClean="0">
                <a:solidFill>
                  <a:prstClr val="white"/>
                </a:solidFill>
                <a:cs typeface="Arial" pitchFamily="34" charset="0"/>
              </a:rPr>
              <a:t>Rightshore</a:t>
            </a:r>
            <a:r>
              <a:rPr lang="en-US" sz="1000" i="1" baseline="30000" dirty="0" smtClean="0">
                <a:solidFill>
                  <a:prstClr val="white"/>
                </a:solidFill>
                <a:cs typeface="Arial" pitchFamily="34" charset="0"/>
              </a:rPr>
              <a:t>®</a:t>
            </a:r>
            <a:r>
              <a:rPr lang="en-US" sz="1000" i="1" dirty="0" smtClean="0">
                <a:solidFill>
                  <a:prstClr val="white"/>
                </a:solidFill>
                <a:cs typeface="Arial" pitchFamily="34" charset="0"/>
              </a:rPr>
              <a:t> is a trademark belonging to Capgemini</a:t>
            </a:r>
          </a:p>
        </p:txBody>
      </p:sp>
      <p:pic>
        <p:nvPicPr>
          <p:cNvPr id="12" name="Image 7" descr="ppt_Label_CBE.png"/>
          <p:cNvPicPr>
            <a:picLocks noChangeAspect="1"/>
          </p:cNvPicPr>
          <p:nvPr userDrawn="1"/>
        </p:nvPicPr>
        <p:blipFill>
          <a:blip r:embed="rId12" cstate="email"/>
          <a:stretch>
            <a:fillRect/>
          </a:stretch>
        </p:blipFill>
        <p:spPr>
          <a:xfrm>
            <a:off x="814448" y="3458687"/>
            <a:ext cx="576000" cy="576000"/>
          </a:xfrm>
          <a:prstGeom prst="rect">
            <a:avLst/>
          </a:prstGeom>
        </p:spPr>
      </p:pic>
    </p:spTree>
    <p:extLst>
      <p:ext uri="{BB962C8B-B14F-4D97-AF65-F5344CB8AC3E}">
        <p14:creationId xmlns:p14="http://schemas.microsoft.com/office/powerpoint/2010/main" val="16594612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losing 2">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0" y="0"/>
          <a:ext cx="147061" cy="143985"/>
        </p:xfrm>
        <a:graphic>
          <a:graphicData uri="http://schemas.openxmlformats.org/presentationml/2006/ole">
            <mc:AlternateContent xmlns:mc="http://schemas.openxmlformats.org/markup-compatibility/2006">
              <mc:Choice xmlns:v="urn:schemas-microsoft-com:vml" Requires="v">
                <p:oleObj spid="_x0000_s216138"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47061"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userDrawn="1">
            <p:custDataLst>
              <p:tags r:id="rId3"/>
            </p:custDataLst>
          </p:nvPr>
        </p:nvSpPr>
        <p:spPr>
          <a:xfrm>
            <a:off x="4904792" y="6410445"/>
            <a:ext cx="4382083" cy="251430"/>
          </a:xfrm>
          <a:prstGeom prst="rect">
            <a:avLst/>
          </a:prstGeom>
        </p:spPr>
        <p:txBody>
          <a:bodyPr wrap="square" lIns="33059" tIns="33059" rIns="0" bIns="33059" anchor="b" anchorCtr="0">
            <a:spAutoFit/>
          </a:bodyPr>
          <a:lstStyle/>
          <a:p>
            <a:pPr algn="r"/>
            <a:r>
              <a:rPr lang="en-US" sz="600" dirty="0">
                <a:solidFill>
                  <a:prstClr val="white"/>
                </a:solidFill>
                <a:cs typeface="Arial" pitchFamily="34" charset="0"/>
              </a:rPr>
              <a:t>The information contained in this presentation is </a:t>
            </a:r>
            <a:r>
              <a:rPr lang="en-US" sz="600" dirty="0" smtClean="0">
                <a:solidFill>
                  <a:prstClr val="white"/>
                </a:solidFill>
                <a:cs typeface="Arial" pitchFamily="34" charset="0"/>
              </a:rPr>
              <a:t>proprietary.</a:t>
            </a:r>
          </a:p>
          <a:p>
            <a:pPr algn="r">
              <a:defRPr/>
            </a:pPr>
            <a:r>
              <a:rPr lang="en-US" sz="600" dirty="0" smtClean="0">
                <a:solidFill>
                  <a:prstClr val="white"/>
                </a:solidFill>
                <a:cs typeface="Arial" pitchFamily="34" charset="0"/>
              </a:rPr>
              <a:t>© 2016 </a:t>
            </a:r>
            <a:r>
              <a:rPr lang="en-US" sz="600" dirty="0">
                <a:solidFill>
                  <a:prstClr val="white"/>
                </a:solidFill>
                <a:cs typeface="Arial" pitchFamily="34" charset="0"/>
              </a:rPr>
              <a:t>Capgemini. All rights </a:t>
            </a:r>
            <a:r>
              <a:rPr lang="en-US" sz="600" dirty="0" smtClean="0">
                <a:solidFill>
                  <a:prstClr val="white"/>
                </a:solidFill>
                <a:cs typeface="Arial" pitchFamily="34" charset="0"/>
              </a:rPr>
              <a:t>reserved. Rightshore</a:t>
            </a:r>
            <a:r>
              <a:rPr lang="en-US" sz="600" baseline="30000" dirty="0" smtClean="0">
                <a:solidFill>
                  <a:prstClr val="white"/>
                </a:solidFill>
                <a:cs typeface="Arial" pitchFamily="34" charset="0"/>
              </a:rPr>
              <a:t>® </a:t>
            </a:r>
            <a:r>
              <a:rPr lang="en-US" sz="600" dirty="0" smtClean="0">
                <a:solidFill>
                  <a:prstClr val="white"/>
                </a:solidFill>
                <a:cs typeface="Arial" pitchFamily="34" charset="0"/>
              </a:rPr>
              <a:t>is a trademark belonging to Capgemini.</a:t>
            </a:r>
            <a:endParaRPr lang="en-US" sz="600" kern="0" noProof="1" smtClean="0">
              <a:solidFill>
                <a:prstClr val="white"/>
              </a:solidFill>
              <a:cs typeface="Arial" pitchFamily="34" charset="0"/>
            </a:endParaRPr>
          </a:p>
        </p:txBody>
      </p:sp>
      <p:sp>
        <p:nvSpPr>
          <p:cNvPr id="12" name="Rectangle 9"/>
          <p:cNvSpPr>
            <a:spLocks noChangeArrowheads="1"/>
          </p:cNvSpPr>
          <p:nvPr userDrawn="1">
            <p:custDataLst>
              <p:tags r:id="rId4"/>
            </p:custDataLst>
          </p:nvPr>
        </p:nvSpPr>
        <p:spPr bwMode="gray">
          <a:xfrm>
            <a:off x="1106088" y="3693226"/>
            <a:ext cx="4259840" cy="2669474"/>
          </a:xfrm>
          <a:custGeom>
            <a:avLst/>
            <a:gdLst>
              <a:gd name="connsiteX0" fmla="*/ 0 w 4423977"/>
              <a:gd name="connsiteY0" fmla="*/ 164137 h 2296914"/>
              <a:gd name="connsiteX1" fmla="*/ 48075 w 4423977"/>
              <a:gd name="connsiteY1" fmla="*/ 48075 h 2296914"/>
              <a:gd name="connsiteX2" fmla="*/ 164138 w 4423977"/>
              <a:gd name="connsiteY2" fmla="*/ 1 h 2296914"/>
              <a:gd name="connsiteX3" fmla="*/ 4259840 w 4423977"/>
              <a:gd name="connsiteY3" fmla="*/ 0 h 2296914"/>
              <a:gd name="connsiteX4" fmla="*/ 4375902 w 4423977"/>
              <a:gd name="connsiteY4" fmla="*/ 48075 h 2296914"/>
              <a:gd name="connsiteX5" fmla="*/ 4423976 w 4423977"/>
              <a:gd name="connsiteY5" fmla="*/ 164138 h 2296914"/>
              <a:gd name="connsiteX6" fmla="*/ 4423977 w 4423977"/>
              <a:gd name="connsiteY6" fmla="*/ 2132777 h 2296914"/>
              <a:gd name="connsiteX7" fmla="*/ 4375902 w 4423977"/>
              <a:gd name="connsiteY7" fmla="*/ 2248839 h 2296914"/>
              <a:gd name="connsiteX8" fmla="*/ 4259840 w 4423977"/>
              <a:gd name="connsiteY8" fmla="*/ 2296914 h 2296914"/>
              <a:gd name="connsiteX9" fmla="*/ 164137 w 4423977"/>
              <a:gd name="connsiteY9" fmla="*/ 2296914 h 2296914"/>
              <a:gd name="connsiteX10" fmla="*/ 48075 w 4423977"/>
              <a:gd name="connsiteY10" fmla="*/ 2248839 h 2296914"/>
              <a:gd name="connsiteX11" fmla="*/ 0 w 4423977"/>
              <a:gd name="connsiteY11" fmla="*/ 2132777 h 2296914"/>
              <a:gd name="connsiteX12" fmla="*/ 0 w 4423977"/>
              <a:gd name="connsiteY12" fmla="*/ 164137 h 2296914"/>
              <a:gd name="connsiteX0" fmla="*/ 0 w 4969813"/>
              <a:gd name="connsiteY0" fmla="*/ 164137 h 2488240"/>
              <a:gd name="connsiteX1" fmla="*/ 48075 w 4969813"/>
              <a:gd name="connsiteY1" fmla="*/ 48075 h 2488240"/>
              <a:gd name="connsiteX2" fmla="*/ 164138 w 4969813"/>
              <a:gd name="connsiteY2" fmla="*/ 1 h 2488240"/>
              <a:gd name="connsiteX3" fmla="*/ 4259840 w 4969813"/>
              <a:gd name="connsiteY3" fmla="*/ 0 h 2488240"/>
              <a:gd name="connsiteX4" fmla="*/ 4375902 w 4969813"/>
              <a:gd name="connsiteY4" fmla="*/ 48075 h 2488240"/>
              <a:gd name="connsiteX5" fmla="*/ 4423976 w 4969813"/>
              <a:gd name="connsiteY5" fmla="*/ 164138 h 2488240"/>
              <a:gd name="connsiteX6" fmla="*/ 4423977 w 4969813"/>
              <a:gd name="connsiteY6" fmla="*/ 2132777 h 2488240"/>
              <a:gd name="connsiteX7" fmla="*/ 4259840 w 4969813"/>
              <a:gd name="connsiteY7" fmla="*/ 2296914 h 2488240"/>
              <a:gd name="connsiteX8" fmla="*/ 164137 w 4969813"/>
              <a:gd name="connsiteY8" fmla="*/ 2296914 h 2488240"/>
              <a:gd name="connsiteX9" fmla="*/ 48075 w 4969813"/>
              <a:gd name="connsiteY9" fmla="*/ 2248839 h 2488240"/>
              <a:gd name="connsiteX10" fmla="*/ 0 w 4969813"/>
              <a:gd name="connsiteY10" fmla="*/ 2132777 h 2488240"/>
              <a:gd name="connsiteX11" fmla="*/ 0 w 4969813"/>
              <a:gd name="connsiteY11" fmla="*/ 164137 h 2488240"/>
              <a:gd name="connsiteX0" fmla="*/ 0 w 4969813"/>
              <a:gd name="connsiteY0" fmla="*/ 164137 h 2296914"/>
              <a:gd name="connsiteX1" fmla="*/ 48075 w 4969813"/>
              <a:gd name="connsiteY1" fmla="*/ 48075 h 2296914"/>
              <a:gd name="connsiteX2" fmla="*/ 164138 w 4969813"/>
              <a:gd name="connsiteY2" fmla="*/ 1 h 2296914"/>
              <a:gd name="connsiteX3" fmla="*/ 4259840 w 4969813"/>
              <a:gd name="connsiteY3" fmla="*/ 0 h 2296914"/>
              <a:gd name="connsiteX4" fmla="*/ 4375902 w 4969813"/>
              <a:gd name="connsiteY4" fmla="*/ 48075 h 2296914"/>
              <a:gd name="connsiteX5" fmla="*/ 4423976 w 4969813"/>
              <a:gd name="connsiteY5" fmla="*/ 164138 h 2296914"/>
              <a:gd name="connsiteX6" fmla="*/ 4259840 w 4969813"/>
              <a:gd name="connsiteY6" fmla="*/ 2296914 h 2296914"/>
              <a:gd name="connsiteX7" fmla="*/ 164137 w 4969813"/>
              <a:gd name="connsiteY7" fmla="*/ 2296914 h 2296914"/>
              <a:gd name="connsiteX8" fmla="*/ 48075 w 4969813"/>
              <a:gd name="connsiteY8" fmla="*/ 2248839 h 2296914"/>
              <a:gd name="connsiteX9" fmla="*/ 0 w 4969813"/>
              <a:gd name="connsiteY9" fmla="*/ 2132777 h 2296914"/>
              <a:gd name="connsiteX10" fmla="*/ 0 w 4969813"/>
              <a:gd name="connsiteY10" fmla="*/ 164137 h 2296914"/>
              <a:gd name="connsiteX0" fmla="*/ 0 w 4961801"/>
              <a:gd name="connsiteY0" fmla="*/ 498881 h 2631658"/>
              <a:gd name="connsiteX1" fmla="*/ 48075 w 4961801"/>
              <a:gd name="connsiteY1" fmla="*/ 382819 h 2631658"/>
              <a:gd name="connsiteX2" fmla="*/ 164138 w 4961801"/>
              <a:gd name="connsiteY2" fmla="*/ 334745 h 2631658"/>
              <a:gd name="connsiteX3" fmla="*/ 4259840 w 4961801"/>
              <a:gd name="connsiteY3" fmla="*/ 334744 h 2631658"/>
              <a:gd name="connsiteX4" fmla="*/ 4375902 w 4961801"/>
              <a:gd name="connsiteY4" fmla="*/ 382819 h 2631658"/>
              <a:gd name="connsiteX5" fmla="*/ 4259840 w 4961801"/>
              <a:gd name="connsiteY5" fmla="*/ 2631658 h 2631658"/>
              <a:gd name="connsiteX6" fmla="*/ 164137 w 4961801"/>
              <a:gd name="connsiteY6" fmla="*/ 2631658 h 2631658"/>
              <a:gd name="connsiteX7" fmla="*/ 48075 w 4961801"/>
              <a:gd name="connsiteY7" fmla="*/ 2583583 h 2631658"/>
              <a:gd name="connsiteX8" fmla="*/ 0 w 4961801"/>
              <a:gd name="connsiteY8" fmla="*/ 2467521 h 2631658"/>
              <a:gd name="connsiteX9" fmla="*/ 0 w 4961801"/>
              <a:gd name="connsiteY9" fmla="*/ 498881 h 2631658"/>
              <a:gd name="connsiteX0" fmla="*/ 0 w 4942457"/>
              <a:gd name="connsiteY0" fmla="*/ 164137 h 2296914"/>
              <a:gd name="connsiteX1" fmla="*/ 48075 w 4942457"/>
              <a:gd name="connsiteY1" fmla="*/ 48075 h 2296914"/>
              <a:gd name="connsiteX2" fmla="*/ 164138 w 4942457"/>
              <a:gd name="connsiteY2" fmla="*/ 1 h 2296914"/>
              <a:gd name="connsiteX3" fmla="*/ 4259840 w 4942457"/>
              <a:gd name="connsiteY3" fmla="*/ 0 h 2296914"/>
              <a:gd name="connsiteX4" fmla="*/ 4259840 w 4942457"/>
              <a:gd name="connsiteY4" fmla="*/ 2296914 h 2296914"/>
              <a:gd name="connsiteX5" fmla="*/ 164137 w 4942457"/>
              <a:gd name="connsiteY5" fmla="*/ 2296914 h 2296914"/>
              <a:gd name="connsiteX6" fmla="*/ 48075 w 4942457"/>
              <a:gd name="connsiteY6" fmla="*/ 2248839 h 2296914"/>
              <a:gd name="connsiteX7" fmla="*/ 0 w 4942457"/>
              <a:gd name="connsiteY7" fmla="*/ 2132777 h 2296914"/>
              <a:gd name="connsiteX8" fmla="*/ 0 w 4942457"/>
              <a:gd name="connsiteY8" fmla="*/ 164137 h 2296914"/>
              <a:gd name="connsiteX0" fmla="*/ 4259840 w 4942457"/>
              <a:gd name="connsiteY0" fmla="*/ 0 h 2296914"/>
              <a:gd name="connsiteX1" fmla="*/ 4259840 w 4942457"/>
              <a:gd name="connsiteY1" fmla="*/ 2296914 h 2296914"/>
              <a:gd name="connsiteX2" fmla="*/ 164137 w 4942457"/>
              <a:gd name="connsiteY2" fmla="*/ 2296914 h 2296914"/>
              <a:gd name="connsiteX3" fmla="*/ 48075 w 4942457"/>
              <a:gd name="connsiteY3" fmla="*/ 2248839 h 2296914"/>
              <a:gd name="connsiteX4" fmla="*/ 0 w 4942457"/>
              <a:gd name="connsiteY4" fmla="*/ 2132777 h 2296914"/>
              <a:gd name="connsiteX5" fmla="*/ 0 w 4942457"/>
              <a:gd name="connsiteY5" fmla="*/ 164137 h 2296914"/>
              <a:gd name="connsiteX6" fmla="*/ 48075 w 4942457"/>
              <a:gd name="connsiteY6" fmla="*/ 48075 h 2296914"/>
              <a:gd name="connsiteX7" fmla="*/ 164138 w 4942457"/>
              <a:gd name="connsiteY7" fmla="*/ 1 h 2296914"/>
              <a:gd name="connsiteX8" fmla="*/ 4351280 w 4942457"/>
              <a:gd name="connsiteY8" fmla="*/ 91440 h 2296914"/>
              <a:gd name="connsiteX0" fmla="*/ 4259840 w 4351280"/>
              <a:gd name="connsiteY0" fmla="*/ 2296914 h 2296914"/>
              <a:gd name="connsiteX1" fmla="*/ 164137 w 4351280"/>
              <a:gd name="connsiteY1" fmla="*/ 2296914 h 2296914"/>
              <a:gd name="connsiteX2" fmla="*/ 48075 w 4351280"/>
              <a:gd name="connsiteY2" fmla="*/ 2248839 h 2296914"/>
              <a:gd name="connsiteX3" fmla="*/ 0 w 4351280"/>
              <a:gd name="connsiteY3" fmla="*/ 2132777 h 2296914"/>
              <a:gd name="connsiteX4" fmla="*/ 0 w 4351280"/>
              <a:gd name="connsiteY4" fmla="*/ 164137 h 2296914"/>
              <a:gd name="connsiteX5" fmla="*/ 48075 w 4351280"/>
              <a:gd name="connsiteY5" fmla="*/ 48075 h 2296914"/>
              <a:gd name="connsiteX6" fmla="*/ 164138 w 4351280"/>
              <a:gd name="connsiteY6" fmla="*/ 1 h 2296914"/>
              <a:gd name="connsiteX7" fmla="*/ 4351280 w 4351280"/>
              <a:gd name="connsiteY7" fmla="*/ 91440 h 2296914"/>
              <a:gd name="connsiteX0" fmla="*/ 4259840 w 4330731"/>
              <a:gd name="connsiteY0" fmla="*/ 2297942 h 2297942"/>
              <a:gd name="connsiteX1" fmla="*/ 164137 w 4330731"/>
              <a:gd name="connsiteY1" fmla="*/ 2297942 h 2297942"/>
              <a:gd name="connsiteX2" fmla="*/ 48075 w 4330731"/>
              <a:gd name="connsiteY2" fmla="*/ 2249867 h 2297942"/>
              <a:gd name="connsiteX3" fmla="*/ 0 w 4330731"/>
              <a:gd name="connsiteY3" fmla="*/ 2133805 h 2297942"/>
              <a:gd name="connsiteX4" fmla="*/ 0 w 4330731"/>
              <a:gd name="connsiteY4" fmla="*/ 165165 h 2297942"/>
              <a:gd name="connsiteX5" fmla="*/ 48075 w 4330731"/>
              <a:gd name="connsiteY5" fmla="*/ 49103 h 2297942"/>
              <a:gd name="connsiteX6" fmla="*/ 164138 w 4330731"/>
              <a:gd name="connsiteY6" fmla="*/ 1029 h 2297942"/>
              <a:gd name="connsiteX7" fmla="*/ 4330731 w 4330731"/>
              <a:gd name="connsiteY7" fmla="*/ 0 h 2297942"/>
              <a:gd name="connsiteX0" fmla="*/ 4259840 w 4259840"/>
              <a:gd name="connsiteY0" fmla="*/ 2296914 h 2296914"/>
              <a:gd name="connsiteX1" fmla="*/ 164137 w 4259840"/>
              <a:gd name="connsiteY1" fmla="*/ 2296914 h 2296914"/>
              <a:gd name="connsiteX2" fmla="*/ 48075 w 4259840"/>
              <a:gd name="connsiteY2" fmla="*/ 2248839 h 2296914"/>
              <a:gd name="connsiteX3" fmla="*/ 0 w 4259840"/>
              <a:gd name="connsiteY3" fmla="*/ 2132777 h 2296914"/>
              <a:gd name="connsiteX4" fmla="*/ 0 w 4259840"/>
              <a:gd name="connsiteY4" fmla="*/ 164137 h 2296914"/>
              <a:gd name="connsiteX5" fmla="*/ 48075 w 4259840"/>
              <a:gd name="connsiteY5" fmla="*/ 48075 h 2296914"/>
              <a:gd name="connsiteX6" fmla="*/ 164138 w 4259840"/>
              <a:gd name="connsiteY6" fmla="*/ 1 h 2296914"/>
              <a:gd name="connsiteX0" fmla="*/ 4259840 w 4259840"/>
              <a:gd name="connsiteY0" fmla="*/ 2248839 h 2248839"/>
              <a:gd name="connsiteX1" fmla="*/ 164137 w 4259840"/>
              <a:gd name="connsiteY1" fmla="*/ 2248839 h 2248839"/>
              <a:gd name="connsiteX2" fmla="*/ 48075 w 4259840"/>
              <a:gd name="connsiteY2" fmla="*/ 2200764 h 2248839"/>
              <a:gd name="connsiteX3" fmla="*/ 0 w 4259840"/>
              <a:gd name="connsiteY3" fmla="*/ 2084702 h 2248839"/>
              <a:gd name="connsiteX4" fmla="*/ 0 w 4259840"/>
              <a:gd name="connsiteY4" fmla="*/ 116062 h 2248839"/>
              <a:gd name="connsiteX5" fmla="*/ 48075 w 4259840"/>
              <a:gd name="connsiteY5" fmla="*/ 0 h 2248839"/>
              <a:gd name="connsiteX0" fmla="*/ 4259840 w 4259840"/>
              <a:gd name="connsiteY0" fmla="*/ 2132777 h 2132777"/>
              <a:gd name="connsiteX1" fmla="*/ 164137 w 4259840"/>
              <a:gd name="connsiteY1" fmla="*/ 2132777 h 2132777"/>
              <a:gd name="connsiteX2" fmla="*/ 48075 w 4259840"/>
              <a:gd name="connsiteY2" fmla="*/ 2084702 h 2132777"/>
              <a:gd name="connsiteX3" fmla="*/ 0 w 4259840"/>
              <a:gd name="connsiteY3" fmla="*/ 1968640 h 2132777"/>
              <a:gd name="connsiteX4" fmla="*/ 0 w 4259840"/>
              <a:gd name="connsiteY4" fmla="*/ 0 h 2132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9840" h="2132777">
                <a:moveTo>
                  <a:pt x="4259840" y="2132777"/>
                </a:moveTo>
                <a:lnTo>
                  <a:pt x="164137" y="2132777"/>
                </a:lnTo>
                <a:cubicBezTo>
                  <a:pt x="120605" y="2132777"/>
                  <a:pt x="78856" y="2115484"/>
                  <a:pt x="48075" y="2084702"/>
                </a:cubicBezTo>
                <a:cubicBezTo>
                  <a:pt x="17293" y="2053920"/>
                  <a:pt x="0" y="2012171"/>
                  <a:pt x="0" y="1968640"/>
                </a:cubicBezTo>
                <a:lnTo>
                  <a:pt x="0" y="0"/>
                </a:lnTo>
              </a:path>
            </a:pathLst>
          </a:custGeom>
          <a:noFill/>
          <a:ln w="19050" cap="flat" cmpd="sng" algn="ctr">
            <a:gradFill flip="none" rotWithShape="1">
              <a:gsLst>
                <a:gs pos="0">
                  <a:schemeClr val="accent5"/>
                </a:gs>
                <a:gs pos="100000">
                  <a:schemeClr val="accent5">
                    <a:lumMod val="20000"/>
                    <a:lumOff val="80000"/>
                  </a:schemeClr>
                </a:gs>
              </a:gsLst>
              <a:lin ang="240000" scaled="0"/>
              <a:tileRect/>
            </a:gradFill>
            <a:prstDash val="solid"/>
            <a:round/>
          </a:ln>
          <a:effectLst/>
        </p:spPr>
        <p:txBody>
          <a:bodyPr wrap="square" lIns="360000" tIns="50951" rIns="216000" bIns="144000" rtlCol="0" anchor="b"/>
          <a:lstStyle/>
          <a:p>
            <a:pPr algn="just" defTabSz="1042966">
              <a:defRPr/>
            </a:pPr>
            <a:r>
              <a:rPr lang="en-US" sz="1800" b="1" dirty="0" smtClean="0">
                <a:solidFill>
                  <a:prstClr val="white"/>
                </a:solidFill>
                <a:cs typeface="Arial"/>
              </a:rPr>
              <a:t>About Capgemini</a:t>
            </a:r>
            <a:endParaRPr lang="en-US" sz="1000" dirty="0" smtClean="0">
              <a:solidFill>
                <a:prstClr val="white"/>
              </a:solidFill>
              <a:cs typeface="Arial" pitchFamily="34" charset="0"/>
            </a:endParaRPr>
          </a:p>
          <a:p>
            <a:pPr algn="just"/>
            <a:endParaRPr lang="en-US" sz="1000" dirty="0" smtClean="0">
              <a:solidFill>
                <a:prstClr val="white"/>
              </a:solidFill>
              <a:cs typeface="Arial" pitchFamily="34" charset="0"/>
            </a:endParaRPr>
          </a:p>
          <a:p>
            <a:pPr algn="just">
              <a:spcAft>
                <a:spcPts val="200"/>
              </a:spcAft>
            </a:pPr>
            <a:r>
              <a:rPr lang="en-US" sz="1000" dirty="0" smtClean="0">
                <a:solidFill>
                  <a:prstClr val="white"/>
                </a:solidFill>
                <a:cs typeface="Arial" pitchFamily="34" charset="0"/>
              </a:rPr>
              <a:t>Now with 180,000 people in over 40 countries, Capgemini is one of the world's foremost providers of consulting, technology and outsourcing services. The Group reported 2015 global revenues of EUR 11.9 billion.</a:t>
            </a:r>
          </a:p>
          <a:p>
            <a:pPr algn="just">
              <a:spcAft>
                <a:spcPts val="200"/>
              </a:spcAft>
            </a:pPr>
            <a:r>
              <a:rPr lang="en-US" sz="1000" dirty="0" smtClean="0">
                <a:solidFill>
                  <a:prstClr val="white"/>
                </a:solidFill>
                <a:cs typeface="Arial" pitchFamily="34" charset="0"/>
              </a:rPr>
              <a:t>Together with its clients, Capgemini creates and delivers business, technology and digital solutions that fit their needs, enabling them to achieve innovation and competitiveness. A deeply multicultural organization, Capgemini has developed its own way of working, the </a:t>
            </a:r>
            <a:r>
              <a:rPr lang="en-US" sz="1000" dirty="0" smtClean="0">
                <a:solidFill>
                  <a:prstClr val="white"/>
                </a:solidFill>
                <a:cs typeface="Arial" pitchFamily="34" charset="0"/>
                <a:hlinkClick r:id="rId8"/>
              </a:rPr>
              <a:t>Collaborative Business Experience</a:t>
            </a:r>
            <a:r>
              <a:rPr lang="en-US" sz="1000" baseline="30000" dirty="0" smtClean="0">
                <a:solidFill>
                  <a:prstClr val="white"/>
                </a:solidFill>
                <a:cs typeface="Arial" pitchFamily="34" charset="0"/>
                <a:hlinkClick r:id="rId8"/>
              </a:rPr>
              <a:t>TM</a:t>
            </a:r>
            <a:r>
              <a:rPr lang="en-US" sz="1000" dirty="0" smtClean="0">
                <a:solidFill>
                  <a:prstClr val="white"/>
                </a:solidFill>
                <a:cs typeface="Arial" pitchFamily="34" charset="0"/>
              </a:rPr>
              <a:t>, and draws on </a:t>
            </a:r>
            <a:r>
              <a:rPr lang="en-US" sz="1000" dirty="0" smtClean="0">
                <a:solidFill>
                  <a:prstClr val="white"/>
                </a:solidFill>
                <a:cs typeface="Arial" pitchFamily="34" charset="0"/>
                <a:hlinkClick r:id="rId9"/>
              </a:rPr>
              <a:t>Rightshore</a:t>
            </a:r>
            <a:r>
              <a:rPr lang="en-US" sz="1000" baseline="30000" dirty="0" smtClean="0">
                <a:solidFill>
                  <a:prstClr val="white"/>
                </a:solidFill>
                <a:cs typeface="Arial" pitchFamily="34" charset="0"/>
                <a:hlinkClick r:id="rId9"/>
              </a:rPr>
              <a:t>®</a:t>
            </a:r>
            <a:r>
              <a:rPr lang="en-US" sz="1000" dirty="0" smtClean="0">
                <a:solidFill>
                  <a:prstClr val="white"/>
                </a:solidFill>
                <a:cs typeface="Arial" pitchFamily="34" charset="0"/>
              </a:rPr>
              <a:t>, its worldwide delivery model.</a:t>
            </a:r>
          </a:p>
          <a:p>
            <a:pPr algn="just"/>
            <a:endParaRPr lang="en-US" sz="1000" dirty="0" smtClean="0">
              <a:solidFill>
                <a:prstClr val="white"/>
              </a:solidFill>
              <a:cs typeface="Arial" pitchFamily="34" charset="0"/>
            </a:endParaRPr>
          </a:p>
          <a:p>
            <a:pPr algn="just"/>
            <a:r>
              <a:rPr lang="en-US" sz="1000" dirty="0" smtClean="0">
                <a:solidFill>
                  <a:prstClr val="white"/>
                </a:solidFill>
                <a:cs typeface="Arial" pitchFamily="34" charset="0"/>
              </a:rPr>
              <a:t>Learn more about us at </a:t>
            </a:r>
            <a:r>
              <a:rPr lang="en-US" sz="1000" u="sng" dirty="0" smtClean="0">
                <a:solidFill>
                  <a:prstClr val="white"/>
                </a:solidFill>
                <a:cs typeface="Arial" pitchFamily="34" charset="0"/>
                <a:hlinkClick r:id="rId10"/>
              </a:rPr>
              <a:t>www.capgemini.com</a:t>
            </a:r>
            <a:r>
              <a:rPr lang="en-US" sz="1000" dirty="0" smtClean="0">
                <a:solidFill>
                  <a:prstClr val="white"/>
                </a:solidFill>
                <a:cs typeface="Arial" pitchFamily="34" charset="0"/>
              </a:rPr>
              <a:t> </a:t>
            </a:r>
          </a:p>
          <a:p>
            <a:pPr algn="just"/>
            <a:r>
              <a:rPr lang="en-US" sz="1000" dirty="0" smtClean="0">
                <a:solidFill>
                  <a:prstClr val="white"/>
                </a:solidFill>
                <a:cs typeface="Arial" pitchFamily="34" charset="0"/>
              </a:rPr>
              <a:t> </a:t>
            </a:r>
          </a:p>
          <a:p>
            <a:pPr algn="just">
              <a:spcAft>
                <a:spcPts val="200"/>
              </a:spcAft>
            </a:pPr>
            <a:r>
              <a:rPr lang="en-US" sz="1000" i="1" dirty="0" smtClean="0">
                <a:solidFill>
                  <a:prstClr val="white"/>
                </a:solidFill>
                <a:cs typeface="Arial" pitchFamily="34" charset="0"/>
              </a:rPr>
              <a:t>Rightshore</a:t>
            </a:r>
            <a:r>
              <a:rPr lang="en-US" sz="1000" i="1" baseline="30000" dirty="0" smtClean="0">
                <a:solidFill>
                  <a:prstClr val="white"/>
                </a:solidFill>
                <a:cs typeface="Arial" pitchFamily="34" charset="0"/>
              </a:rPr>
              <a:t>®</a:t>
            </a:r>
            <a:r>
              <a:rPr lang="en-US" sz="1000" i="1" dirty="0" smtClean="0">
                <a:solidFill>
                  <a:prstClr val="white"/>
                </a:solidFill>
                <a:cs typeface="Arial" pitchFamily="34" charset="0"/>
              </a:rPr>
              <a:t> is a trademark belonging to Capgemini</a:t>
            </a:r>
          </a:p>
        </p:txBody>
      </p:sp>
      <p:pic>
        <p:nvPicPr>
          <p:cNvPr id="13" name="Image 7" descr="ppt_Label_CBE.png"/>
          <p:cNvPicPr>
            <a:picLocks noChangeAspect="1"/>
          </p:cNvPicPr>
          <p:nvPr userDrawn="1"/>
        </p:nvPicPr>
        <p:blipFill>
          <a:blip r:embed="rId11" cstate="email"/>
          <a:stretch>
            <a:fillRect/>
          </a:stretch>
        </p:blipFill>
        <p:spPr>
          <a:xfrm>
            <a:off x="814448" y="3458687"/>
            <a:ext cx="576000" cy="576000"/>
          </a:xfrm>
          <a:prstGeom prst="rect">
            <a:avLst/>
          </a:prstGeom>
        </p:spPr>
      </p:pic>
    </p:spTree>
    <p:extLst>
      <p:ext uri="{BB962C8B-B14F-4D97-AF65-F5344CB8AC3E}">
        <p14:creationId xmlns:p14="http://schemas.microsoft.com/office/powerpoint/2010/main" val="17162076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losing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7162"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userDrawn="1">
            <p:custDataLst>
              <p:tags r:id="rId3"/>
            </p:custDataLst>
          </p:nvPr>
        </p:nvSpPr>
        <p:spPr>
          <a:xfrm>
            <a:off x="4904792" y="6410445"/>
            <a:ext cx="4382083" cy="251430"/>
          </a:xfrm>
          <a:prstGeom prst="rect">
            <a:avLst/>
          </a:prstGeom>
        </p:spPr>
        <p:txBody>
          <a:bodyPr wrap="square" lIns="33059" tIns="33059" rIns="0" bIns="33059" anchor="b" anchorCtr="0">
            <a:spAutoFit/>
          </a:bodyPr>
          <a:lstStyle/>
          <a:p>
            <a:pPr algn="r"/>
            <a:r>
              <a:rPr lang="en-US" sz="600" dirty="0">
                <a:solidFill>
                  <a:prstClr val="white"/>
                </a:solidFill>
                <a:cs typeface="Arial" pitchFamily="34" charset="0"/>
              </a:rPr>
              <a:t>The information contained in this presentation is </a:t>
            </a:r>
            <a:r>
              <a:rPr lang="en-US" sz="600" dirty="0" smtClean="0">
                <a:solidFill>
                  <a:prstClr val="white"/>
                </a:solidFill>
                <a:cs typeface="Arial" pitchFamily="34" charset="0"/>
              </a:rPr>
              <a:t>proprietary.</a:t>
            </a:r>
          </a:p>
          <a:p>
            <a:pPr algn="r">
              <a:defRPr/>
            </a:pPr>
            <a:r>
              <a:rPr lang="en-US" sz="600" dirty="0" smtClean="0">
                <a:solidFill>
                  <a:prstClr val="white"/>
                </a:solidFill>
                <a:cs typeface="Arial" pitchFamily="34" charset="0"/>
              </a:rPr>
              <a:t>© 2016 </a:t>
            </a:r>
            <a:r>
              <a:rPr lang="en-US" sz="600" dirty="0">
                <a:solidFill>
                  <a:prstClr val="white"/>
                </a:solidFill>
                <a:cs typeface="Arial" pitchFamily="34" charset="0"/>
              </a:rPr>
              <a:t>Capgemini. All rights </a:t>
            </a:r>
            <a:r>
              <a:rPr lang="en-US" sz="600" dirty="0" smtClean="0">
                <a:solidFill>
                  <a:prstClr val="white"/>
                </a:solidFill>
                <a:cs typeface="Arial" pitchFamily="34" charset="0"/>
              </a:rPr>
              <a:t>reserved..</a:t>
            </a:r>
            <a:endParaRPr lang="en-US" sz="600" kern="0" noProof="1" smtClean="0">
              <a:solidFill>
                <a:prstClr val="white"/>
              </a:solidFill>
              <a:cs typeface="Arial" pitchFamily="34" charset="0"/>
            </a:endParaRPr>
          </a:p>
        </p:txBody>
      </p:sp>
    </p:spTree>
    <p:extLst>
      <p:ext uri="{BB962C8B-B14F-4D97-AF65-F5344CB8AC3E}">
        <p14:creationId xmlns:p14="http://schemas.microsoft.com/office/powerpoint/2010/main" val="16880439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3" Type="http://schemas.openxmlformats.org/officeDocument/2006/relationships/slideLayout" Target="../slideLayouts/slideLayout3.xml"/><Relationship Id="rId7" Type="http://schemas.openxmlformats.org/officeDocument/2006/relationships/tags" Target="../tags/tag3.xml"/><Relationship Id="rId12" Type="http://schemas.openxmlformats.org/officeDocument/2006/relationships/tags" Target="../tags/tag8.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tags" Target="../tags/tag7.xml"/><Relationship Id="rId5" Type="http://schemas.openxmlformats.org/officeDocument/2006/relationships/vmlDrawing" Target="../drawings/vmlDrawing1.vml"/><Relationship Id="rId15" Type="http://schemas.openxmlformats.org/officeDocument/2006/relationships/image" Target="../media/image1.emf"/><Relationship Id="rId10" Type="http://schemas.openxmlformats.org/officeDocument/2006/relationships/tags" Target="../tags/tag6.xml"/><Relationship Id="rId4" Type="http://schemas.openxmlformats.org/officeDocument/2006/relationships/theme" Target="../theme/theme1.xml"/><Relationship Id="rId9" Type="http://schemas.openxmlformats.org/officeDocument/2006/relationships/tags" Target="../tags/tag5.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image" Target="../media/image3.emf"/><Relationship Id="rId26" Type="http://schemas.openxmlformats.org/officeDocument/2006/relationships/image" Target="../media/image9.png"/><Relationship Id="rId3" Type="http://schemas.openxmlformats.org/officeDocument/2006/relationships/slideLayout" Target="../slideLayouts/slideLayout6.xml"/><Relationship Id="rId21" Type="http://schemas.openxmlformats.org/officeDocument/2006/relationships/hyperlink" Target="http://www.linkedin.com/company/capgemini" TargetMode="Externa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image" Target="../media/image1.emf"/><Relationship Id="rId25" Type="http://schemas.openxmlformats.org/officeDocument/2006/relationships/hyperlink" Target="http://www.youtube.com/capgemini" TargetMode="External"/><Relationship Id="rId2" Type="http://schemas.openxmlformats.org/officeDocument/2006/relationships/slideLayout" Target="../slideLayouts/slideLayout5.xml"/><Relationship Id="rId16" Type="http://schemas.openxmlformats.org/officeDocument/2006/relationships/oleObject" Target="../embeddings/oleObject4.bin"/><Relationship Id="rId20" Type="http://schemas.openxmlformats.org/officeDocument/2006/relationships/image" Target="../media/image6.png"/><Relationship Id="rId29" Type="http://schemas.openxmlformats.org/officeDocument/2006/relationships/image" Target="../media/image11.gif"/><Relationship Id="rId1" Type="http://schemas.openxmlformats.org/officeDocument/2006/relationships/slideLayout" Target="../slideLayouts/slideLayout4.xml"/><Relationship Id="rId6" Type="http://schemas.openxmlformats.org/officeDocument/2006/relationships/tags" Target="../tags/tag18.xml"/><Relationship Id="rId11" Type="http://schemas.openxmlformats.org/officeDocument/2006/relationships/tags" Target="../tags/tag23.xml"/><Relationship Id="rId24" Type="http://schemas.openxmlformats.org/officeDocument/2006/relationships/image" Target="../media/image8.png"/><Relationship Id="rId5" Type="http://schemas.openxmlformats.org/officeDocument/2006/relationships/vmlDrawing" Target="../drawings/vmlDrawing4.vml"/><Relationship Id="rId15" Type="http://schemas.openxmlformats.org/officeDocument/2006/relationships/tags" Target="../tags/tag27.xml"/><Relationship Id="rId23" Type="http://schemas.openxmlformats.org/officeDocument/2006/relationships/hyperlink" Target="http://www.twitter.com/capgemini" TargetMode="External"/><Relationship Id="rId28" Type="http://schemas.openxmlformats.org/officeDocument/2006/relationships/image" Target="../media/image10.gif"/><Relationship Id="rId10" Type="http://schemas.openxmlformats.org/officeDocument/2006/relationships/tags" Target="../tags/tag22.xml"/><Relationship Id="rId19" Type="http://schemas.openxmlformats.org/officeDocument/2006/relationships/hyperlink" Target="http://www.facebook.com/Capgemini" TargetMode="External"/><Relationship Id="rId4" Type="http://schemas.openxmlformats.org/officeDocument/2006/relationships/theme" Target="../theme/theme2.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image" Target="../media/image7.png"/><Relationship Id="rId27" Type="http://schemas.openxmlformats.org/officeDocument/2006/relationships/hyperlink" Target="http://www.slideshare.net/capgemini"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hyperlink" Target="http://www.facebook.com/Capgemini" TargetMode="External"/><Relationship Id="rId26" Type="http://schemas.openxmlformats.org/officeDocument/2006/relationships/hyperlink" Target="http://www.slideshare.net/capgemini" TargetMode="External"/><Relationship Id="rId3" Type="http://schemas.openxmlformats.org/officeDocument/2006/relationships/slideLayout" Target="../slideLayouts/slideLayout9.xml"/><Relationship Id="rId21" Type="http://schemas.openxmlformats.org/officeDocument/2006/relationships/image" Target="../media/image7.png"/><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image" Target="../media/image3.emf"/><Relationship Id="rId25" Type="http://schemas.openxmlformats.org/officeDocument/2006/relationships/image" Target="../media/image9.png"/><Relationship Id="rId2" Type="http://schemas.openxmlformats.org/officeDocument/2006/relationships/slideLayout" Target="../slideLayouts/slideLayout8.xml"/><Relationship Id="rId16" Type="http://schemas.openxmlformats.org/officeDocument/2006/relationships/image" Target="../media/image1.emf"/><Relationship Id="rId20" Type="http://schemas.openxmlformats.org/officeDocument/2006/relationships/hyperlink" Target="http://www.linkedin.com/company/capgemini" TargetMode="External"/><Relationship Id="rId1" Type="http://schemas.openxmlformats.org/officeDocument/2006/relationships/slideLayout" Target="../slideLayouts/slideLayout7.x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hyperlink" Target="http://www.youtube.com/capgemini" TargetMode="External"/><Relationship Id="rId5" Type="http://schemas.openxmlformats.org/officeDocument/2006/relationships/vmlDrawing" Target="../drawings/vmlDrawing8.vml"/><Relationship Id="rId15" Type="http://schemas.openxmlformats.org/officeDocument/2006/relationships/oleObject" Target="../embeddings/oleObject8.bin"/><Relationship Id="rId23" Type="http://schemas.openxmlformats.org/officeDocument/2006/relationships/image" Target="../media/image8.png"/><Relationship Id="rId28" Type="http://schemas.openxmlformats.org/officeDocument/2006/relationships/image" Target="../media/image13.jpeg"/><Relationship Id="rId10" Type="http://schemas.openxmlformats.org/officeDocument/2006/relationships/tags" Target="../tags/tag40.xml"/><Relationship Id="rId19" Type="http://schemas.openxmlformats.org/officeDocument/2006/relationships/image" Target="../media/image6.png"/><Relationship Id="rId4" Type="http://schemas.openxmlformats.org/officeDocument/2006/relationships/theme" Target="../theme/theme3.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hyperlink" Target="http://www.twitter.com/capgemini" TargetMode="External"/><Relationship Id="rId27" Type="http://schemas.openxmlformats.org/officeDocument/2006/relationships/image" Target="../media/image10.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3038" name="think-cell Slide" r:id="rId14" imgW="360" imgH="360" progId="">
                  <p:embed/>
                </p:oleObj>
              </mc:Choice>
              <mc:Fallback>
                <p:oleObj name="think-cell Slide" r:id="rId14" imgW="360" imgH="360" progId="">
                  <p:embed/>
                  <p:pic>
                    <p:nvPicPr>
                      <p:cNvPr id="0" name="Picture 48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custDataLst>
              <p:tags r:id="rId7"/>
            </p:custDataLst>
          </p:nvPr>
        </p:nvSpPr>
        <p:spPr>
          <a:xfrm>
            <a:off x="1" y="0"/>
            <a:ext cx="9905999" cy="763793"/>
          </a:xfrm>
          <a:prstGeom prst="rect">
            <a:avLst/>
          </a:prstGeom>
        </p:spPr>
        <p:txBody>
          <a:bodyPr vert="horz" lIns="297529" tIns="33059" rIns="165294" bIns="33059" rtlCol="0" anchor="ctr">
            <a:noAutofit/>
          </a:bodyPr>
          <a:lstStyle/>
          <a:p>
            <a:r>
              <a:rPr lang="en-US" noProof="0" dirty="0" smtClean="0"/>
              <a:t>Click to edit Master title style</a:t>
            </a:r>
            <a:endParaRPr lang="en-US" noProof="0" dirty="0"/>
          </a:p>
        </p:txBody>
      </p:sp>
      <p:sp>
        <p:nvSpPr>
          <p:cNvPr id="3" name="Text Placeholder 2"/>
          <p:cNvSpPr>
            <a:spLocks noGrp="1"/>
          </p:cNvSpPr>
          <p:nvPr>
            <p:ph type="body" idx="1"/>
            <p:custDataLst>
              <p:tags r:id="rId8"/>
            </p:custDataLst>
          </p:nvPr>
        </p:nvSpPr>
        <p:spPr>
          <a:xfrm>
            <a:off x="323392" y="1501977"/>
            <a:ext cx="9261933" cy="4774998"/>
          </a:xfrm>
          <a:prstGeom prst="rect">
            <a:avLst/>
          </a:prstGeom>
        </p:spPr>
        <p:txBody>
          <a:bodyPr vert="horz" lIns="0" tIns="0" rIns="0" bIns="0" rtlCol="0">
            <a:noAutofit/>
          </a:body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11" name="TextBox 10"/>
          <p:cNvSpPr txBox="1"/>
          <p:nvPr>
            <p:custDataLst>
              <p:tags r:id="rId9"/>
            </p:custDataLst>
          </p:nvPr>
        </p:nvSpPr>
        <p:spPr>
          <a:xfrm>
            <a:off x="9567490" y="6661691"/>
            <a:ext cx="110607" cy="107722"/>
          </a:xfrm>
          <a:prstGeom prst="rect">
            <a:avLst/>
          </a:prstGeom>
          <a:noFill/>
        </p:spPr>
        <p:txBody>
          <a:bodyPr wrap="none" lIns="0" tIns="0" rIns="0" bIns="0" rtlCol="0" anchor="ctr">
            <a:spAutoFit/>
          </a:bodyPr>
          <a:lstStyle/>
          <a:p>
            <a:pPr algn="ctr"/>
            <a:fld id="{6A895693-0027-4F28-9367-92E39A51F51C}" type="slidenum">
              <a:rPr lang="en-US" sz="700" smtClean="0">
                <a:solidFill>
                  <a:srgbClr val="000000"/>
                </a:solidFill>
                <a:latin typeface="+mn-lt"/>
              </a:rPr>
              <a:pPr algn="ctr"/>
              <a:t>‹#›</a:t>
            </a:fld>
            <a:endParaRPr lang="en-US" sz="700" dirty="0">
              <a:solidFill>
                <a:srgbClr val="000000"/>
              </a:solidFill>
              <a:latin typeface="+mn-lt"/>
            </a:endParaRPr>
          </a:p>
        </p:txBody>
      </p:sp>
      <p:sp>
        <p:nvSpPr>
          <p:cNvPr id="12" name="Rectangle 11"/>
          <p:cNvSpPr>
            <a:spLocks noChangeArrowheads="1"/>
          </p:cNvSpPr>
          <p:nvPr>
            <p:custDataLst>
              <p:tags r:id="rId10"/>
            </p:custDataLst>
          </p:nvPr>
        </p:nvSpPr>
        <p:spPr bwMode="auto">
          <a:xfrm>
            <a:off x="6741830" y="6623403"/>
            <a:ext cx="2660644" cy="183503"/>
          </a:xfrm>
          <a:prstGeom prst="rect">
            <a:avLst/>
          </a:prstGeom>
          <a:noFill/>
          <a:ln w="19050">
            <a:noFill/>
            <a:miter lim="800000"/>
            <a:headEnd/>
            <a:tailEnd/>
          </a:ln>
          <a:effectLst/>
        </p:spPr>
        <p:txBody>
          <a:bodyPr wrap="square" lIns="35997" tIns="35997" rIns="35997" bIns="35997" anchor="b" anchorCtr="0">
            <a:noAutofit/>
          </a:bodyPr>
          <a:lstStyle/>
          <a:p>
            <a:pPr marL="0" marR="0" lvl="0" indent="0" algn="r" defTabSz="995445" rtl="0" eaLnBrk="0" fontAlgn="auto" latinLnBrk="0" hangingPunct="0">
              <a:lnSpc>
                <a:spcPct val="90000"/>
              </a:lnSpc>
              <a:spcBef>
                <a:spcPct val="10000"/>
              </a:spcBef>
              <a:spcAft>
                <a:spcPts val="0"/>
              </a:spcAft>
              <a:buClrTx/>
              <a:buSzTx/>
              <a:buFontTx/>
              <a:buNone/>
              <a:tabLst/>
              <a:defRPr/>
            </a:pPr>
            <a:r>
              <a:rPr lang="en-US" altLang="en-US" sz="700" b="0" i="0" noProof="0" dirty="0" smtClean="0">
                <a:solidFill>
                  <a:srgbClr val="000000"/>
                </a:solidFill>
                <a:latin typeface="+mn-lt"/>
                <a:cs typeface="Helvetica Light"/>
              </a:rPr>
              <a:t>Copyright © Capgemini 2016. All Rights Reserved</a:t>
            </a:r>
          </a:p>
        </p:txBody>
      </p:sp>
      <p:sp>
        <p:nvSpPr>
          <p:cNvPr id="13" name="Rectangle 12"/>
          <p:cNvSpPr/>
          <p:nvPr userDrawn="1">
            <p:custDataLst>
              <p:tags r:id="rId11"/>
            </p:custDataLst>
          </p:nvPr>
        </p:nvSpPr>
        <p:spPr>
          <a:xfrm>
            <a:off x="6037729" y="6427223"/>
            <a:ext cx="3364745" cy="234468"/>
          </a:xfrm>
          <a:prstGeom prst="rect">
            <a:avLst/>
          </a:prstGeom>
        </p:spPr>
        <p:txBody>
          <a:bodyPr wrap="none" lIns="35997" tIns="35997" rIns="35997" bIns="35997" anchor="b" anchorCtr="0">
            <a:noAutofit/>
          </a:bodyPr>
          <a:lstStyle/>
          <a:p>
            <a:pPr algn="r"/>
            <a:r>
              <a:rPr lang="en-US" sz="700" dirty="0" smtClean="0">
                <a:solidFill>
                  <a:srgbClr val="000000"/>
                </a:solidFill>
                <a:latin typeface="+mn-lt"/>
              </a:rPr>
              <a:t>SVP Promotion – Panel Presentation</a:t>
            </a:r>
            <a:endParaRPr lang="en-US" sz="700" dirty="0">
              <a:solidFill>
                <a:srgbClr val="000000"/>
              </a:solidFill>
              <a:latin typeface="+mn-lt"/>
            </a:endParaRPr>
          </a:p>
        </p:txBody>
      </p:sp>
      <p:pic>
        <p:nvPicPr>
          <p:cNvPr id="14" name="Picture 103" descr="C:\Users\UserSim\Desktop\Capgemini\Capgemini_logo_cmyk.png"/>
          <p:cNvPicPr>
            <a:picLocks noChangeAspect="1" noChangeArrowheads="1"/>
          </p:cNvPicPr>
          <p:nvPr>
            <p:custDataLst>
              <p:tags r:id="rId12"/>
            </p:custDataLst>
          </p:nvPr>
        </p:nvPicPr>
        <p:blipFill>
          <a:blip r:embed="rId16" cstate="email"/>
          <a:srcRect/>
          <a:stretch>
            <a:fillRect/>
          </a:stretch>
        </p:blipFill>
        <p:spPr bwMode="auto">
          <a:xfrm>
            <a:off x="158969" y="6443187"/>
            <a:ext cx="1310615" cy="320682"/>
          </a:xfrm>
          <a:prstGeom prst="rect">
            <a:avLst/>
          </a:prstGeom>
          <a:noFill/>
        </p:spPr>
      </p:pic>
      <p:sp>
        <p:nvSpPr>
          <p:cNvPr id="10" name="Freeform 12"/>
          <p:cNvSpPr>
            <a:spLocks/>
          </p:cNvSpPr>
          <p:nvPr userDrawn="1">
            <p:custDataLst>
              <p:tags r:id="rId13"/>
            </p:custDataLst>
          </p:nvPr>
        </p:nvSpPr>
        <p:spPr bwMode="auto">
          <a:xfrm>
            <a:off x="0" y="482631"/>
            <a:ext cx="9906000" cy="728663"/>
          </a:xfrm>
          <a:custGeom>
            <a:avLst/>
            <a:gdLst>
              <a:gd name="T0" fmla="*/ 2147483646 w 3118"/>
              <a:gd name="T1" fmla="*/ 2147483646 h 205"/>
              <a:gd name="T2" fmla="*/ 2147483646 w 3118"/>
              <a:gd name="T3" fmla="*/ 2147483646 h 205"/>
              <a:gd name="T4" fmla="*/ 2147483646 w 3118"/>
              <a:gd name="T5" fmla="*/ 2147483646 h 205"/>
              <a:gd name="T6" fmla="*/ 0 w 3118"/>
              <a:gd name="T7" fmla="*/ 2147483646 h 205"/>
              <a:gd name="T8" fmla="*/ 0 w 3118"/>
              <a:gd name="T9" fmla="*/ 2147483646 h 205"/>
              <a:gd name="T10" fmla="*/ 2147483646 w 3118"/>
              <a:gd name="T11" fmla="*/ 2147483646 h 205"/>
              <a:gd name="T12" fmla="*/ 2147483646 w 3118"/>
              <a:gd name="T13" fmla="*/ 2147483646 h 205"/>
              <a:gd name="T14" fmla="*/ 2147483646 w 3118"/>
              <a:gd name="T15" fmla="*/ 2147483646 h 205"/>
              <a:gd name="T16" fmla="*/ 2147483646 w 3118"/>
              <a:gd name="T17" fmla="*/ 2147483646 h 205"/>
              <a:gd name="T18" fmla="*/ 2147483646 w 3118"/>
              <a:gd name="T19" fmla="*/ 0 h 205"/>
              <a:gd name="T20" fmla="*/ 2147483646 w 3118"/>
              <a:gd name="T21" fmla="*/ 2147483646 h 2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18"/>
              <a:gd name="T34" fmla="*/ 0 h 205"/>
              <a:gd name="T35" fmla="*/ 3118 w 3118"/>
              <a:gd name="T36" fmla="*/ 205 h 2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18" h="205">
                <a:moveTo>
                  <a:pt x="2965" y="93"/>
                </a:moveTo>
                <a:cubicBezTo>
                  <a:pt x="303" y="93"/>
                  <a:pt x="303" y="93"/>
                  <a:pt x="303" y="93"/>
                </a:cubicBezTo>
                <a:cubicBezTo>
                  <a:pt x="183" y="93"/>
                  <a:pt x="151" y="187"/>
                  <a:pt x="151" y="187"/>
                </a:cubicBezTo>
                <a:cubicBezTo>
                  <a:pt x="151" y="187"/>
                  <a:pt x="119" y="93"/>
                  <a:pt x="0" y="93"/>
                </a:cubicBezTo>
                <a:cubicBezTo>
                  <a:pt x="0" y="112"/>
                  <a:pt x="0" y="112"/>
                  <a:pt x="0" y="112"/>
                </a:cubicBezTo>
                <a:cubicBezTo>
                  <a:pt x="119" y="112"/>
                  <a:pt x="151" y="205"/>
                  <a:pt x="151" y="205"/>
                </a:cubicBezTo>
                <a:cubicBezTo>
                  <a:pt x="151" y="205"/>
                  <a:pt x="183" y="112"/>
                  <a:pt x="303" y="112"/>
                </a:cubicBezTo>
                <a:cubicBezTo>
                  <a:pt x="2965" y="112"/>
                  <a:pt x="2965" y="112"/>
                  <a:pt x="2965" y="112"/>
                </a:cubicBezTo>
                <a:cubicBezTo>
                  <a:pt x="3085" y="112"/>
                  <a:pt x="3118" y="19"/>
                  <a:pt x="3118" y="19"/>
                </a:cubicBezTo>
                <a:cubicBezTo>
                  <a:pt x="3118" y="0"/>
                  <a:pt x="3118" y="0"/>
                  <a:pt x="3118" y="0"/>
                </a:cubicBezTo>
                <a:cubicBezTo>
                  <a:pt x="3118" y="0"/>
                  <a:pt x="3085" y="93"/>
                  <a:pt x="2965" y="93"/>
                </a:cubicBezTo>
                <a:close/>
              </a:path>
            </a:pathLst>
          </a:custGeom>
          <a:solidFill>
            <a:schemeClr val="accent6">
              <a:lumMod val="60000"/>
              <a:lumOff val="40000"/>
            </a:schemeClr>
          </a:solidFill>
          <a:ln w="9525">
            <a:noFill/>
            <a:round/>
            <a:headEnd/>
            <a:tailEnd/>
          </a:ln>
          <a:effectLst>
            <a:outerShdw dist="25400" dir="5400000" algn="t" rotWithShape="0">
              <a:srgbClr val="000000">
                <a:alpha val="31000"/>
              </a:srgbClr>
            </a:outerShdw>
          </a:effectLst>
        </p:spPr>
        <p:txBody>
          <a:bodyPr lIns="99563" tIns="49782" rIns="99563" bIns="49782"/>
          <a:lstStyle/>
          <a:p>
            <a:endParaRPr lang="en-US" dirty="0"/>
          </a:p>
        </p:txBody>
      </p:sp>
    </p:spTree>
  </p:cSld>
  <p:clrMap bg1="lt1" tx1="dk1" bg2="lt2" tx2="dk2" accent1="accent1" accent2="accent2" accent3="accent3" accent4="accent4" accent5="accent5" accent6="accent6" hlink="hlink" folHlink="folHlink"/>
  <p:sldLayoutIdLst>
    <p:sldLayoutId id="2147484008" r:id="rId1"/>
    <p:sldLayoutId id="2147483965" r:id="rId2"/>
    <p:sldLayoutId id="2147484020" r:id="rId3"/>
  </p:sldLayoutIdLst>
  <p:timing>
    <p:tnLst>
      <p:par>
        <p:cTn id="1" dur="indefinite" restart="never" nodeType="tmRoot"/>
      </p:par>
    </p:tnLst>
  </p:timing>
  <p:txStyles>
    <p:titleStyle>
      <a:lvl1pPr algn="l" defTabSz="914342" rtl="0" eaLnBrk="1" latinLnBrk="0" hangingPunct="1">
        <a:lnSpc>
          <a:spcPct val="100000"/>
        </a:lnSpc>
        <a:spcBef>
          <a:spcPct val="0"/>
        </a:spcBef>
        <a:buNone/>
        <a:defRPr sz="2600" b="0" kern="1200">
          <a:solidFill>
            <a:schemeClr val="tx1"/>
          </a:solidFill>
          <a:latin typeface="+mj-lt"/>
          <a:ea typeface="+mj-ea"/>
          <a:cs typeface="+mj-cs"/>
        </a:defRPr>
      </a:lvl1pPr>
    </p:titleStyle>
    <p:bodyStyle>
      <a:lvl1pPr marL="228600" indent="-228600" algn="l" defTabSz="914342" rtl="0" eaLnBrk="1" latinLnBrk="0" hangingPunct="1">
        <a:lnSpc>
          <a:spcPct val="100000"/>
        </a:lnSpc>
        <a:spcBef>
          <a:spcPts val="0"/>
        </a:spcBef>
        <a:spcAft>
          <a:spcPts val="600"/>
        </a:spcAft>
        <a:buClr>
          <a:schemeClr val="accent5"/>
        </a:buClr>
        <a:buFont typeface="Wingdings" pitchFamily="2" charset="2"/>
        <a:buChar char="§"/>
        <a:defRPr sz="1400" b="0" kern="1200">
          <a:solidFill>
            <a:schemeClr val="tx2">
              <a:lumMod val="50000"/>
            </a:schemeClr>
          </a:solidFill>
          <a:latin typeface="+mn-lt"/>
          <a:ea typeface="+mn-ea"/>
          <a:cs typeface="+mn-cs"/>
        </a:defRPr>
      </a:lvl1pPr>
      <a:lvl2pPr marL="457200" indent="-228600" algn="l" defTabSz="914342" rtl="0" eaLnBrk="1" latinLnBrk="0" hangingPunct="1">
        <a:lnSpc>
          <a:spcPct val="100000"/>
        </a:lnSpc>
        <a:spcBef>
          <a:spcPts val="0"/>
        </a:spcBef>
        <a:spcAft>
          <a:spcPts val="600"/>
        </a:spcAft>
        <a:buClr>
          <a:schemeClr val="accent3"/>
        </a:buClr>
        <a:buFont typeface="Wingdings" pitchFamily="2" charset="2"/>
        <a:buChar char="§"/>
        <a:defRPr sz="1400" kern="1200">
          <a:solidFill>
            <a:schemeClr val="tx2">
              <a:lumMod val="50000"/>
            </a:schemeClr>
          </a:solidFill>
          <a:latin typeface="+mn-lt"/>
          <a:ea typeface="+mn-ea"/>
          <a:cs typeface="+mn-cs"/>
        </a:defRPr>
      </a:lvl2pPr>
      <a:lvl3pPr marL="685800" indent="-228600" algn="l" defTabSz="914342" rtl="0" eaLnBrk="1" latinLnBrk="0" hangingPunct="1">
        <a:lnSpc>
          <a:spcPct val="100000"/>
        </a:lnSpc>
        <a:spcBef>
          <a:spcPts val="0"/>
        </a:spcBef>
        <a:spcAft>
          <a:spcPts val="600"/>
        </a:spcAft>
        <a:buClr>
          <a:schemeClr val="accent2"/>
        </a:buClr>
        <a:buFont typeface="Arial" pitchFamily="34" charset="0"/>
        <a:buChar char="•"/>
        <a:defRPr sz="1400" kern="1200">
          <a:solidFill>
            <a:schemeClr val="tx2">
              <a:lumMod val="50000"/>
            </a:schemeClr>
          </a:solidFill>
          <a:latin typeface="+mn-lt"/>
          <a:ea typeface="+mn-ea"/>
          <a:cs typeface="+mn-cs"/>
        </a:defRPr>
      </a:lvl3pPr>
      <a:lvl4pPr marL="914400" indent="-228600" algn="l" defTabSz="914342" rtl="0" eaLnBrk="1" latinLnBrk="0" hangingPunct="1">
        <a:lnSpc>
          <a:spcPct val="100000"/>
        </a:lnSpc>
        <a:spcBef>
          <a:spcPts val="0"/>
        </a:spcBef>
        <a:spcAft>
          <a:spcPts val="600"/>
        </a:spcAft>
        <a:buClr>
          <a:schemeClr val="bg2"/>
        </a:buClr>
        <a:buFont typeface="Arial" pitchFamily="34" charset="0"/>
        <a:buChar char="–"/>
        <a:defRPr sz="1400" kern="1200">
          <a:solidFill>
            <a:schemeClr val="tx2">
              <a:lumMod val="50000"/>
            </a:schemeClr>
          </a:solidFill>
          <a:latin typeface="+mn-lt"/>
          <a:ea typeface="+mn-ea"/>
          <a:cs typeface="+mn-cs"/>
        </a:defRPr>
      </a:lvl4pPr>
      <a:lvl5pPr marL="1609624" indent="-193663" algn="l" defTabSz="914342" rtl="0" eaLnBrk="1" latinLnBrk="0" hangingPunct="1">
        <a:spcBef>
          <a:spcPts val="0"/>
        </a:spcBef>
        <a:buClr>
          <a:srgbClr val="B1B1B1"/>
        </a:buClr>
        <a:buFont typeface="Arial" pitchFamily="34" charset="0"/>
        <a:buChar char="–"/>
        <a:defRPr sz="1700" kern="1200">
          <a:solidFill>
            <a:srgbClr val="494949"/>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AE9E7"/>
        </a:solidFill>
        <a:effectLst/>
      </p:bgPr>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6"/>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3448" name="think-cell Slide" r:id="rId16" imgW="360" imgH="360" progId="">
                  <p:embed/>
                </p:oleObj>
              </mc:Choice>
              <mc:Fallback>
                <p:oleObj name="think-cell Slide" r:id="rId16" imgW="360" imgH="360" progId="">
                  <p:embed/>
                  <p:pic>
                    <p:nvPicPr>
                      <p:cNvPr id="0" name="Picture 19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104" descr="C:\Users\UserSim\Desktop\Capgemini\moto.emf"/>
          <p:cNvPicPr>
            <a:picLocks noChangeAspect="1" noChangeArrowheads="1"/>
          </p:cNvPicPr>
          <p:nvPr>
            <p:custDataLst>
              <p:tags r:id="rId7"/>
            </p:custDataLst>
          </p:nvPr>
        </p:nvPicPr>
        <p:blipFill>
          <a:blip r:embed="rId18" cstate="email">
            <a:duotone>
              <a:schemeClr val="accent6">
                <a:shade val="45000"/>
                <a:satMod val="135000"/>
              </a:schemeClr>
              <a:prstClr val="white"/>
            </a:duotone>
            <a:lum bright="-20000" contrast="40000"/>
          </a:blip>
          <a:srcRect/>
          <a:stretch>
            <a:fillRect/>
          </a:stretch>
        </p:blipFill>
        <p:spPr bwMode="auto">
          <a:xfrm>
            <a:off x="5491631" y="1173628"/>
            <a:ext cx="3645293" cy="290298"/>
          </a:xfrm>
          <a:prstGeom prst="rect">
            <a:avLst/>
          </a:prstGeom>
          <a:noFill/>
        </p:spPr>
      </p:pic>
      <p:sp>
        <p:nvSpPr>
          <p:cNvPr id="14" name="Rectangle 7"/>
          <p:cNvSpPr/>
          <p:nvPr userDrawn="1">
            <p:custDataLst>
              <p:tags r:id="rId8"/>
            </p:custDataLst>
          </p:nvPr>
        </p:nvSpPr>
        <p:spPr bwMode="auto">
          <a:xfrm flipV="1">
            <a:off x="-1657" y="1677994"/>
            <a:ext cx="9907657" cy="5180006"/>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411"/>
              <a:gd name="connsiteY0" fmla="*/ 2791 h 3881172"/>
              <a:gd name="connsiteX1" fmla="*/ 10561655 w 10562411"/>
              <a:gd name="connsiteY1" fmla="*/ 0 h 3881172"/>
              <a:gd name="connsiteX2" fmla="*/ 10561157 w 10562411"/>
              <a:gd name="connsiteY2" fmla="*/ 1476338 h 3881172"/>
              <a:gd name="connsiteX3" fmla="*/ 9288594 w 10562411"/>
              <a:gd name="connsiteY3" fmla="*/ 2153103 h 3881172"/>
              <a:gd name="connsiteX4" fmla="*/ 2317558 w 10562411"/>
              <a:gd name="connsiteY4" fmla="*/ 2159512 h 3881172"/>
              <a:gd name="connsiteX5" fmla="*/ 1180889 w 10562411"/>
              <a:gd name="connsiteY5" fmla="*/ 2958168 h 3881172"/>
              <a:gd name="connsiteX6" fmla="*/ 0 w 10562411"/>
              <a:gd name="connsiteY6" fmla="*/ 2174065 h 3881172"/>
              <a:gd name="connsiteX7" fmla="*/ 1331 w 10562411"/>
              <a:gd name="connsiteY7" fmla="*/ 2791 h 3881172"/>
              <a:gd name="connsiteX0" fmla="*/ 1331 w 10562411"/>
              <a:gd name="connsiteY0" fmla="*/ 2791 h 4143392"/>
              <a:gd name="connsiteX1" fmla="*/ 10561655 w 10562411"/>
              <a:gd name="connsiteY1" fmla="*/ 0 h 4143392"/>
              <a:gd name="connsiteX2" fmla="*/ 10561157 w 10562411"/>
              <a:gd name="connsiteY2" fmla="*/ 1476338 h 4143392"/>
              <a:gd name="connsiteX3" fmla="*/ 9288594 w 10562411"/>
              <a:gd name="connsiteY3" fmla="*/ 2153103 h 4143392"/>
              <a:gd name="connsiteX4" fmla="*/ 2317558 w 10562411"/>
              <a:gd name="connsiteY4" fmla="*/ 2159512 h 4143392"/>
              <a:gd name="connsiteX5" fmla="*/ 1180889 w 10562411"/>
              <a:gd name="connsiteY5" fmla="*/ 2958168 h 4143392"/>
              <a:gd name="connsiteX6" fmla="*/ 0 w 10562411"/>
              <a:gd name="connsiteY6" fmla="*/ 2174065 h 4143392"/>
              <a:gd name="connsiteX7" fmla="*/ 1331 w 10562411"/>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336031 w 10580884"/>
              <a:gd name="connsiteY4" fmla="*/ 2159512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013072 w 10580884"/>
              <a:gd name="connsiteY3" fmla="*/ 3716089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641"/>
              <a:gd name="connsiteY0" fmla="*/ 2791 h 4143392"/>
              <a:gd name="connsiteX1" fmla="*/ 10580128 w 10580641"/>
              <a:gd name="connsiteY1" fmla="*/ 0 h 4143392"/>
              <a:gd name="connsiteX2" fmla="*/ 10559884 w 10580641"/>
              <a:gd name="connsiteY2" fmla="*/ 3400831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625733"/>
              <a:gd name="connsiteX1" fmla="*/ 10580128 w 10580641"/>
              <a:gd name="connsiteY1" fmla="*/ 0 h 4625733"/>
              <a:gd name="connsiteX2" fmla="*/ 10559883 w 10580641"/>
              <a:gd name="connsiteY2" fmla="*/ 3953724 h 4625733"/>
              <a:gd name="connsiteX3" fmla="*/ 9013072 w 10580641"/>
              <a:gd name="connsiteY3" fmla="*/ 3716089 h 4625733"/>
              <a:gd name="connsiteX4" fmla="*/ 2283533 w 10580641"/>
              <a:gd name="connsiteY4" fmla="*/ 3711866 h 4625733"/>
              <a:gd name="connsiteX5" fmla="*/ 1199362 w 10580641"/>
              <a:gd name="connsiteY5" fmla="*/ 2958168 h 4625733"/>
              <a:gd name="connsiteX6" fmla="*/ 0 w 10580641"/>
              <a:gd name="connsiteY6" fmla="*/ 3726419 h 4625733"/>
              <a:gd name="connsiteX7" fmla="*/ 19804 w 10580641"/>
              <a:gd name="connsiteY7" fmla="*/ 2791 h 4625733"/>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37052 h 3953724"/>
              <a:gd name="connsiteX7" fmla="*/ 19804 w 10580641"/>
              <a:gd name="connsiteY7" fmla="*/ 2791 h 3953724"/>
              <a:gd name="connsiteX0" fmla="*/ 0 w 10581837"/>
              <a:gd name="connsiteY0" fmla="*/ 13424 h 3953724"/>
              <a:gd name="connsiteX1" fmla="*/ 10581324 w 10581837"/>
              <a:gd name="connsiteY1" fmla="*/ 0 h 3953724"/>
              <a:gd name="connsiteX2" fmla="*/ 10561079 w 10581837"/>
              <a:gd name="connsiteY2" fmla="*/ 3953724 h 3953724"/>
              <a:gd name="connsiteX3" fmla="*/ 9014268 w 10581837"/>
              <a:gd name="connsiteY3" fmla="*/ 3716089 h 3953724"/>
              <a:gd name="connsiteX4" fmla="*/ 2284729 w 10581837"/>
              <a:gd name="connsiteY4" fmla="*/ 3711866 h 3953724"/>
              <a:gd name="connsiteX5" fmla="*/ 1200558 w 10581837"/>
              <a:gd name="connsiteY5" fmla="*/ 2958168 h 3953724"/>
              <a:gd name="connsiteX6" fmla="*/ 1196 w 10581837"/>
              <a:gd name="connsiteY6" fmla="*/ 3737052 h 3953724"/>
              <a:gd name="connsiteX7" fmla="*/ 0 w 10581837"/>
              <a:gd name="connsiteY7" fmla="*/ 13424 h 3953724"/>
              <a:gd name="connsiteX0" fmla="*/ 0 w 10562333"/>
              <a:gd name="connsiteY0" fmla="*/ 24056 h 3964356"/>
              <a:gd name="connsiteX1" fmla="*/ 10549824 w 10562333"/>
              <a:gd name="connsiteY1" fmla="*/ 0 h 3964356"/>
              <a:gd name="connsiteX2" fmla="*/ 10561079 w 10562333"/>
              <a:gd name="connsiteY2" fmla="*/ 3964356 h 3964356"/>
              <a:gd name="connsiteX3" fmla="*/ 9014268 w 10562333"/>
              <a:gd name="connsiteY3" fmla="*/ 3726721 h 3964356"/>
              <a:gd name="connsiteX4" fmla="*/ 2284729 w 10562333"/>
              <a:gd name="connsiteY4" fmla="*/ 3722498 h 3964356"/>
              <a:gd name="connsiteX5" fmla="*/ 1200558 w 10562333"/>
              <a:gd name="connsiteY5" fmla="*/ 2968800 h 3964356"/>
              <a:gd name="connsiteX6" fmla="*/ 1196 w 10562333"/>
              <a:gd name="connsiteY6" fmla="*/ 3747684 h 3964356"/>
              <a:gd name="connsiteX7" fmla="*/ 0 w 10562333"/>
              <a:gd name="connsiteY7" fmla="*/ 24056 h 3964356"/>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10559884 w 10650182"/>
              <a:gd name="connsiteY0" fmla="*/ 18474 h 3993463"/>
              <a:gd name="connsiteX1" fmla="*/ 10561079 w 10650182"/>
              <a:gd name="connsiteY1" fmla="*/ 3993463 h 3993463"/>
              <a:gd name="connsiteX2" fmla="*/ 9024769 w 10650182"/>
              <a:gd name="connsiteY2" fmla="*/ 3734563 h 3993463"/>
              <a:gd name="connsiteX3" fmla="*/ 2295230 w 10650182"/>
              <a:gd name="connsiteY3" fmla="*/ 3719707 h 3993463"/>
              <a:gd name="connsiteX4" fmla="*/ 1200558 w 10650182"/>
              <a:gd name="connsiteY4" fmla="*/ 2997907 h 3993463"/>
              <a:gd name="connsiteX5" fmla="*/ 0 w 10650182"/>
              <a:gd name="connsiteY5" fmla="*/ 3712996 h 3993463"/>
              <a:gd name="connsiteX6" fmla="*/ 0 w 10650182"/>
              <a:gd name="connsiteY6" fmla="*/ 0 h 3993463"/>
              <a:gd name="connsiteX7" fmla="*/ 10650182 w 10650182"/>
              <a:gd name="connsiteY7" fmla="*/ 109914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10285606 w 10562333"/>
              <a:gd name="connsiteY7" fmla="*/ 418258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9991611 w 10562333"/>
              <a:gd name="connsiteY7" fmla="*/ 56751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0 w 10562846"/>
              <a:gd name="connsiteY5" fmla="*/ 3712996 h 3993463"/>
              <a:gd name="connsiteX6" fmla="*/ 0 w 10562846"/>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2449 w 10562846"/>
              <a:gd name="connsiteY5" fmla="*/ 3734261 h 3993463"/>
              <a:gd name="connsiteX6" fmla="*/ 0 w 10562846"/>
              <a:gd name="connsiteY6" fmla="*/ 0 h 3993463"/>
              <a:gd name="connsiteX0" fmla="*/ 10562334 w 10562847"/>
              <a:gd name="connsiteY0" fmla="*/ 1074357 h 5067820"/>
              <a:gd name="connsiteX1" fmla="*/ 10561080 w 10562847"/>
              <a:gd name="connsiteY1" fmla="*/ 5067820 h 5067820"/>
              <a:gd name="connsiteX2" fmla="*/ 9024770 w 10562847"/>
              <a:gd name="connsiteY2" fmla="*/ 4808920 h 5067820"/>
              <a:gd name="connsiteX3" fmla="*/ 2295231 w 10562847"/>
              <a:gd name="connsiteY3" fmla="*/ 4794064 h 5067820"/>
              <a:gd name="connsiteX4" fmla="*/ 1200559 w 10562847"/>
              <a:gd name="connsiteY4" fmla="*/ 4072264 h 5067820"/>
              <a:gd name="connsiteX5" fmla="*/ 2450 w 10562847"/>
              <a:gd name="connsiteY5" fmla="*/ 4808618 h 5067820"/>
              <a:gd name="connsiteX6" fmla="*/ 0 w 10562847"/>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2450 w 10563360"/>
              <a:gd name="connsiteY5" fmla="*/ 4808618 h 5067820"/>
              <a:gd name="connsiteX6" fmla="*/ 0 w 10563360"/>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514 w 10563360"/>
              <a:gd name="connsiteY5" fmla="*/ 4819150 h 5067820"/>
              <a:gd name="connsiteX6" fmla="*/ 0 w 10563360"/>
              <a:gd name="connsiteY6" fmla="*/ 0 h 5067820"/>
              <a:gd name="connsiteX0" fmla="*/ 10562847 w 10564614"/>
              <a:gd name="connsiteY0" fmla="*/ 0 h 5152083"/>
              <a:gd name="connsiteX1" fmla="*/ 10563360 w 10564614"/>
              <a:gd name="connsiteY1" fmla="*/ 5152083 h 5152083"/>
              <a:gd name="connsiteX2" fmla="*/ 9024770 w 10564614"/>
              <a:gd name="connsiteY2" fmla="*/ 4808920 h 5152083"/>
              <a:gd name="connsiteX3" fmla="*/ 2295231 w 10564614"/>
              <a:gd name="connsiteY3" fmla="*/ 4794064 h 5152083"/>
              <a:gd name="connsiteX4" fmla="*/ 1200559 w 10564614"/>
              <a:gd name="connsiteY4" fmla="*/ 4072264 h 5152083"/>
              <a:gd name="connsiteX5" fmla="*/ 514 w 10564614"/>
              <a:gd name="connsiteY5" fmla="*/ 4819150 h 5152083"/>
              <a:gd name="connsiteX6" fmla="*/ 0 w 10564614"/>
              <a:gd name="connsiteY6" fmla="*/ 0 h 5152083"/>
              <a:gd name="connsiteX0" fmla="*/ 10562847 w 10564614"/>
              <a:gd name="connsiteY0" fmla="*/ 0 h 5183681"/>
              <a:gd name="connsiteX1" fmla="*/ 10563360 w 10564614"/>
              <a:gd name="connsiteY1" fmla="*/ 5183681 h 5183681"/>
              <a:gd name="connsiteX2" fmla="*/ 9024770 w 10564614"/>
              <a:gd name="connsiteY2" fmla="*/ 4808920 h 5183681"/>
              <a:gd name="connsiteX3" fmla="*/ 2295231 w 10564614"/>
              <a:gd name="connsiteY3" fmla="*/ 4794064 h 5183681"/>
              <a:gd name="connsiteX4" fmla="*/ 1200559 w 10564614"/>
              <a:gd name="connsiteY4" fmla="*/ 4072264 h 5183681"/>
              <a:gd name="connsiteX5" fmla="*/ 514 w 10564614"/>
              <a:gd name="connsiteY5" fmla="*/ 4819150 h 5183681"/>
              <a:gd name="connsiteX6" fmla="*/ 0 w 10564614"/>
              <a:gd name="connsiteY6" fmla="*/ 0 h 518368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87552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4614" h="5657661">
                <a:moveTo>
                  <a:pt x="10562847" y="0"/>
                </a:moveTo>
                <a:cubicBezTo>
                  <a:pt x="10563360" y="67600"/>
                  <a:pt x="10564614" y="5614246"/>
                  <a:pt x="10563360" y="5657661"/>
                </a:cubicBezTo>
                <a:cubicBezTo>
                  <a:pt x="10190941" y="4920324"/>
                  <a:pt x="9462356" y="4792975"/>
                  <a:pt x="9024770" y="4808920"/>
                </a:cubicBezTo>
                <a:lnTo>
                  <a:pt x="2295231" y="4794064"/>
                </a:lnTo>
                <a:cubicBezTo>
                  <a:pt x="1854598" y="4794612"/>
                  <a:pt x="1423669" y="4544310"/>
                  <a:pt x="1200559" y="4072264"/>
                </a:cubicBezTo>
                <a:cubicBezTo>
                  <a:pt x="965203" y="4750718"/>
                  <a:pt x="279154" y="4797207"/>
                  <a:pt x="514" y="4798085"/>
                </a:cubicBezTo>
                <a:cubicBezTo>
                  <a:pt x="2581" y="4762572"/>
                  <a:pt x="1272" y="95582"/>
                  <a:pt x="0" y="0"/>
                </a:cubicBezTo>
              </a:path>
            </a:pathLst>
          </a:custGeom>
          <a:gradFill flip="none" rotWithShape="1">
            <a:gsLst>
              <a:gs pos="0">
                <a:srgbClr val="00B050">
                  <a:alpha val="67000"/>
                </a:srgbClr>
              </a:gs>
              <a:gs pos="50000">
                <a:srgbClr val="92D050">
                  <a:alpha val="43000"/>
                </a:srgbClr>
              </a:gs>
              <a:gs pos="100000">
                <a:schemeClr val="accent6">
                  <a:lumMod val="20000"/>
                  <a:lumOff val="80000"/>
                </a:schemeClr>
              </a:gs>
            </a:gsLst>
            <a:lin ang="18900000" scaled="1"/>
            <a:tileRect/>
          </a:gradFill>
          <a:ln w="12700" cmpd="sng" algn="ctr">
            <a:noFill/>
            <a:miter lim="800000"/>
            <a:headEnd/>
            <a:tailEnd/>
          </a:ln>
          <a:effectLst>
            <a:outerShdw blurRad="41275" dist="38100" dir="5400000" algn="t" rotWithShape="0">
              <a:schemeClr val="bg1">
                <a:lumMod val="65000"/>
                <a:alpha val="25000"/>
              </a:schemeClr>
            </a:outerShdw>
          </a:effectLst>
        </p:spPr>
        <p:txBody>
          <a:bodyPr wrap="square" lIns="33059" tIns="42976" rIns="33059" bIns="42976" rtlCol="0" anchor="ctr"/>
          <a:lstStyle/>
          <a:p>
            <a:pPr algn="ctr" fontAlgn="auto">
              <a:spcBef>
                <a:spcPts val="0"/>
              </a:spcBef>
              <a:spcAft>
                <a:spcPts val="0"/>
              </a:spcAft>
            </a:pPr>
            <a:endParaRPr lang="en-US" sz="1000" dirty="0" smtClean="0">
              <a:solidFill>
                <a:schemeClr val="bg1"/>
              </a:solidFill>
              <a:latin typeface="Arial"/>
              <a:cs typeface="Arial"/>
            </a:endParaRPr>
          </a:p>
        </p:txBody>
      </p:sp>
      <p:sp>
        <p:nvSpPr>
          <p:cNvPr id="13" name="Rectangle 12"/>
          <p:cNvSpPr/>
          <p:nvPr>
            <p:custDataLst>
              <p:tags r:id="rId9"/>
            </p:custDataLst>
          </p:nvPr>
        </p:nvSpPr>
        <p:spPr>
          <a:xfrm>
            <a:off x="5523917" y="6379668"/>
            <a:ext cx="4382083" cy="282207"/>
          </a:xfrm>
          <a:prstGeom prst="rect">
            <a:avLst/>
          </a:prstGeom>
        </p:spPr>
        <p:txBody>
          <a:bodyPr wrap="square" lIns="33059" tIns="33059" rIns="330588" bIns="33059" anchor="b" anchorCtr="0">
            <a:spAutoFit/>
          </a:bodyPr>
          <a:lstStyle/>
          <a:p>
            <a:pPr algn="r"/>
            <a:r>
              <a:rPr lang="en-US" sz="700" dirty="0">
                <a:solidFill>
                  <a:schemeClr val="tx1"/>
                </a:solidFill>
                <a:latin typeface="Arial"/>
                <a:cs typeface="Arial"/>
              </a:rPr>
              <a:t>The information contained in this presentation is </a:t>
            </a:r>
            <a:r>
              <a:rPr lang="en-US" sz="700" dirty="0" smtClean="0">
                <a:solidFill>
                  <a:schemeClr val="tx1"/>
                </a:solidFill>
                <a:latin typeface="Arial"/>
                <a:cs typeface="Arial"/>
              </a:rPr>
              <a:t>proprietary.</a:t>
            </a:r>
          </a:p>
          <a:p>
            <a:pPr algn="r"/>
            <a:r>
              <a:rPr lang="en-US" sz="700" dirty="0" smtClean="0">
                <a:solidFill>
                  <a:schemeClr val="tx1"/>
                </a:solidFill>
                <a:latin typeface="Arial"/>
                <a:cs typeface="Arial"/>
              </a:rPr>
              <a:t>© 2015 </a:t>
            </a:r>
            <a:r>
              <a:rPr lang="en-US" sz="700" dirty="0">
                <a:solidFill>
                  <a:schemeClr val="tx1"/>
                </a:solidFill>
                <a:latin typeface="Arial"/>
                <a:cs typeface="Arial"/>
              </a:rPr>
              <a:t>Capgemini. All rights </a:t>
            </a:r>
            <a:r>
              <a:rPr lang="en-US" sz="700" dirty="0" smtClean="0">
                <a:solidFill>
                  <a:schemeClr val="tx1"/>
                </a:solidFill>
                <a:latin typeface="Arial"/>
                <a:cs typeface="Arial"/>
              </a:rPr>
              <a:t>reserved. Rightshore</a:t>
            </a:r>
            <a:r>
              <a:rPr lang="en-US" sz="700" baseline="30000" dirty="0" smtClean="0">
                <a:solidFill>
                  <a:schemeClr val="tx1"/>
                </a:solidFill>
                <a:latin typeface="Arial"/>
                <a:cs typeface="Arial"/>
              </a:rPr>
              <a:t>®</a:t>
            </a:r>
            <a:r>
              <a:rPr lang="en-US" sz="700" dirty="0" smtClean="0">
                <a:solidFill>
                  <a:schemeClr val="tx1"/>
                </a:solidFill>
                <a:latin typeface="Arial"/>
                <a:cs typeface="Arial"/>
              </a:rPr>
              <a:t> is a trademark belonging to Capgemini</a:t>
            </a:r>
          </a:p>
        </p:txBody>
      </p:sp>
      <p:sp>
        <p:nvSpPr>
          <p:cNvPr id="15" name="Rectangle 14"/>
          <p:cNvSpPr/>
          <p:nvPr>
            <p:custDataLst>
              <p:tags r:id="rId10"/>
            </p:custDataLst>
          </p:nvPr>
        </p:nvSpPr>
        <p:spPr>
          <a:xfrm>
            <a:off x="6982878" y="5457935"/>
            <a:ext cx="2923122" cy="380480"/>
          </a:xfrm>
          <a:prstGeom prst="rect">
            <a:avLst/>
          </a:prstGeom>
        </p:spPr>
        <p:txBody>
          <a:bodyPr wrap="none" lIns="36000" tIns="36000" rIns="360000" bIns="36000" anchor="b" anchorCtr="0">
            <a:spAutoFit/>
          </a:bodyPr>
          <a:lstStyle/>
          <a:p>
            <a:pPr algn="r"/>
            <a:r>
              <a:rPr lang="en-US" sz="2000" b="1" kern="1200" dirty="0">
                <a:solidFill>
                  <a:srgbClr val="000000"/>
                </a:solidFill>
                <a:latin typeface="Arial" pitchFamily="34" charset="0"/>
                <a:ea typeface="+mn-ea"/>
                <a:cs typeface="Arial" pitchFamily="34" charset="0"/>
              </a:rPr>
              <a:t>www.capgemini.com</a:t>
            </a:r>
          </a:p>
        </p:txBody>
      </p:sp>
      <p:pic>
        <p:nvPicPr>
          <p:cNvPr id="16" name="Picture 3" descr="C:\Users\UserSim\Desktop\DS_icons\128x128 shadows\facebook.png">
            <a:hlinkClick r:id="rId19"/>
          </p:cNvPr>
          <p:cNvPicPr>
            <a:picLocks noChangeAspect="1" noChangeArrowheads="1"/>
          </p:cNvPicPr>
          <p:nvPr>
            <p:custDataLst>
              <p:tags r:id="rId11"/>
            </p:custDataLst>
          </p:nvPr>
        </p:nvPicPr>
        <p:blipFill>
          <a:blip r:embed="rId20" cstate="email"/>
          <a:srcRect/>
          <a:stretch>
            <a:fillRect/>
          </a:stretch>
        </p:blipFill>
        <p:spPr bwMode="auto">
          <a:xfrm>
            <a:off x="7939252" y="5932547"/>
            <a:ext cx="278223" cy="263770"/>
          </a:xfrm>
          <a:prstGeom prst="rect">
            <a:avLst/>
          </a:prstGeom>
          <a:noFill/>
        </p:spPr>
      </p:pic>
      <p:pic>
        <p:nvPicPr>
          <p:cNvPr id="17" name="Picture 4" descr="C:\Users\UserSim\Desktop\DS_icons\128x128 shadows\linkedin.png">
            <a:hlinkClick r:id="rId21"/>
          </p:cNvPr>
          <p:cNvPicPr>
            <a:picLocks noChangeAspect="1" noChangeArrowheads="1"/>
          </p:cNvPicPr>
          <p:nvPr>
            <p:custDataLst>
              <p:tags r:id="rId12"/>
            </p:custDataLst>
          </p:nvPr>
        </p:nvPicPr>
        <p:blipFill>
          <a:blip r:embed="rId22" cstate="email"/>
          <a:srcRect/>
          <a:stretch>
            <a:fillRect/>
          </a:stretch>
        </p:blipFill>
        <p:spPr bwMode="auto">
          <a:xfrm>
            <a:off x="8274665" y="5932547"/>
            <a:ext cx="281313" cy="266700"/>
          </a:xfrm>
          <a:prstGeom prst="rect">
            <a:avLst/>
          </a:prstGeom>
          <a:noFill/>
        </p:spPr>
      </p:pic>
      <p:pic>
        <p:nvPicPr>
          <p:cNvPr id="18" name="Picture 5" descr="C:\Users\UserSim\Desktop\DS_icons\128x128 shadows\twitter.png">
            <a:hlinkClick r:id="rId23"/>
          </p:cNvPr>
          <p:cNvPicPr>
            <a:picLocks noChangeAspect="1" noChangeArrowheads="1"/>
          </p:cNvPicPr>
          <p:nvPr>
            <p:custDataLst>
              <p:tags r:id="rId13"/>
            </p:custDataLst>
          </p:nvPr>
        </p:nvPicPr>
        <p:blipFill>
          <a:blip r:embed="rId24" cstate="email"/>
          <a:srcRect/>
          <a:stretch>
            <a:fillRect/>
          </a:stretch>
        </p:blipFill>
        <p:spPr bwMode="auto">
          <a:xfrm>
            <a:off x="8903720" y="5932547"/>
            <a:ext cx="281313" cy="266700"/>
          </a:xfrm>
          <a:prstGeom prst="rect">
            <a:avLst/>
          </a:prstGeom>
          <a:noFill/>
        </p:spPr>
      </p:pic>
      <p:pic>
        <p:nvPicPr>
          <p:cNvPr id="19" name="Picture 6" descr="C:\Users\UserSim\Desktop\DS_icons\128x128 shadows\youtube.png">
            <a:hlinkClick r:id="rId25"/>
          </p:cNvPr>
          <p:cNvPicPr>
            <a:picLocks noChangeAspect="1" noChangeArrowheads="1"/>
          </p:cNvPicPr>
          <p:nvPr>
            <p:custDataLst>
              <p:tags r:id="rId14"/>
            </p:custDataLst>
          </p:nvPr>
        </p:nvPicPr>
        <p:blipFill>
          <a:blip r:embed="rId26" cstate="email"/>
          <a:srcRect/>
          <a:stretch>
            <a:fillRect/>
          </a:stretch>
        </p:blipFill>
        <p:spPr bwMode="auto">
          <a:xfrm>
            <a:off x="9242223" y="5932547"/>
            <a:ext cx="281313" cy="266700"/>
          </a:xfrm>
          <a:prstGeom prst="rect">
            <a:avLst/>
          </a:prstGeom>
          <a:noFill/>
        </p:spPr>
      </p:pic>
      <p:pic>
        <p:nvPicPr>
          <p:cNvPr id="20" name="Image 22" descr="Picto_Slideshare.gif">
            <a:hlinkClick r:id="rId27"/>
          </p:cNvPr>
          <p:cNvPicPr preferRelativeResize="0">
            <a:picLocks/>
          </p:cNvPicPr>
          <p:nvPr>
            <p:custDataLst>
              <p:tags r:id="rId15"/>
            </p:custDataLst>
          </p:nvPr>
        </p:nvPicPr>
        <p:blipFill>
          <a:blip r:embed="rId28" cstate="email"/>
          <a:srcRect l="4793" t="6316" r="5718" b="7969"/>
          <a:stretch>
            <a:fillRect/>
          </a:stretch>
        </p:blipFill>
        <p:spPr>
          <a:xfrm>
            <a:off x="8613168" y="5932547"/>
            <a:ext cx="233362" cy="238125"/>
          </a:xfrm>
          <a:prstGeom prst="roundRect">
            <a:avLst/>
          </a:prstGeom>
          <a:effectLst>
            <a:outerShdw blurRad="38100" dist="25400" dir="5400000" sx="98000" sy="98000" algn="t" rotWithShape="0">
              <a:schemeClr val="tx2">
                <a:alpha val="51000"/>
              </a:schemeClr>
            </a:outerShdw>
          </a:effectLst>
        </p:spPr>
      </p:pic>
      <p:pic>
        <p:nvPicPr>
          <p:cNvPr id="202812" name="Picture 60" descr="http://www.akpsiuci.com/wp-content/uploads/2015/03/Capgemini.gif"/>
          <p:cNvPicPr>
            <a:picLocks noChangeAspect="1" noChangeArrowheads="1"/>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690569" y="930776"/>
            <a:ext cx="3154765" cy="741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106282"/>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Lst>
  <p:timing>
    <p:tnLst>
      <p:par>
        <p:cTn id="1" dur="indefinite" restart="never" nodeType="tmRoot"/>
      </p:par>
    </p:tnLst>
  </p:timing>
  <p:txStyles>
    <p:titleStyle>
      <a:lvl1pPr algn="ctr" defTabSz="839694" rtl="0" eaLnBrk="1" latinLnBrk="0" hangingPunct="1">
        <a:spcBef>
          <a:spcPct val="0"/>
        </a:spcBef>
        <a:buNone/>
        <a:defRPr sz="4000" kern="1200">
          <a:solidFill>
            <a:schemeClr val="tx1"/>
          </a:solidFill>
          <a:latin typeface="+mj-lt"/>
          <a:ea typeface="+mj-ea"/>
          <a:cs typeface="+mj-cs"/>
        </a:defRPr>
      </a:lvl1pPr>
    </p:titleStyle>
    <p:bodyStyle>
      <a:lvl1pPr marL="314885" indent="-314885" algn="l" defTabSz="839694"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82251" indent="-262404" algn="l" defTabSz="839694"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49617" indent="-209923" algn="l" defTabSz="839694"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69464"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89310"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309157"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29004"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48851"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68697"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fr-FR"/>
      </a:defPPr>
      <a:lvl1pPr marL="0" algn="l" defTabSz="839694" rtl="0" eaLnBrk="1" latinLnBrk="0" hangingPunct="1">
        <a:defRPr sz="1700" kern="1200">
          <a:solidFill>
            <a:schemeClr val="tx1"/>
          </a:solidFill>
          <a:latin typeface="+mn-lt"/>
          <a:ea typeface="+mn-ea"/>
          <a:cs typeface="+mn-cs"/>
        </a:defRPr>
      </a:lvl1pPr>
      <a:lvl2pPr marL="419847" algn="l" defTabSz="839694" rtl="0" eaLnBrk="1" latinLnBrk="0" hangingPunct="1">
        <a:defRPr sz="1700" kern="1200">
          <a:solidFill>
            <a:schemeClr val="tx1"/>
          </a:solidFill>
          <a:latin typeface="+mn-lt"/>
          <a:ea typeface="+mn-ea"/>
          <a:cs typeface="+mn-cs"/>
        </a:defRPr>
      </a:lvl2pPr>
      <a:lvl3pPr marL="839694" algn="l" defTabSz="839694" rtl="0" eaLnBrk="1" latinLnBrk="0" hangingPunct="1">
        <a:defRPr sz="1700" kern="1200">
          <a:solidFill>
            <a:schemeClr val="tx1"/>
          </a:solidFill>
          <a:latin typeface="+mn-lt"/>
          <a:ea typeface="+mn-ea"/>
          <a:cs typeface="+mn-cs"/>
        </a:defRPr>
      </a:lvl3pPr>
      <a:lvl4pPr marL="1259540" algn="l" defTabSz="839694" rtl="0" eaLnBrk="1" latinLnBrk="0" hangingPunct="1">
        <a:defRPr sz="1700" kern="1200">
          <a:solidFill>
            <a:schemeClr val="tx1"/>
          </a:solidFill>
          <a:latin typeface="+mn-lt"/>
          <a:ea typeface="+mn-ea"/>
          <a:cs typeface="+mn-cs"/>
        </a:defRPr>
      </a:lvl4pPr>
      <a:lvl5pPr marL="1679387" algn="l" defTabSz="839694" rtl="0" eaLnBrk="1" latinLnBrk="0" hangingPunct="1">
        <a:defRPr sz="1700" kern="1200">
          <a:solidFill>
            <a:schemeClr val="tx1"/>
          </a:solidFill>
          <a:latin typeface="+mn-lt"/>
          <a:ea typeface="+mn-ea"/>
          <a:cs typeface="+mn-cs"/>
        </a:defRPr>
      </a:lvl5pPr>
      <a:lvl6pPr marL="2099234" algn="l" defTabSz="839694" rtl="0" eaLnBrk="1" latinLnBrk="0" hangingPunct="1">
        <a:defRPr sz="1700" kern="1200">
          <a:solidFill>
            <a:schemeClr val="tx1"/>
          </a:solidFill>
          <a:latin typeface="+mn-lt"/>
          <a:ea typeface="+mn-ea"/>
          <a:cs typeface="+mn-cs"/>
        </a:defRPr>
      </a:lvl6pPr>
      <a:lvl7pPr marL="2519081" algn="l" defTabSz="839694" rtl="0" eaLnBrk="1" latinLnBrk="0" hangingPunct="1">
        <a:defRPr sz="1700" kern="1200">
          <a:solidFill>
            <a:schemeClr val="tx1"/>
          </a:solidFill>
          <a:latin typeface="+mn-lt"/>
          <a:ea typeface="+mn-ea"/>
          <a:cs typeface="+mn-cs"/>
        </a:defRPr>
      </a:lvl7pPr>
      <a:lvl8pPr marL="2938927" algn="l" defTabSz="839694" rtl="0" eaLnBrk="1" latinLnBrk="0" hangingPunct="1">
        <a:defRPr sz="1700" kern="1200">
          <a:solidFill>
            <a:schemeClr val="tx1"/>
          </a:solidFill>
          <a:latin typeface="+mn-lt"/>
          <a:ea typeface="+mn-ea"/>
          <a:cs typeface="+mn-cs"/>
        </a:defRPr>
      </a:lvl8pPr>
      <a:lvl9pPr marL="3358774" algn="l" defTabSz="839694"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6"/>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4090" name="think-cell Slide" r:id="rId15" imgW="360" imgH="360" progId="">
                  <p:embed/>
                </p:oleObj>
              </mc:Choice>
              <mc:Fallback>
                <p:oleObj name="think-cell Slide" r:id="rId15" imgW="360" imgH="36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7" name="Rectangle 7"/>
          <p:cNvSpPr/>
          <p:nvPr>
            <p:custDataLst>
              <p:tags r:id="rId7"/>
            </p:custDataLst>
          </p:nvPr>
        </p:nvSpPr>
        <p:spPr bwMode="auto">
          <a:xfrm flipV="1">
            <a:off x="-1657" y="1677994"/>
            <a:ext cx="9907657" cy="5180006"/>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411"/>
              <a:gd name="connsiteY0" fmla="*/ 2791 h 3881172"/>
              <a:gd name="connsiteX1" fmla="*/ 10561655 w 10562411"/>
              <a:gd name="connsiteY1" fmla="*/ 0 h 3881172"/>
              <a:gd name="connsiteX2" fmla="*/ 10561157 w 10562411"/>
              <a:gd name="connsiteY2" fmla="*/ 1476338 h 3881172"/>
              <a:gd name="connsiteX3" fmla="*/ 9288594 w 10562411"/>
              <a:gd name="connsiteY3" fmla="*/ 2153103 h 3881172"/>
              <a:gd name="connsiteX4" fmla="*/ 2317558 w 10562411"/>
              <a:gd name="connsiteY4" fmla="*/ 2159512 h 3881172"/>
              <a:gd name="connsiteX5" fmla="*/ 1180889 w 10562411"/>
              <a:gd name="connsiteY5" fmla="*/ 2958168 h 3881172"/>
              <a:gd name="connsiteX6" fmla="*/ 0 w 10562411"/>
              <a:gd name="connsiteY6" fmla="*/ 2174065 h 3881172"/>
              <a:gd name="connsiteX7" fmla="*/ 1331 w 10562411"/>
              <a:gd name="connsiteY7" fmla="*/ 2791 h 3881172"/>
              <a:gd name="connsiteX0" fmla="*/ 1331 w 10562411"/>
              <a:gd name="connsiteY0" fmla="*/ 2791 h 4143392"/>
              <a:gd name="connsiteX1" fmla="*/ 10561655 w 10562411"/>
              <a:gd name="connsiteY1" fmla="*/ 0 h 4143392"/>
              <a:gd name="connsiteX2" fmla="*/ 10561157 w 10562411"/>
              <a:gd name="connsiteY2" fmla="*/ 1476338 h 4143392"/>
              <a:gd name="connsiteX3" fmla="*/ 9288594 w 10562411"/>
              <a:gd name="connsiteY3" fmla="*/ 2153103 h 4143392"/>
              <a:gd name="connsiteX4" fmla="*/ 2317558 w 10562411"/>
              <a:gd name="connsiteY4" fmla="*/ 2159512 h 4143392"/>
              <a:gd name="connsiteX5" fmla="*/ 1180889 w 10562411"/>
              <a:gd name="connsiteY5" fmla="*/ 2958168 h 4143392"/>
              <a:gd name="connsiteX6" fmla="*/ 0 w 10562411"/>
              <a:gd name="connsiteY6" fmla="*/ 2174065 h 4143392"/>
              <a:gd name="connsiteX7" fmla="*/ 1331 w 10562411"/>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336031 w 10580884"/>
              <a:gd name="connsiteY4" fmla="*/ 2159512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013072 w 10580884"/>
              <a:gd name="connsiteY3" fmla="*/ 3716089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641"/>
              <a:gd name="connsiteY0" fmla="*/ 2791 h 4143392"/>
              <a:gd name="connsiteX1" fmla="*/ 10580128 w 10580641"/>
              <a:gd name="connsiteY1" fmla="*/ 0 h 4143392"/>
              <a:gd name="connsiteX2" fmla="*/ 10559884 w 10580641"/>
              <a:gd name="connsiteY2" fmla="*/ 3400831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625733"/>
              <a:gd name="connsiteX1" fmla="*/ 10580128 w 10580641"/>
              <a:gd name="connsiteY1" fmla="*/ 0 h 4625733"/>
              <a:gd name="connsiteX2" fmla="*/ 10559883 w 10580641"/>
              <a:gd name="connsiteY2" fmla="*/ 3953724 h 4625733"/>
              <a:gd name="connsiteX3" fmla="*/ 9013072 w 10580641"/>
              <a:gd name="connsiteY3" fmla="*/ 3716089 h 4625733"/>
              <a:gd name="connsiteX4" fmla="*/ 2283533 w 10580641"/>
              <a:gd name="connsiteY4" fmla="*/ 3711866 h 4625733"/>
              <a:gd name="connsiteX5" fmla="*/ 1199362 w 10580641"/>
              <a:gd name="connsiteY5" fmla="*/ 2958168 h 4625733"/>
              <a:gd name="connsiteX6" fmla="*/ 0 w 10580641"/>
              <a:gd name="connsiteY6" fmla="*/ 3726419 h 4625733"/>
              <a:gd name="connsiteX7" fmla="*/ 19804 w 10580641"/>
              <a:gd name="connsiteY7" fmla="*/ 2791 h 4625733"/>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37052 h 3953724"/>
              <a:gd name="connsiteX7" fmla="*/ 19804 w 10580641"/>
              <a:gd name="connsiteY7" fmla="*/ 2791 h 3953724"/>
              <a:gd name="connsiteX0" fmla="*/ 0 w 10581837"/>
              <a:gd name="connsiteY0" fmla="*/ 13424 h 3953724"/>
              <a:gd name="connsiteX1" fmla="*/ 10581324 w 10581837"/>
              <a:gd name="connsiteY1" fmla="*/ 0 h 3953724"/>
              <a:gd name="connsiteX2" fmla="*/ 10561079 w 10581837"/>
              <a:gd name="connsiteY2" fmla="*/ 3953724 h 3953724"/>
              <a:gd name="connsiteX3" fmla="*/ 9014268 w 10581837"/>
              <a:gd name="connsiteY3" fmla="*/ 3716089 h 3953724"/>
              <a:gd name="connsiteX4" fmla="*/ 2284729 w 10581837"/>
              <a:gd name="connsiteY4" fmla="*/ 3711866 h 3953724"/>
              <a:gd name="connsiteX5" fmla="*/ 1200558 w 10581837"/>
              <a:gd name="connsiteY5" fmla="*/ 2958168 h 3953724"/>
              <a:gd name="connsiteX6" fmla="*/ 1196 w 10581837"/>
              <a:gd name="connsiteY6" fmla="*/ 3737052 h 3953724"/>
              <a:gd name="connsiteX7" fmla="*/ 0 w 10581837"/>
              <a:gd name="connsiteY7" fmla="*/ 13424 h 3953724"/>
              <a:gd name="connsiteX0" fmla="*/ 0 w 10562333"/>
              <a:gd name="connsiteY0" fmla="*/ 24056 h 3964356"/>
              <a:gd name="connsiteX1" fmla="*/ 10549824 w 10562333"/>
              <a:gd name="connsiteY1" fmla="*/ 0 h 3964356"/>
              <a:gd name="connsiteX2" fmla="*/ 10561079 w 10562333"/>
              <a:gd name="connsiteY2" fmla="*/ 3964356 h 3964356"/>
              <a:gd name="connsiteX3" fmla="*/ 9014268 w 10562333"/>
              <a:gd name="connsiteY3" fmla="*/ 3726721 h 3964356"/>
              <a:gd name="connsiteX4" fmla="*/ 2284729 w 10562333"/>
              <a:gd name="connsiteY4" fmla="*/ 3722498 h 3964356"/>
              <a:gd name="connsiteX5" fmla="*/ 1200558 w 10562333"/>
              <a:gd name="connsiteY5" fmla="*/ 2968800 h 3964356"/>
              <a:gd name="connsiteX6" fmla="*/ 1196 w 10562333"/>
              <a:gd name="connsiteY6" fmla="*/ 3747684 h 3964356"/>
              <a:gd name="connsiteX7" fmla="*/ 0 w 10562333"/>
              <a:gd name="connsiteY7" fmla="*/ 24056 h 3964356"/>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10559884 w 10650182"/>
              <a:gd name="connsiteY0" fmla="*/ 18474 h 3993463"/>
              <a:gd name="connsiteX1" fmla="*/ 10561079 w 10650182"/>
              <a:gd name="connsiteY1" fmla="*/ 3993463 h 3993463"/>
              <a:gd name="connsiteX2" fmla="*/ 9024769 w 10650182"/>
              <a:gd name="connsiteY2" fmla="*/ 3734563 h 3993463"/>
              <a:gd name="connsiteX3" fmla="*/ 2295230 w 10650182"/>
              <a:gd name="connsiteY3" fmla="*/ 3719707 h 3993463"/>
              <a:gd name="connsiteX4" fmla="*/ 1200558 w 10650182"/>
              <a:gd name="connsiteY4" fmla="*/ 2997907 h 3993463"/>
              <a:gd name="connsiteX5" fmla="*/ 0 w 10650182"/>
              <a:gd name="connsiteY5" fmla="*/ 3712996 h 3993463"/>
              <a:gd name="connsiteX6" fmla="*/ 0 w 10650182"/>
              <a:gd name="connsiteY6" fmla="*/ 0 h 3993463"/>
              <a:gd name="connsiteX7" fmla="*/ 10650182 w 10650182"/>
              <a:gd name="connsiteY7" fmla="*/ 109914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10285606 w 10562333"/>
              <a:gd name="connsiteY7" fmla="*/ 418258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9991611 w 10562333"/>
              <a:gd name="connsiteY7" fmla="*/ 56751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0 w 10562846"/>
              <a:gd name="connsiteY5" fmla="*/ 3712996 h 3993463"/>
              <a:gd name="connsiteX6" fmla="*/ 0 w 10562846"/>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2449 w 10562846"/>
              <a:gd name="connsiteY5" fmla="*/ 3734261 h 3993463"/>
              <a:gd name="connsiteX6" fmla="*/ 0 w 10562846"/>
              <a:gd name="connsiteY6" fmla="*/ 0 h 3993463"/>
              <a:gd name="connsiteX0" fmla="*/ 10562334 w 10562847"/>
              <a:gd name="connsiteY0" fmla="*/ 1074357 h 5067820"/>
              <a:gd name="connsiteX1" fmla="*/ 10561080 w 10562847"/>
              <a:gd name="connsiteY1" fmla="*/ 5067820 h 5067820"/>
              <a:gd name="connsiteX2" fmla="*/ 9024770 w 10562847"/>
              <a:gd name="connsiteY2" fmla="*/ 4808920 h 5067820"/>
              <a:gd name="connsiteX3" fmla="*/ 2295231 w 10562847"/>
              <a:gd name="connsiteY3" fmla="*/ 4794064 h 5067820"/>
              <a:gd name="connsiteX4" fmla="*/ 1200559 w 10562847"/>
              <a:gd name="connsiteY4" fmla="*/ 4072264 h 5067820"/>
              <a:gd name="connsiteX5" fmla="*/ 2450 w 10562847"/>
              <a:gd name="connsiteY5" fmla="*/ 4808618 h 5067820"/>
              <a:gd name="connsiteX6" fmla="*/ 0 w 10562847"/>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2450 w 10563360"/>
              <a:gd name="connsiteY5" fmla="*/ 4808618 h 5067820"/>
              <a:gd name="connsiteX6" fmla="*/ 0 w 10563360"/>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514 w 10563360"/>
              <a:gd name="connsiteY5" fmla="*/ 4819150 h 5067820"/>
              <a:gd name="connsiteX6" fmla="*/ 0 w 10563360"/>
              <a:gd name="connsiteY6" fmla="*/ 0 h 5067820"/>
              <a:gd name="connsiteX0" fmla="*/ 10562847 w 10564614"/>
              <a:gd name="connsiteY0" fmla="*/ 0 h 5152083"/>
              <a:gd name="connsiteX1" fmla="*/ 10563360 w 10564614"/>
              <a:gd name="connsiteY1" fmla="*/ 5152083 h 5152083"/>
              <a:gd name="connsiteX2" fmla="*/ 9024770 w 10564614"/>
              <a:gd name="connsiteY2" fmla="*/ 4808920 h 5152083"/>
              <a:gd name="connsiteX3" fmla="*/ 2295231 w 10564614"/>
              <a:gd name="connsiteY3" fmla="*/ 4794064 h 5152083"/>
              <a:gd name="connsiteX4" fmla="*/ 1200559 w 10564614"/>
              <a:gd name="connsiteY4" fmla="*/ 4072264 h 5152083"/>
              <a:gd name="connsiteX5" fmla="*/ 514 w 10564614"/>
              <a:gd name="connsiteY5" fmla="*/ 4819150 h 5152083"/>
              <a:gd name="connsiteX6" fmla="*/ 0 w 10564614"/>
              <a:gd name="connsiteY6" fmla="*/ 0 h 5152083"/>
              <a:gd name="connsiteX0" fmla="*/ 10562847 w 10564614"/>
              <a:gd name="connsiteY0" fmla="*/ 0 h 5183681"/>
              <a:gd name="connsiteX1" fmla="*/ 10563360 w 10564614"/>
              <a:gd name="connsiteY1" fmla="*/ 5183681 h 5183681"/>
              <a:gd name="connsiteX2" fmla="*/ 9024770 w 10564614"/>
              <a:gd name="connsiteY2" fmla="*/ 4808920 h 5183681"/>
              <a:gd name="connsiteX3" fmla="*/ 2295231 w 10564614"/>
              <a:gd name="connsiteY3" fmla="*/ 4794064 h 5183681"/>
              <a:gd name="connsiteX4" fmla="*/ 1200559 w 10564614"/>
              <a:gd name="connsiteY4" fmla="*/ 4072264 h 5183681"/>
              <a:gd name="connsiteX5" fmla="*/ 514 w 10564614"/>
              <a:gd name="connsiteY5" fmla="*/ 4819150 h 5183681"/>
              <a:gd name="connsiteX6" fmla="*/ 0 w 10564614"/>
              <a:gd name="connsiteY6" fmla="*/ 0 h 518368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87552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4614" h="5657661">
                <a:moveTo>
                  <a:pt x="10562847" y="0"/>
                </a:moveTo>
                <a:cubicBezTo>
                  <a:pt x="10563360" y="67600"/>
                  <a:pt x="10564614" y="5614246"/>
                  <a:pt x="10563360" y="5657661"/>
                </a:cubicBezTo>
                <a:cubicBezTo>
                  <a:pt x="10190941" y="4920324"/>
                  <a:pt x="9462356" y="4792975"/>
                  <a:pt x="9024770" y="4808920"/>
                </a:cubicBezTo>
                <a:lnTo>
                  <a:pt x="2295231" y="4794064"/>
                </a:lnTo>
                <a:cubicBezTo>
                  <a:pt x="1854598" y="4794612"/>
                  <a:pt x="1423669" y="4544310"/>
                  <a:pt x="1200559" y="4072264"/>
                </a:cubicBezTo>
                <a:cubicBezTo>
                  <a:pt x="965203" y="4750718"/>
                  <a:pt x="279154" y="4797207"/>
                  <a:pt x="514" y="4798085"/>
                </a:cubicBezTo>
                <a:cubicBezTo>
                  <a:pt x="2581" y="4762572"/>
                  <a:pt x="1272" y="95582"/>
                  <a:pt x="0" y="0"/>
                </a:cubicBezTo>
              </a:path>
            </a:pathLst>
          </a:custGeom>
          <a:gradFill flip="none" rotWithShape="1">
            <a:gsLst>
              <a:gs pos="0">
                <a:srgbClr val="005B7C"/>
              </a:gs>
              <a:gs pos="50000">
                <a:srgbClr val="0085B3"/>
              </a:gs>
              <a:gs pos="100000">
                <a:srgbClr val="00A0D6"/>
              </a:gs>
            </a:gsLst>
            <a:lin ang="18900000" scaled="1"/>
            <a:tileRect/>
          </a:gradFill>
          <a:ln w="12700" cmpd="sng" algn="ctr">
            <a:noFill/>
            <a:miter lim="800000"/>
            <a:headEnd/>
            <a:tailEnd/>
          </a:ln>
          <a:effectLst>
            <a:outerShdw blurRad="41275" dist="38100" dir="5400000" algn="t" rotWithShape="0">
              <a:schemeClr val="bg1">
                <a:lumMod val="65000"/>
                <a:alpha val="25000"/>
              </a:schemeClr>
            </a:outerShdw>
          </a:effectLst>
        </p:spPr>
        <p:txBody>
          <a:bodyPr wrap="square" lIns="33059" tIns="42976" rIns="33059" bIns="42976" rtlCol="0" anchor="ctr"/>
          <a:lstStyle/>
          <a:p>
            <a:pPr algn="ctr"/>
            <a:endParaRPr lang="en-US" sz="1000" dirty="0" smtClean="0">
              <a:solidFill>
                <a:prstClr val="white"/>
              </a:solidFill>
              <a:cs typeface="Arial"/>
            </a:endParaRPr>
          </a:p>
        </p:txBody>
      </p:sp>
      <p:pic>
        <p:nvPicPr>
          <p:cNvPr id="9" name="Picture 104" descr="C:\Users\UserSim\Desktop\Capgemini\moto.emf"/>
          <p:cNvPicPr>
            <a:picLocks noChangeAspect="1" noChangeArrowheads="1"/>
          </p:cNvPicPr>
          <p:nvPr>
            <p:custDataLst>
              <p:tags r:id="rId8"/>
            </p:custDataLst>
          </p:nvPr>
        </p:nvPicPr>
        <p:blipFill>
          <a:blip r:embed="rId17" cstate="email"/>
          <a:srcRect/>
          <a:stretch>
            <a:fillRect/>
          </a:stretch>
        </p:blipFill>
        <p:spPr bwMode="auto">
          <a:xfrm>
            <a:off x="6406875" y="1209254"/>
            <a:ext cx="2880000" cy="229353"/>
          </a:xfrm>
          <a:prstGeom prst="rect">
            <a:avLst/>
          </a:prstGeom>
          <a:noFill/>
        </p:spPr>
      </p:pic>
      <p:sp>
        <p:nvSpPr>
          <p:cNvPr id="15" name="Rectangle 14"/>
          <p:cNvSpPr/>
          <p:nvPr>
            <p:custDataLst>
              <p:tags r:id="rId9"/>
            </p:custDataLst>
          </p:nvPr>
        </p:nvSpPr>
        <p:spPr>
          <a:xfrm>
            <a:off x="6763620" y="5457935"/>
            <a:ext cx="2523255" cy="380480"/>
          </a:xfrm>
          <a:prstGeom prst="rect">
            <a:avLst/>
          </a:prstGeom>
        </p:spPr>
        <p:txBody>
          <a:bodyPr wrap="none" lIns="0" tIns="36000" rIns="0" bIns="36000" anchor="b" anchorCtr="0">
            <a:spAutoFit/>
          </a:bodyPr>
          <a:lstStyle/>
          <a:p>
            <a:pPr algn="r"/>
            <a:r>
              <a:rPr lang="en-US" sz="2000" b="1" dirty="0">
                <a:solidFill>
                  <a:prstClr val="white"/>
                </a:solidFill>
                <a:cs typeface="Arial" pitchFamily="34" charset="0"/>
              </a:rPr>
              <a:t>www.capgemini.com</a:t>
            </a:r>
          </a:p>
        </p:txBody>
      </p:sp>
      <p:pic>
        <p:nvPicPr>
          <p:cNvPr id="16" name="Picture 3" descr="C:\Users\UserSim\Desktop\DS_icons\128x128 shadows\facebook.png">
            <a:hlinkClick r:id="rId18"/>
          </p:cNvPr>
          <p:cNvPicPr>
            <a:picLocks noChangeAspect="1" noChangeArrowheads="1"/>
          </p:cNvPicPr>
          <p:nvPr>
            <p:custDataLst>
              <p:tags r:id="rId10"/>
            </p:custDataLst>
          </p:nvPr>
        </p:nvPicPr>
        <p:blipFill>
          <a:blip r:embed="rId19" cstate="email"/>
          <a:srcRect/>
          <a:stretch>
            <a:fillRect/>
          </a:stretch>
        </p:blipFill>
        <p:spPr bwMode="auto">
          <a:xfrm>
            <a:off x="7689877" y="5932547"/>
            <a:ext cx="278223" cy="263770"/>
          </a:xfrm>
          <a:prstGeom prst="rect">
            <a:avLst/>
          </a:prstGeom>
          <a:noFill/>
        </p:spPr>
      </p:pic>
      <p:pic>
        <p:nvPicPr>
          <p:cNvPr id="17" name="Picture 4" descr="C:\Users\UserSim\Desktop\DS_icons\128x128 shadows\linkedin.png">
            <a:hlinkClick r:id="rId20"/>
          </p:cNvPr>
          <p:cNvPicPr>
            <a:picLocks noChangeAspect="1" noChangeArrowheads="1"/>
          </p:cNvPicPr>
          <p:nvPr>
            <p:custDataLst>
              <p:tags r:id="rId11"/>
            </p:custDataLst>
          </p:nvPr>
        </p:nvPicPr>
        <p:blipFill>
          <a:blip r:embed="rId21" cstate="email"/>
          <a:srcRect/>
          <a:stretch>
            <a:fillRect/>
          </a:stretch>
        </p:blipFill>
        <p:spPr bwMode="auto">
          <a:xfrm>
            <a:off x="8025290" y="5932547"/>
            <a:ext cx="281313" cy="266700"/>
          </a:xfrm>
          <a:prstGeom prst="rect">
            <a:avLst/>
          </a:prstGeom>
          <a:noFill/>
        </p:spPr>
      </p:pic>
      <p:pic>
        <p:nvPicPr>
          <p:cNvPr id="18" name="Picture 5" descr="C:\Users\UserSim\Desktop\DS_icons\128x128 shadows\twitter.png">
            <a:hlinkClick r:id="rId22"/>
          </p:cNvPr>
          <p:cNvPicPr>
            <a:picLocks noChangeAspect="1" noChangeArrowheads="1"/>
          </p:cNvPicPr>
          <p:nvPr>
            <p:custDataLst>
              <p:tags r:id="rId12"/>
            </p:custDataLst>
          </p:nvPr>
        </p:nvPicPr>
        <p:blipFill>
          <a:blip r:embed="rId23" cstate="email"/>
          <a:srcRect/>
          <a:stretch>
            <a:fillRect/>
          </a:stretch>
        </p:blipFill>
        <p:spPr bwMode="auto">
          <a:xfrm>
            <a:off x="8654345" y="5932547"/>
            <a:ext cx="281313" cy="266700"/>
          </a:xfrm>
          <a:prstGeom prst="rect">
            <a:avLst/>
          </a:prstGeom>
          <a:noFill/>
        </p:spPr>
      </p:pic>
      <p:pic>
        <p:nvPicPr>
          <p:cNvPr id="19" name="Picture 6" descr="C:\Users\UserSim\Desktop\DS_icons\128x128 shadows\youtube.png">
            <a:hlinkClick r:id="rId24"/>
          </p:cNvPr>
          <p:cNvPicPr>
            <a:picLocks noChangeAspect="1" noChangeArrowheads="1"/>
          </p:cNvPicPr>
          <p:nvPr>
            <p:custDataLst>
              <p:tags r:id="rId13"/>
            </p:custDataLst>
          </p:nvPr>
        </p:nvPicPr>
        <p:blipFill>
          <a:blip r:embed="rId25" cstate="email"/>
          <a:srcRect/>
          <a:stretch>
            <a:fillRect/>
          </a:stretch>
        </p:blipFill>
        <p:spPr bwMode="auto">
          <a:xfrm>
            <a:off x="8992848" y="5932547"/>
            <a:ext cx="281313" cy="266700"/>
          </a:xfrm>
          <a:prstGeom prst="rect">
            <a:avLst/>
          </a:prstGeom>
          <a:noFill/>
        </p:spPr>
      </p:pic>
      <p:pic>
        <p:nvPicPr>
          <p:cNvPr id="20" name="Image 22" descr="Picto_Slideshare.gif">
            <a:hlinkClick r:id="rId26"/>
          </p:cNvPr>
          <p:cNvPicPr preferRelativeResize="0">
            <a:picLocks/>
          </p:cNvPicPr>
          <p:nvPr>
            <p:custDataLst>
              <p:tags r:id="rId14"/>
            </p:custDataLst>
          </p:nvPr>
        </p:nvPicPr>
        <p:blipFill>
          <a:blip r:embed="rId27" cstate="email"/>
          <a:srcRect l="4793" t="6316" r="5718" b="7969"/>
          <a:stretch>
            <a:fillRect/>
          </a:stretch>
        </p:blipFill>
        <p:spPr>
          <a:xfrm>
            <a:off x="8363793" y="5932547"/>
            <a:ext cx="233362" cy="238125"/>
          </a:xfrm>
          <a:prstGeom prst="roundRect">
            <a:avLst/>
          </a:prstGeom>
          <a:effectLst>
            <a:outerShdw blurRad="38100" dist="25400" dir="5400000" sx="98000" sy="98000" algn="t" rotWithShape="0">
              <a:schemeClr val="tx2">
                <a:alpha val="51000"/>
              </a:schemeClr>
            </a:outerShdw>
          </a:effectLst>
        </p:spPr>
      </p:pic>
      <p:pic>
        <p:nvPicPr>
          <p:cNvPr id="13" name="Image 12" descr="Capgemini_logo.jpg"/>
          <p:cNvPicPr>
            <a:picLocks noChangeAspect="1"/>
          </p:cNvPicPr>
          <p:nvPr/>
        </p:nvPicPr>
        <p:blipFill>
          <a:blip r:embed="rId28" cstate="print"/>
          <a:stretch>
            <a:fillRect/>
          </a:stretch>
        </p:blipFill>
        <p:spPr>
          <a:xfrm>
            <a:off x="747567" y="1014965"/>
            <a:ext cx="2880000" cy="686046"/>
          </a:xfrm>
          <a:prstGeom prst="rect">
            <a:avLst/>
          </a:prstGeom>
        </p:spPr>
      </p:pic>
    </p:spTree>
    <p:extLst>
      <p:ext uri="{BB962C8B-B14F-4D97-AF65-F5344CB8AC3E}">
        <p14:creationId xmlns:p14="http://schemas.microsoft.com/office/powerpoint/2010/main" val="2370962791"/>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Lst>
  <p:timing>
    <p:tnLst>
      <p:par>
        <p:cTn id="1" dur="indefinite" restart="never" nodeType="tmRoot"/>
      </p:par>
    </p:tnLst>
  </p:timing>
  <p:txStyles>
    <p:titleStyle>
      <a:lvl1pPr algn="ctr" defTabSz="839694" rtl="0" eaLnBrk="1" latinLnBrk="0" hangingPunct="1">
        <a:spcBef>
          <a:spcPct val="0"/>
        </a:spcBef>
        <a:buNone/>
        <a:defRPr sz="4000" kern="1200">
          <a:solidFill>
            <a:schemeClr val="tx1"/>
          </a:solidFill>
          <a:latin typeface="+mj-lt"/>
          <a:ea typeface="+mj-ea"/>
          <a:cs typeface="+mj-cs"/>
        </a:defRPr>
      </a:lvl1pPr>
    </p:titleStyle>
    <p:bodyStyle>
      <a:lvl1pPr marL="314885" indent="-314885" algn="l" defTabSz="839694"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82251" indent="-262404" algn="l" defTabSz="839694"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49617" indent="-209923" algn="l" defTabSz="839694"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69464"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89310"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309157"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29004"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48851"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68697"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fr-FR"/>
      </a:defPPr>
      <a:lvl1pPr marL="0" algn="l" defTabSz="839694" rtl="0" eaLnBrk="1" latinLnBrk="0" hangingPunct="1">
        <a:defRPr sz="1700" kern="1200">
          <a:solidFill>
            <a:schemeClr val="tx1"/>
          </a:solidFill>
          <a:latin typeface="+mn-lt"/>
          <a:ea typeface="+mn-ea"/>
          <a:cs typeface="+mn-cs"/>
        </a:defRPr>
      </a:lvl1pPr>
      <a:lvl2pPr marL="419847" algn="l" defTabSz="839694" rtl="0" eaLnBrk="1" latinLnBrk="0" hangingPunct="1">
        <a:defRPr sz="1700" kern="1200">
          <a:solidFill>
            <a:schemeClr val="tx1"/>
          </a:solidFill>
          <a:latin typeface="+mn-lt"/>
          <a:ea typeface="+mn-ea"/>
          <a:cs typeface="+mn-cs"/>
        </a:defRPr>
      </a:lvl2pPr>
      <a:lvl3pPr marL="839694" algn="l" defTabSz="839694" rtl="0" eaLnBrk="1" latinLnBrk="0" hangingPunct="1">
        <a:defRPr sz="1700" kern="1200">
          <a:solidFill>
            <a:schemeClr val="tx1"/>
          </a:solidFill>
          <a:latin typeface="+mn-lt"/>
          <a:ea typeface="+mn-ea"/>
          <a:cs typeface="+mn-cs"/>
        </a:defRPr>
      </a:lvl3pPr>
      <a:lvl4pPr marL="1259540" algn="l" defTabSz="839694" rtl="0" eaLnBrk="1" latinLnBrk="0" hangingPunct="1">
        <a:defRPr sz="1700" kern="1200">
          <a:solidFill>
            <a:schemeClr val="tx1"/>
          </a:solidFill>
          <a:latin typeface="+mn-lt"/>
          <a:ea typeface="+mn-ea"/>
          <a:cs typeface="+mn-cs"/>
        </a:defRPr>
      </a:lvl4pPr>
      <a:lvl5pPr marL="1679387" algn="l" defTabSz="839694" rtl="0" eaLnBrk="1" latinLnBrk="0" hangingPunct="1">
        <a:defRPr sz="1700" kern="1200">
          <a:solidFill>
            <a:schemeClr val="tx1"/>
          </a:solidFill>
          <a:latin typeface="+mn-lt"/>
          <a:ea typeface="+mn-ea"/>
          <a:cs typeface="+mn-cs"/>
        </a:defRPr>
      </a:lvl5pPr>
      <a:lvl6pPr marL="2099234" algn="l" defTabSz="839694" rtl="0" eaLnBrk="1" latinLnBrk="0" hangingPunct="1">
        <a:defRPr sz="1700" kern="1200">
          <a:solidFill>
            <a:schemeClr val="tx1"/>
          </a:solidFill>
          <a:latin typeface="+mn-lt"/>
          <a:ea typeface="+mn-ea"/>
          <a:cs typeface="+mn-cs"/>
        </a:defRPr>
      </a:lvl6pPr>
      <a:lvl7pPr marL="2519081" algn="l" defTabSz="839694" rtl="0" eaLnBrk="1" latinLnBrk="0" hangingPunct="1">
        <a:defRPr sz="1700" kern="1200">
          <a:solidFill>
            <a:schemeClr val="tx1"/>
          </a:solidFill>
          <a:latin typeface="+mn-lt"/>
          <a:ea typeface="+mn-ea"/>
          <a:cs typeface="+mn-cs"/>
        </a:defRPr>
      </a:lvl7pPr>
      <a:lvl8pPr marL="2938927" algn="l" defTabSz="839694" rtl="0" eaLnBrk="1" latinLnBrk="0" hangingPunct="1">
        <a:defRPr sz="1700" kern="1200">
          <a:solidFill>
            <a:schemeClr val="tx1"/>
          </a:solidFill>
          <a:latin typeface="+mn-lt"/>
          <a:ea typeface="+mn-ea"/>
          <a:cs typeface="+mn-cs"/>
        </a:defRPr>
      </a:lvl8pPr>
      <a:lvl9pPr marL="3358774" algn="l" defTabSz="839694"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54.xml"/><Relationship Id="rId7" Type="http://schemas.openxmlformats.org/officeDocument/2006/relationships/oleObject" Target="../embeddings/oleObject12.bin"/><Relationship Id="rId2" Type="http://schemas.openxmlformats.org/officeDocument/2006/relationships/tags" Target="../tags/tag53.xml"/><Relationship Id="rId1" Type="http://schemas.openxmlformats.org/officeDocument/2006/relationships/vmlDrawing" Target="../drawings/vmlDrawing12.v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55.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G"/><Relationship Id="rId1" Type="http://schemas.openxmlformats.org/officeDocument/2006/relationships/slideLayout" Target="../slideLayouts/slideLayout3.xml"/><Relationship Id="rId5" Type="http://schemas.openxmlformats.org/officeDocument/2006/relationships/image" Target="../media/image50.JPG"/><Relationship Id="rId4" Type="http://schemas.openxmlformats.org/officeDocument/2006/relationships/image" Target="../media/image49.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futuretech2016.com/conference.html" TargetMode="External"/><Relationship Id="rId7" Type="http://schemas.openxmlformats.org/officeDocument/2006/relationships/hyperlink" Target="http://www.itwire.com/business-it-news/business-technology/64489-whats-the-role-of-capgemini-australias-cto-office" TargetMode="External"/><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businessacumen.biz/index.php/events/media-summit-15.html" TargetMode="External"/><Relationship Id="rId5" Type="http://schemas.openxmlformats.org/officeDocument/2006/relationships/hyperlink" Target="http://www.arnnet.com.au/article/553339/capgemini_opens_melbourne_digital_innovation_lab/" TargetMode="External"/><Relationship Id="rId4" Type="http://schemas.openxmlformats.org/officeDocument/2006/relationships/hyperlink" Target="http://www.itnews.com.au/news/innovation-centres-a-waste-of-time-resources-40818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tags" Target="../tags/tag58.xml"/><Relationship Id="rId21" Type="http://schemas.openxmlformats.org/officeDocument/2006/relationships/image" Target="../media/image34.png"/><Relationship Id="rId7" Type="http://schemas.microsoft.com/office/2007/relationships/hdphoto" Target="../media/hdphoto1.wdp"/><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tags" Target="../tags/tag57.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tags" Target="../tags/tag56.xml"/><Relationship Id="rId6" Type="http://schemas.openxmlformats.org/officeDocument/2006/relationships/image" Target="../media/image21.png"/><Relationship Id="rId11" Type="http://schemas.openxmlformats.org/officeDocument/2006/relationships/image" Target="../media/image24.jpeg"/><Relationship Id="rId24" Type="http://schemas.openxmlformats.org/officeDocument/2006/relationships/image" Target="../media/image37.png"/><Relationship Id="rId5" Type="http://schemas.openxmlformats.org/officeDocument/2006/relationships/notesSlide" Target="../notesSlides/notesSlide3.xml"/><Relationship Id="rId15" Type="http://schemas.openxmlformats.org/officeDocument/2006/relationships/image" Target="../media/image28.png"/><Relationship Id="rId23" Type="http://schemas.openxmlformats.org/officeDocument/2006/relationships/image" Target="../media/image36.jpeg"/><Relationship Id="rId10" Type="http://schemas.openxmlformats.org/officeDocument/2006/relationships/image" Target="../media/image20.png"/><Relationship Id="rId19" Type="http://schemas.openxmlformats.org/officeDocument/2006/relationships/image" Target="../media/image32.png"/><Relationship Id="rId4" Type="http://schemas.openxmlformats.org/officeDocument/2006/relationships/slideLayout" Target="../slideLayouts/slideLayout2.xml"/><Relationship Id="rId9" Type="http://schemas.openxmlformats.org/officeDocument/2006/relationships/image" Target="../media/image23.png"/><Relationship Id="rId14" Type="http://schemas.openxmlformats.org/officeDocument/2006/relationships/image" Target="../media/image27.png"/><Relationship Id="rId22"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76771" name="think-cell Slide" r:id="rId7" imgW="360" imgH="360" progId="">
                  <p:embed/>
                </p:oleObj>
              </mc:Choice>
              <mc:Fallback>
                <p:oleObj name="think-cell Slide" r:id="rId7" imgW="360" imgH="360" progId="">
                  <p:embed/>
                  <p:pic>
                    <p:nvPicPr>
                      <p:cNvPr id="0" name="Picture 49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0" y="3213279"/>
            <a:ext cx="9906000" cy="2271468"/>
          </a:xfrm>
          <a:prstGeom prst="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tx2">
                  <a:lumMod val="50000"/>
                </a:schemeClr>
              </a:solidFill>
            </a:endParaRPr>
          </a:p>
        </p:txBody>
      </p:sp>
      <p:sp>
        <p:nvSpPr>
          <p:cNvPr id="13" name="Subtitle 12"/>
          <p:cNvSpPr>
            <a:spLocks noGrp="1"/>
          </p:cNvSpPr>
          <p:nvPr>
            <p:ph type="subTitle" idx="1"/>
            <p:custDataLst>
              <p:tags r:id="rId3"/>
            </p:custDataLst>
          </p:nvPr>
        </p:nvSpPr>
        <p:spPr>
          <a:xfrm>
            <a:off x="244698" y="4522146"/>
            <a:ext cx="9906000" cy="405318"/>
          </a:xfrm>
        </p:spPr>
        <p:txBody>
          <a:bodyPr>
            <a:noAutofit/>
          </a:bodyPr>
          <a:lstStyle/>
          <a:p>
            <a:r>
              <a:rPr lang="en-GB" sz="1600" dirty="0" smtClean="0">
                <a:solidFill>
                  <a:srgbClr val="000000"/>
                </a:solidFill>
                <a:latin typeface="Calibri" panose="020F0502020204030204" pitchFamily="34" charset="0"/>
              </a:rPr>
              <a:t>Sudhir Pai</a:t>
            </a:r>
            <a:endParaRPr lang="en-GB" sz="1600" dirty="0" smtClean="0">
              <a:solidFill>
                <a:srgbClr val="000000"/>
              </a:solidFill>
              <a:latin typeface="Calibri" panose="020F0502020204030204" pitchFamily="34" charset="0"/>
            </a:endParaRPr>
          </a:p>
          <a:p>
            <a:r>
              <a:rPr lang="en-GB" sz="1600" dirty="0" smtClean="0">
                <a:solidFill>
                  <a:srgbClr val="000000"/>
                </a:solidFill>
                <a:latin typeface="Calibri" panose="020F0502020204030204" pitchFamily="34" charset="0"/>
              </a:rPr>
              <a:t>Nov </a:t>
            </a:r>
            <a:r>
              <a:rPr lang="en-GB" sz="1600" dirty="0" smtClean="0">
                <a:solidFill>
                  <a:srgbClr val="000000"/>
                </a:solidFill>
                <a:latin typeface="Calibri" panose="020F0502020204030204" pitchFamily="34" charset="0"/>
              </a:rPr>
              <a:t>2016</a:t>
            </a:r>
            <a:endParaRPr lang="en-GB" sz="1600" dirty="0">
              <a:solidFill>
                <a:srgbClr val="000000"/>
              </a:solidFill>
              <a:latin typeface="Calibri" panose="020F0502020204030204" pitchFamily="34" charset="0"/>
            </a:endParaRPr>
          </a:p>
        </p:txBody>
      </p:sp>
      <p:sp>
        <p:nvSpPr>
          <p:cNvPr id="10" name="Title 9"/>
          <p:cNvSpPr>
            <a:spLocks noGrp="1"/>
          </p:cNvSpPr>
          <p:nvPr>
            <p:ph type="ctrTitle"/>
            <p:custDataLst>
              <p:tags r:id="rId4"/>
            </p:custDataLst>
          </p:nvPr>
        </p:nvSpPr>
        <p:spPr>
          <a:xfrm>
            <a:off x="245892" y="3573976"/>
            <a:ext cx="9904806" cy="574595"/>
          </a:xfrm>
        </p:spPr>
        <p:txBody>
          <a:bodyPr>
            <a:noAutofit/>
          </a:bodyPr>
          <a:lstStyle/>
          <a:p>
            <a:r>
              <a:rPr lang="en-AU" sz="2800" b="1" i="1" dirty="0" smtClean="0">
                <a:solidFill>
                  <a:srgbClr val="000000"/>
                </a:solidFill>
                <a:latin typeface="Calibri" panose="020F0502020204030204" pitchFamily="34" charset="0"/>
              </a:rPr>
              <a:t>SVP Business Case</a:t>
            </a:r>
            <a:endParaRPr lang="en-GB" sz="2000" dirty="0">
              <a:solidFill>
                <a:srgbClr val="000000"/>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87"/>
          <p:cNvPicPr>
            <a:picLocks noChangeAspect="1"/>
          </p:cNvPicPr>
          <p:nvPr/>
        </p:nvPicPr>
        <p:blipFill>
          <a:blip r:embed="rId2">
            <a:duotone>
              <a:schemeClr val="accent1">
                <a:shade val="45000"/>
                <a:satMod val="135000"/>
              </a:schemeClr>
              <a:prstClr val="white"/>
            </a:duotone>
          </a:blip>
          <a:stretch>
            <a:fillRect/>
          </a:stretch>
        </p:blipFill>
        <p:spPr>
          <a:xfrm>
            <a:off x="5425814" y="1821767"/>
            <a:ext cx="4110384" cy="3039479"/>
          </a:xfrm>
          <a:prstGeom prst="rect">
            <a:avLst/>
          </a:prstGeom>
        </p:spPr>
      </p:pic>
      <p:pic>
        <p:nvPicPr>
          <p:cNvPr id="87" name="Picture 86"/>
          <p:cNvPicPr>
            <a:picLocks noChangeAspect="1"/>
          </p:cNvPicPr>
          <p:nvPr/>
        </p:nvPicPr>
        <p:blipFill>
          <a:blip r:embed="rId3">
            <a:duotone>
              <a:prstClr val="black"/>
              <a:schemeClr val="accent5">
                <a:tint val="45000"/>
                <a:satMod val="400000"/>
              </a:schemeClr>
            </a:duotone>
          </a:blip>
          <a:stretch>
            <a:fillRect/>
          </a:stretch>
        </p:blipFill>
        <p:spPr>
          <a:xfrm>
            <a:off x="102074" y="1835991"/>
            <a:ext cx="3954591" cy="26316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AU" dirty="0" smtClean="0">
                <a:latin typeface="Calibri" panose="020F0502020204030204" pitchFamily="34" charset="0"/>
              </a:rPr>
              <a:t>Our Business Models are changing	</a:t>
            </a:r>
            <a:br>
              <a:rPr lang="en-AU" dirty="0" smtClean="0">
                <a:latin typeface="Calibri" panose="020F0502020204030204" pitchFamily="34" charset="0"/>
              </a:rPr>
            </a:br>
            <a:r>
              <a:rPr lang="en-AU" dirty="0" smtClean="0">
                <a:latin typeface="Calibri" panose="020F0502020204030204" pitchFamily="34" charset="0"/>
              </a:rPr>
              <a:t>O</a:t>
            </a:r>
            <a:r>
              <a:rPr lang="en-AU" sz="2000" dirty="0" smtClean="0">
                <a:latin typeface="Calibri" panose="020F0502020204030204" pitchFamily="34" charset="0"/>
              </a:rPr>
              <a:t>ne-size-does not fit-all !</a:t>
            </a:r>
            <a:r>
              <a:rPr lang="en-AU" sz="2400" dirty="0" smtClean="0">
                <a:latin typeface="Calibri" panose="020F0502020204030204" pitchFamily="34" charset="0"/>
              </a:rPr>
              <a:t>	</a:t>
            </a:r>
            <a:r>
              <a:rPr lang="en-AU" sz="2400" dirty="0" smtClean="0"/>
              <a:t>				</a:t>
            </a:r>
            <a:endParaRPr lang="en-AU" dirty="0"/>
          </a:p>
        </p:txBody>
      </p:sp>
      <p:sp>
        <p:nvSpPr>
          <p:cNvPr id="4" name="Rectangle 3"/>
          <p:cNvSpPr/>
          <p:nvPr/>
        </p:nvSpPr>
        <p:spPr bwMode="auto">
          <a:xfrm>
            <a:off x="0" y="5385520"/>
            <a:ext cx="9906000" cy="709216"/>
          </a:xfrm>
          <a:prstGeom prst="rect">
            <a:avLst/>
          </a:prstGeom>
          <a:solidFill>
            <a:srgbClr val="009BCC"/>
          </a:solidFill>
          <a:ln w="9525" cap="flat" cmpd="sng" algn="ctr">
            <a:solidFill>
              <a:srgbClr val="009B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300"/>
              </a:spcAft>
              <a:buClrTx/>
              <a:buSzTx/>
              <a:buFontTx/>
              <a:buNone/>
              <a:tabLst/>
              <a:defRPr/>
            </a:pPr>
            <a:endParaRPr kumimoji="0" lang="en-US" sz="1100" b="0" i="0" u="none" strike="noStrike" kern="0" cap="none" spc="0" normalizeH="0" baseline="0" noProof="0" dirty="0" smtClean="0">
              <a:ln>
                <a:noFill/>
              </a:ln>
              <a:solidFill>
                <a:srgbClr val="000000">
                  <a:lumMod val="85000"/>
                  <a:lumOff val="15000"/>
                </a:srgbClr>
              </a:solidFill>
              <a:effectLst/>
              <a:uLnTx/>
              <a:uFillTx/>
              <a:latin typeface="Calibri"/>
              <a:ea typeface="+mn-ea"/>
              <a:cs typeface="+mn-cs"/>
            </a:endParaRPr>
          </a:p>
        </p:txBody>
      </p:sp>
      <p:sp>
        <p:nvSpPr>
          <p:cNvPr id="5" name="Rectangle 4"/>
          <p:cNvSpPr/>
          <p:nvPr/>
        </p:nvSpPr>
        <p:spPr bwMode="auto">
          <a:xfrm>
            <a:off x="5412049" y="1375956"/>
            <a:ext cx="4184469" cy="414674"/>
          </a:xfrm>
          <a:prstGeom prst="rect">
            <a:avLst/>
          </a:prstGeom>
          <a:solidFill>
            <a:srgbClr val="00A0D6"/>
          </a:solidFill>
          <a:ln w="9525" cap="flat" cmpd="sng" algn="ctr">
            <a:solidFill>
              <a:srgbClr val="009B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300"/>
              </a:spcAft>
              <a:buClrTx/>
              <a:buSzTx/>
              <a:buFontTx/>
              <a:buNone/>
              <a:tabLst/>
              <a:defRPr/>
            </a:pPr>
            <a:endParaRPr kumimoji="0" lang="en-US" sz="1100" b="0" i="0" u="none" strike="noStrike" kern="0" cap="none" spc="0" normalizeH="0" baseline="0" noProof="0" dirty="0" smtClean="0">
              <a:ln>
                <a:noFill/>
              </a:ln>
              <a:solidFill>
                <a:srgbClr val="000000">
                  <a:lumMod val="85000"/>
                  <a:lumOff val="15000"/>
                </a:srgbClr>
              </a:solidFill>
              <a:effectLst/>
              <a:uLnTx/>
              <a:uFillTx/>
              <a:latin typeface="Calibri"/>
              <a:ea typeface="+mn-ea"/>
              <a:cs typeface="+mn-cs"/>
            </a:endParaRPr>
          </a:p>
        </p:txBody>
      </p:sp>
      <p:sp>
        <p:nvSpPr>
          <p:cNvPr id="6" name="Rectangle 5"/>
          <p:cNvSpPr/>
          <p:nvPr/>
        </p:nvSpPr>
        <p:spPr bwMode="auto">
          <a:xfrm>
            <a:off x="0" y="1375956"/>
            <a:ext cx="5383208" cy="414674"/>
          </a:xfrm>
          <a:prstGeom prst="rect">
            <a:avLst/>
          </a:prstGeom>
          <a:solidFill>
            <a:srgbClr val="009BCC"/>
          </a:solidFill>
          <a:ln w="9525" cap="flat" cmpd="sng" algn="ctr">
            <a:solidFill>
              <a:srgbClr val="009BCC"/>
            </a:solidFill>
            <a:prstDash val="solid"/>
          </a:ln>
          <a:effectLst/>
        </p:spPr>
        <p:txBody>
          <a:bodyPr rtlCol="0" anchor="ctr"/>
          <a:lstStyle/>
          <a:p>
            <a:pPr algn="ctr" defTabSz="914400">
              <a:spcAft>
                <a:spcPts val="300"/>
              </a:spcAft>
              <a:defRPr/>
            </a:pPr>
            <a:endParaRPr lang="en-US" sz="1100" kern="0" dirty="0" smtClean="0">
              <a:solidFill>
                <a:srgbClr val="000000">
                  <a:lumMod val="85000"/>
                  <a:lumOff val="15000"/>
                </a:srgbClr>
              </a:solidFill>
              <a:latin typeface="Calibri"/>
            </a:endParaRPr>
          </a:p>
        </p:txBody>
      </p:sp>
      <p:sp>
        <p:nvSpPr>
          <p:cNvPr id="7" name="Trapezoid 6"/>
          <p:cNvSpPr/>
          <p:nvPr/>
        </p:nvSpPr>
        <p:spPr>
          <a:xfrm rot="16200000">
            <a:off x="3206550" y="2742798"/>
            <a:ext cx="3029218" cy="1278892"/>
          </a:xfrm>
          <a:prstGeom prst="trapezoid">
            <a:avLst>
              <a:gd name="adj" fmla="val 29314"/>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Calibri" pitchFamily="34" charset="0"/>
                <a:cs typeface="Calibri" pitchFamily="34" charset="0"/>
              </a:rPr>
              <a:t>Innovate 2 Disrupt</a:t>
            </a:r>
          </a:p>
        </p:txBody>
      </p:sp>
      <p:sp>
        <p:nvSpPr>
          <p:cNvPr id="8" name="Content Placeholder 1"/>
          <p:cNvSpPr>
            <a:spLocks noGrp="1"/>
          </p:cNvSpPr>
          <p:nvPr>
            <p:ph sz="quarter" idx="4294967295"/>
          </p:nvPr>
        </p:nvSpPr>
        <p:spPr>
          <a:xfrm>
            <a:off x="749951" y="1412187"/>
            <a:ext cx="3733500" cy="395288"/>
          </a:xfrm>
          <a:prstGeom prst="rect">
            <a:avLst/>
          </a:prstGeom>
        </p:spPr>
        <p:txBody>
          <a:bodyPr/>
          <a:lstStyle/>
          <a:p>
            <a:r>
              <a:rPr lang="en-AU" dirty="0" smtClean="0">
                <a:solidFill>
                  <a:schemeClr val="bg1"/>
                </a:solidFill>
                <a:latin typeface="Calibri" panose="020F0502020204030204" pitchFamily="34" charset="0"/>
              </a:rPr>
              <a:t>Traditional Business</a:t>
            </a:r>
            <a:endParaRPr lang="en-AU" dirty="0">
              <a:solidFill>
                <a:schemeClr val="bg1"/>
              </a:solidFill>
              <a:latin typeface="Calibri" panose="020F0502020204030204" pitchFamily="34" charset="0"/>
            </a:endParaRPr>
          </a:p>
        </p:txBody>
      </p:sp>
      <p:sp>
        <p:nvSpPr>
          <p:cNvPr id="12" name="Rectangle 11"/>
          <p:cNvSpPr/>
          <p:nvPr/>
        </p:nvSpPr>
        <p:spPr>
          <a:xfrm>
            <a:off x="5412049" y="1887021"/>
            <a:ext cx="4129065" cy="2328480"/>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smtClean="0">
              <a:solidFill>
                <a:schemeClr val="tx1">
                  <a:lumMod val="75000"/>
                  <a:lumOff val="25000"/>
                </a:schemeClr>
              </a:solidFill>
              <a:latin typeface="Calibri" pitchFamily="34" charset="0"/>
              <a:cs typeface="Calibri" pitchFamily="34" charset="0"/>
            </a:endParaRPr>
          </a:p>
        </p:txBody>
      </p:sp>
      <p:sp>
        <p:nvSpPr>
          <p:cNvPr id="21" name="Content Placeholder 1"/>
          <p:cNvSpPr txBox="1">
            <a:spLocks/>
          </p:cNvSpPr>
          <p:nvPr/>
        </p:nvSpPr>
        <p:spPr bwMode="auto">
          <a:xfrm>
            <a:off x="6197994" y="1400155"/>
            <a:ext cx="2989890" cy="39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63525" marR="0" lvl="0" indent="-263525" algn="ctr" defTabSz="914400" rtl="0" eaLnBrk="1" fontAlgn="base" latinLnBrk="0" hangingPunct="1">
              <a:lnSpc>
                <a:spcPct val="100000"/>
              </a:lnSpc>
              <a:spcBef>
                <a:spcPts val="300"/>
              </a:spcBef>
              <a:spcAft>
                <a:spcPts val="300"/>
              </a:spcAft>
              <a:buClr>
                <a:schemeClr val="accent2"/>
              </a:buClr>
              <a:buSzPct val="120000"/>
              <a:buFont typeface="Wingdings" pitchFamily="2" charset="2"/>
              <a:buNone/>
              <a:tabLst/>
              <a:defRPr/>
            </a:pPr>
            <a:r>
              <a:rPr lang="en-AU" sz="1400" dirty="0">
                <a:solidFill>
                  <a:schemeClr val="bg1"/>
                </a:solidFill>
                <a:latin typeface="Calibri" panose="020F0502020204030204" pitchFamily="34" charset="0"/>
              </a:rPr>
              <a:t>New Business</a:t>
            </a:r>
          </a:p>
        </p:txBody>
      </p:sp>
      <p:sp>
        <p:nvSpPr>
          <p:cNvPr id="22" name="Rectangle 21"/>
          <p:cNvSpPr/>
          <p:nvPr/>
        </p:nvSpPr>
        <p:spPr>
          <a:xfrm>
            <a:off x="89550" y="4504170"/>
            <a:ext cx="3979638" cy="32711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chemeClr val="tx1">
                    <a:lumMod val="75000"/>
                    <a:lumOff val="25000"/>
                  </a:schemeClr>
                </a:solidFill>
                <a:latin typeface="Calibri" pitchFamily="34" charset="0"/>
                <a:cs typeface="Calibri" pitchFamily="34" charset="0"/>
              </a:rPr>
              <a:t>Our Past and Present !</a:t>
            </a:r>
          </a:p>
        </p:txBody>
      </p:sp>
      <p:sp>
        <p:nvSpPr>
          <p:cNvPr id="24" name="Content Placeholder 1"/>
          <p:cNvSpPr txBox="1">
            <a:spLocks/>
          </p:cNvSpPr>
          <p:nvPr/>
        </p:nvSpPr>
        <p:spPr bwMode="auto">
          <a:xfrm>
            <a:off x="578867" y="1014953"/>
            <a:ext cx="8267700" cy="39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63525" marR="0" lvl="0" indent="-263525" algn="ctr" defTabSz="914400" rtl="0" eaLnBrk="1" fontAlgn="base" latinLnBrk="0" hangingPunct="1">
              <a:lnSpc>
                <a:spcPct val="100000"/>
              </a:lnSpc>
              <a:spcBef>
                <a:spcPts val="300"/>
              </a:spcBef>
              <a:spcAft>
                <a:spcPts val="300"/>
              </a:spcAft>
              <a:buClr>
                <a:schemeClr val="accent2"/>
              </a:buClr>
              <a:buSzPct val="120000"/>
              <a:buFont typeface="Wingdings" pitchFamily="2" charset="2"/>
              <a:buNone/>
              <a:tabLst/>
              <a:defRPr/>
            </a:pPr>
            <a:r>
              <a:rPr kumimoji="0" lang="en-AU" sz="1600" b="1" i="1" u="none" strike="noStrike" kern="1200" cap="none" spc="0" normalizeH="0" baseline="0" noProof="0" dirty="0" smtClean="0">
                <a:ln>
                  <a:noFill/>
                </a:ln>
                <a:solidFill>
                  <a:schemeClr val="accent6">
                    <a:lumMod val="50000"/>
                  </a:schemeClr>
                </a:solidFill>
                <a:effectLst/>
                <a:uLnTx/>
                <a:uFillTx/>
                <a:latin typeface="Calibri" pitchFamily="34" charset="0"/>
                <a:ea typeface="+mn-ea"/>
                <a:cs typeface="Calibri" pitchFamily="34" charset="0"/>
              </a:rPr>
              <a:t>Change |</a:t>
            </a:r>
            <a:r>
              <a:rPr kumimoji="0" lang="en-AU" sz="1600" b="1" i="1" u="none" strike="noStrike" kern="1200" cap="none" spc="0" normalizeH="0" noProof="0" dirty="0" smtClean="0">
                <a:ln>
                  <a:noFill/>
                </a:ln>
                <a:solidFill>
                  <a:schemeClr val="accent6">
                    <a:lumMod val="50000"/>
                  </a:schemeClr>
                </a:solidFill>
                <a:effectLst/>
                <a:uLnTx/>
                <a:uFillTx/>
                <a:latin typeface="Calibri" pitchFamily="34" charset="0"/>
                <a:ea typeface="+mn-ea"/>
                <a:cs typeface="Calibri" pitchFamily="34" charset="0"/>
              </a:rPr>
              <a:t> Innovate | Disrupt</a:t>
            </a:r>
            <a:endParaRPr kumimoji="0" lang="en-AU" sz="1600" b="1" i="1" u="none" strike="noStrike" kern="1200" cap="none" spc="0" normalizeH="0" baseline="0" noProof="0" dirty="0">
              <a:ln>
                <a:noFill/>
              </a:ln>
              <a:solidFill>
                <a:schemeClr val="accent6">
                  <a:lumMod val="50000"/>
                </a:schemeClr>
              </a:solidFill>
              <a:effectLst/>
              <a:uLnTx/>
              <a:uFillTx/>
              <a:latin typeface="Calibri" pitchFamily="34" charset="0"/>
              <a:ea typeface="+mn-ea"/>
              <a:cs typeface="Calibri" pitchFamily="34" charset="0"/>
            </a:endParaRPr>
          </a:p>
        </p:txBody>
      </p:sp>
      <p:sp>
        <p:nvSpPr>
          <p:cNvPr id="25" name="Oval 24"/>
          <p:cNvSpPr/>
          <p:nvPr/>
        </p:nvSpPr>
        <p:spPr>
          <a:xfrm>
            <a:off x="116762" y="1443147"/>
            <a:ext cx="376533" cy="23727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A0D6"/>
                </a:solidFill>
                <a:latin typeface="Calibri" pitchFamily="34" charset="0"/>
                <a:cs typeface="Calibri" pitchFamily="34" charset="0"/>
              </a:rPr>
              <a:t>1</a:t>
            </a:r>
            <a:endParaRPr lang="en-US" sz="1400" b="1" dirty="0" smtClean="0">
              <a:solidFill>
                <a:srgbClr val="00A0D6"/>
              </a:solidFill>
              <a:latin typeface="Calibri" pitchFamily="34" charset="0"/>
              <a:cs typeface="Calibri" pitchFamily="34" charset="0"/>
            </a:endParaRPr>
          </a:p>
        </p:txBody>
      </p:sp>
      <p:sp>
        <p:nvSpPr>
          <p:cNvPr id="26" name="Oval 25"/>
          <p:cNvSpPr/>
          <p:nvPr/>
        </p:nvSpPr>
        <p:spPr>
          <a:xfrm>
            <a:off x="5499970" y="1450880"/>
            <a:ext cx="348748" cy="24046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A0D6"/>
                </a:solidFill>
                <a:latin typeface="Calibri" pitchFamily="34" charset="0"/>
                <a:cs typeface="Calibri" pitchFamily="34" charset="0"/>
              </a:rPr>
              <a:t>2</a:t>
            </a:r>
            <a:endParaRPr lang="en-US" sz="1400" b="1" dirty="0" smtClean="0">
              <a:solidFill>
                <a:srgbClr val="00A0D6"/>
              </a:solidFill>
              <a:latin typeface="Calibri" pitchFamily="34" charset="0"/>
              <a:cs typeface="Calibri" pitchFamily="34" charset="0"/>
            </a:endParaRPr>
          </a:p>
        </p:txBody>
      </p:sp>
      <p:sp>
        <p:nvSpPr>
          <p:cNvPr id="27" name="Rectangle 26"/>
          <p:cNvSpPr/>
          <p:nvPr/>
        </p:nvSpPr>
        <p:spPr bwMode="auto">
          <a:xfrm>
            <a:off x="1411763" y="4976356"/>
            <a:ext cx="2145000" cy="875878"/>
          </a:xfrm>
          <a:prstGeom prst="rect">
            <a:avLst/>
          </a:prstGeom>
          <a:solidFill>
            <a:srgbClr val="FFFFFF"/>
          </a:solidFill>
          <a:ln w="9525" cap="flat" cmpd="sng" algn="ctr">
            <a:solidFill>
              <a:srgbClr val="009BCC"/>
            </a:solidFill>
            <a:prstDash val="solid"/>
          </a:ln>
          <a:effectLst>
            <a:reflection blurRad="6350" stA="52000" endA="300" endPos="35000" dir="5400000" sy="-100000" algn="bl" rotWithShape="0"/>
          </a:effectLst>
        </p:spPr>
        <p:txBody>
          <a:bodyPr rtlCol="0" anchor="t" anchorCtr="0"/>
          <a:lstStyle/>
          <a:p>
            <a:pPr lvl="0" algn="ctr" defTabSz="914400">
              <a:spcAft>
                <a:spcPts val="300"/>
              </a:spcAft>
            </a:pPr>
            <a:r>
              <a:rPr lang="en-US" sz="1200" b="1" kern="0" cap="small" dirty="0" smtClean="0">
                <a:solidFill>
                  <a:srgbClr val="009BCC"/>
                </a:solidFill>
                <a:latin typeface="Calibri" pitchFamily="34" charset="0"/>
                <a:cs typeface="Calibri" pitchFamily="34" charset="0"/>
              </a:rPr>
              <a:t>Change</a:t>
            </a:r>
          </a:p>
        </p:txBody>
      </p:sp>
      <p:sp>
        <p:nvSpPr>
          <p:cNvPr id="28" name="Rectangle 27"/>
          <p:cNvSpPr/>
          <p:nvPr/>
        </p:nvSpPr>
        <p:spPr bwMode="auto">
          <a:xfrm>
            <a:off x="4056665" y="4976356"/>
            <a:ext cx="2145000" cy="875878"/>
          </a:xfrm>
          <a:prstGeom prst="rect">
            <a:avLst/>
          </a:prstGeom>
          <a:solidFill>
            <a:srgbClr val="FFFFFF"/>
          </a:solidFill>
          <a:ln w="9525" cap="flat" cmpd="sng" algn="ctr">
            <a:solidFill>
              <a:srgbClr val="009BCC"/>
            </a:solidFill>
            <a:prstDash val="solid"/>
          </a:ln>
          <a:effectLst>
            <a:reflection blurRad="6350" stA="52000" endA="300" endPos="35000" dir="5400000" sy="-100000" algn="bl" rotWithShape="0"/>
          </a:effectLst>
        </p:spPr>
        <p:txBody>
          <a:bodyPr rtlCol="0" anchor="t" anchorCtr="0"/>
          <a:lstStyle/>
          <a:p>
            <a:pPr marL="0" marR="0" lvl="0" indent="0" algn="ctr" defTabSz="914400" eaLnBrk="1" fontAlgn="auto" latinLnBrk="0" hangingPunct="1">
              <a:lnSpc>
                <a:spcPct val="100000"/>
              </a:lnSpc>
              <a:spcBef>
                <a:spcPts val="0"/>
              </a:spcBef>
              <a:spcAft>
                <a:spcPts val="300"/>
              </a:spcAft>
              <a:buClrTx/>
              <a:buSzTx/>
              <a:buFontTx/>
              <a:buNone/>
              <a:tabLst/>
              <a:defRPr/>
            </a:pPr>
            <a:r>
              <a:rPr kumimoji="0" lang="en-US" sz="1200" b="1" i="0" u="none" strike="noStrike" kern="0" cap="small" spc="0" normalizeH="0" noProof="0" dirty="0" smtClean="0">
                <a:ln>
                  <a:noFill/>
                </a:ln>
                <a:solidFill>
                  <a:srgbClr val="009BCC"/>
                </a:solidFill>
                <a:effectLst/>
                <a:uLnTx/>
                <a:uFillTx/>
                <a:latin typeface="Calibri" pitchFamily="34" charset="0"/>
                <a:cs typeface="Calibri" pitchFamily="34" charset="0"/>
              </a:rPr>
              <a:t>Innovate</a:t>
            </a:r>
          </a:p>
        </p:txBody>
      </p:sp>
      <p:sp>
        <p:nvSpPr>
          <p:cNvPr id="29" name="Rectangle 28"/>
          <p:cNvSpPr/>
          <p:nvPr/>
        </p:nvSpPr>
        <p:spPr bwMode="auto">
          <a:xfrm>
            <a:off x="6701567" y="4976356"/>
            <a:ext cx="2145000" cy="875877"/>
          </a:xfrm>
          <a:prstGeom prst="rect">
            <a:avLst/>
          </a:prstGeom>
          <a:solidFill>
            <a:srgbClr val="FFFFFF"/>
          </a:solidFill>
          <a:ln w="9525" cap="flat" cmpd="sng" algn="ctr">
            <a:solidFill>
              <a:srgbClr val="009BCC"/>
            </a:solidFill>
            <a:prstDash val="solid"/>
          </a:ln>
          <a:effectLst>
            <a:reflection blurRad="6350" stA="52000" endA="300" endPos="35000" dir="5400000" sy="-100000" algn="bl" rotWithShape="0"/>
          </a:effectLst>
        </p:spPr>
        <p:txBody>
          <a:bodyPr rtlCol="0" anchor="t" anchorCtr="0"/>
          <a:lstStyle/>
          <a:p>
            <a:pPr lvl="0" algn="ctr" defTabSz="914400">
              <a:spcAft>
                <a:spcPts val="300"/>
              </a:spcAft>
            </a:pPr>
            <a:r>
              <a:rPr lang="en-US" sz="1200" b="1" kern="0" cap="small" dirty="0" smtClean="0">
                <a:solidFill>
                  <a:srgbClr val="009BCC"/>
                </a:solidFill>
                <a:latin typeface="Calibri" pitchFamily="34" charset="0"/>
                <a:cs typeface="Calibri" pitchFamily="34" charset="0"/>
              </a:rPr>
              <a:t>Disrupt</a:t>
            </a:r>
          </a:p>
        </p:txBody>
      </p:sp>
      <p:sp>
        <p:nvSpPr>
          <p:cNvPr id="30" name="Rectangle 29"/>
          <p:cNvSpPr/>
          <p:nvPr/>
        </p:nvSpPr>
        <p:spPr bwMode="auto">
          <a:xfrm>
            <a:off x="1411763" y="5215567"/>
            <a:ext cx="2145000" cy="587986"/>
          </a:xfrm>
          <a:prstGeom prst="rect">
            <a:avLst/>
          </a:prstGeom>
          <a:noFill/>
          <a:ln w="9525" cap="flat" cmpd="sng" algn="ctr">
            <a:noFill/>
            <a:prstDash val="solid"/>
          </a:ln>
          <a:effectLst/>
        </p:spPr>
        <p:txBody>
          <a:bodyPr rtlCol="0" anchor="t" anchorCtr="0"/>
          <a:lstStyle/>
          <a:p>
            <a:pPr algn="ctr" fontAlgn="auto">
              <a:spcAft>
                <a:spcPts val="300"/>
              </a:spcAft>
            </a:pPr>
            <a:r>
              <a:rPr lang="en-AU" sz="1000" dirty="0" smtClean="0">
                <a:solidFill>
                  <a:prstClr val="black"/>
                </a:solidFill>
                <a:latin typeface="Calibri" pitchFamily="34" charset="0"/>
                <a:cs typeface="Arial" pitchFamily="34" charset="0"/>
              </a:rPr>
              <a:t>As a change ambassador bring n the changes required in our organisation and our client’s organisation to drive new business models</a:t>
            </a:r>
          </a:p>
        </p:txBody>
      </p:sp>
      <p:sp>
        <p:nvSpPr>
          <p:cNvPr id="31" name="Rectangle 30"/>
          <p:cNvSpPr/>
          <p:nvPr/>
        </p:nvSpPr>
        <p:spPr bwMode="auto">
          <a:xfrm>
            <a:off x="4049272" y="5215567"/>
            <a:ext cx="2145000" cy="879170"/>
          </a:xfrm>
          <a:prstGeom prst="rect">
            <a:avLst/>
          </a:prstGeom>
          <a:noFill/>
          <a:ln w="9525" cap="flat" cmpd="sng" algn="ctr">
            <a:noFill/>
            <a:prstDash val="solid"/>
          </a:ln>
          <a:effectLst/>
        </p:spPr>
        <p:txBody>
          <a:bodyPr rtlCol="0" anchor="t" anchorCtr="0"/>
          <a:lstStyle/>
          <a:p>
            <a:pPr algn="ctr">
              <a:lnSpc>
                <a:spcPct val="90000"/>
              </a:lnSpc>
              <a:spcAft>
                <a:spcPts val="100"/>
              </a:spcAft>
              <a:buClr>
                <a:srgbClr val="B10034"/>
              </a:buClr>
              <a:defRPr/>
            </a:pPr>
            <a:r>
              <a:rPr lang="en-AU" sz="1000" dirty="0" smtClean="0">
                <a:solidFill>
                  <a:prstClr val="black"/>
                </a:solidFill>
                <a:latin typeface="Calibri" pitchFamily="34" charset="0"/>
                <a:cs typeface="Arial" pitchFamily="34" charset="0"/>
              </a:rPr>
              <a:t>As a chief Innovation Officer bring in continuous, Open Innovation to all segments of our businesses</a:t>
            </a:r>
          </a:p>
        </p:txBody>
      </p:sp>
      <p:sp>
        <p:nvSpPr>
          <p:cNvPr id="32" name="Rectangle 31"/>
          <p:cNvSpPr/>
          <p:nvPr/>
        </p:nvSpPr>
        <p:spPr bwMode="auto">
          <a:xfrm>
            <a:off x="6701567" y="5215567"/>
            <a:ext cx="2145000" cy="709217"/>
          </a:xfrm>
          <a:prstGeom prst="rect">
            <a:avLst/>
          </a:prstGeom>
          <a:noFill/>
          <a:ln w="9525" cap="flat" cmpd="sng" algn="ctr">
            <a:noFill/>
            <a:prstDash val="solid"/>
          </a:ln>
          <a:effectLst/>
        </p:spPr>
        <p:txBody>
          <a:bodyPr rtlCol="0" anchor="t" anchorCtr="0"/>
          <a:lstStyle/>
          <a:p>
            <a:pPr algn="ctr">
              <a:lnSpc>
                <a:spcPct val="90000"/>
              </a:lnSpc>
              <a:spcAft>
                <a:spcPts val="100"/>
              </a:spcAft>
              <a:buClr>
                <a:srgbClr val="B10034"/>
              </a:buClr>
              <a:defRPr/>
            </a:pPr>
            <a:r>
              <a:rPr lang="en-AU" sz="1000" dirty="0" smtClean="0">
                <a:solidFill>
                  <a:prstClr val="black"/>
                </a:solidFill>
                <a:latin typeface="Calibri" pitchFamily="34" charset="0"/>
                <a:cs typeface="Arial" pitchFamily="34" charset="0"/>
              </a:rPr>
              <a:t>Drive Fintech led ecosystems to sell with, Sell to generate new revenue channels</a:t>
            </a:r>
          </a:p>
        </p:txBody>
      </p:sp>
      <p:sp>
        <p:nvSpPr>
          <p:cNvPr id="33" name="Left-Right Arrow 32"/>
          <p:cNvSpPr/>
          <p:nvPr/>
        </p:nvSpPr>
        <p:spPr>
          <a:xfrm>
            <a:off x="1229022" y="5886761"/>
            <a:ext cx="7900442" cy="318997"/>
          </a:xfrm>
          <a:prstGeom prst="leftRightArrow">
            <a:avLst>
              <a:gd name="adj1" fmla="val 100000"/>
              <a:gd name="adj2" fmla="val 14353"/>
            </a:avLst>
          </a:prstGeom>
          <a:solidFill>
            <a:srgbClr val="FFFFFF"/>
          </a:solidFill>
          <a:ln w="9525" cap="flat" cmpd="sng" algn="ctr">
            <a:gradFill flip="none" rotWithShape="1">
              <a:gsLst>
                <a:gs pos="50000">
                  <a:srgbClr val="009BCC"/>
                </a:gs>
                <a:gs pos="49000">
                  <a:schemeClr val="bg1"/>
                </a:gs>
              </a:gsLst>
              <a:lin ang="5400000" scaled="1"/>
              <a:tileRect/>
            </a:gradFill>
            <a:prstDash val="solid"/>
          </a:ln>
          <a:effectLst/>
        </p:spPr>
        <p:txBody>
          <a:bodyPr rtlCol="0" anchor="ctr" anchorCtr="0"/>
          <a:lstStyle/>
          <a:p>
            <a:pPr algn="ctr">
              <a:lnSpc>
                <a:spcPct val="110000"/>
              </a:lnSpc>
              <a:spcAft>
                <a:spcPts val="600"/>
              </a:spcAft>
            </a:pPr>
            <a:r>
              <a:rPr lang="en-AU" sz="1200" b="1" dirty="0" smtClean="0">
                <a:solidFill>
                  <a:srgbClr val="009BCC"/>
                </a:solidFill>
                <a:latin typeface="Calibri" pitchFamily="34" charset="0"/>
                <a:cs typeface="Arial" pitchFamily="34" charset="0"/>
              </a:rPr>
              <a:t>CTO for Financial Services business at Capgemini to lead  the journey of new business models!</a:t>
            </a:r>
          </a:p>
        </p:txBody>
      </p:sp>
      <p:sp>
        <p:nvSpPr>
          <p:cNvPr id="34" name="Oval 33"/>
          <p:cNvSpPr/>
          <p:nvPr/>
        </p:nvSpPr>
        <p:spPr>
          <a:xfrm>
            <a:off x="109209" y="5494369"/>
            <a:ext cx="384086" cy="2728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A0D6"/>
                </a:solidFill>
                <a:latin typeface="Calibri" pitchFamily="34" charset="0"/>
                <a:cs typeface="Calibri" pitchFamily="34" charset="0"/>
              </a:rPr>
              <a:t>3</a:t>
            </a:r>
            <a:endParaRPr lang="en-US" sz="1400" b="1" dirty="0" smtClean="0">
              <a:solidFill>
                <a:srgbClr val="00A0D6"/>
              </a:solidFill>
              <a:latin typeface="Calibri" pitchFamily="34" charset="0"/>
              <a:cs typeface="Calibri" pitchFamily="34" charset="0"/>
            </a:endParaRPr>
          </a:p>
        </p:txBody>
      </p:sp>
      <p:sp>
        <p:nvSpPr>
          <p:cNvPr id="35" name="Content Placeholder 1"/>
          <p:cNvSpPr txBox="1">
            <a:spLocks/>
          </p:cNvSpPr>
          <p:nvPr/>
        </p:nvSpPr>
        <p:spPr bwMode="auto">
          <a:xfrm>
            <a:off x="269498" y="5502932"/>
            <a:ext cx="1142265" cy="39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63525" marR="0" lvl="0" indent="-263525" algn="ctr" defTabSz="914400" rtl="0" eaLnBrk="1" fontAlgn="base" latinLnBrk="0" hangingPunct="1">
              <a:lnSpc>
                <a:spcPct val="100000"/>
              </a:lnSpc>
              <a:spcBef>
                <a:spcPts val="300"/>
              </a:spcBef>
              <a:spcAft>
                <a:spcPts val="300"/>
              </a:spcAft>
              <a:buClr>
                <a:schemeClr val="accent2"/>
              </a:buClr>
              <a:buSzPct val="120000"/>
              <a:buFont typeface="Wingdings" pitchFamily="2" charset="2"/>
              <a:buNone/>
              <a:tabLst/>
              <a:defRPr/>
            </a:pPr>
            <a:r>
              <a:rPr lang="en-AU" sz="1000" b="1" i="1" dirty="0" smtClean="0">
                <a:solidFill>
                  <a:schemeClr val="bg1"/>
                </a:solidFill>
                <a:latin typeface="Calibri" pitchFamily="34" charset="0"/>
                <a:cs typeface="Calibri" pitchFamily="34" charset="0"/>
              </a:rPr>
              <a:t>My Goals</a:t>
            </a:r>
            <a:endParaRPr kumimoji="0" lang="en-AU" sz="1000" b="1" i="1" u="none" strike="noStrike" kern="1200" cap="none" spc="0" normalizeH="0" baseline="0" noProof="0" dirty="0">
              <a:ln>
                <a:noFill/>
              </a:ln>
              <a:solidFill>
                <a:schemeClr val="bg1"/>
              </a:solidFill>
              <a:effectLst/>
              <a:uLnTx/>
              <a:uFillTx/>
              <a:latin typeface="Calibri" pitchFamily="34" charset="0"/>
              <a:ea typeface="+mn-ea"/>
              <a:cs typeface="Calibri" pitchFamily="34" charset="0"/>
            </a:endParaRPr>
          </a:p>
        </p:txBody>
      </p:sp>
      <p:sp>
        <p:nvSpPr>
          <p:cNvPr id="72" name="Rectangle 14"/>
          <p:cNvSpPr>
            <a:spLocks noChangeArrowheads="1"/>
          </p:cNvSpPr>
          <p:nvPr/>
        </p:nvSpPr>
        <p:spPr bwMode="auto">
          <a:xfrm>
            <a:off x="1411762" y="2683971"/>
            <a:ext cx="2646302" cy="324283"/>
          </a:xfrm>
          <a:prstGeom prst="rect">
            <a:avLst/>
          </a:prstGeom>
          <a:solidFill>
            <a:schemeClr val="tx1">
              <a:lumMod val="40000"/>
              <a:lumOff val="60000"/>
            </a:schemeClr>
          </a:solidFill>
          <a:ln>
            <a:noFill/>
          </a:ln>
          <a:extLst/>
        </p:spPr>
        <p:txBody>
          <a:bodyPr vert="horz" wrap="square" lIns="91440" tIns="45720" rIns="91440" bIns="45720" numCol="1" anchor="t" anchorCtr="0" compatLnSpc="1">
            <a:prstTxWarp prst="textNoShape">
              <a:avLst/>
            </a:prstTxWarp>
          </a:bodyPr>
          <a:lstStyle/>
          <a:p>
            <a:pPr algn="ctr"/>
            <a:r>
              <a:rPr lang="en-AU" sz="1000" dirty="0" smtClean="0">
                <a:solidFill>
                  <a:schemeClr val="bg1"/>
                </a:solidFill>
                <a:latin typeface="Calibri" panose="020F0502020204030204" pitchFamily="34" charset="0"/>
              </a:rPr>
              <a:t>Structured, Multilayer Governance</a:t>
            </a:r>
            <a:endParaRPr lang="en-AU" sz="1000" dirty="0">
              <a:solidFill>
                <a:schemeClr val="bg1"/>
              </a:solidFill>
              <a:latin typeface="Calibri" panose="020F0502020204030204" pitchFamily="34" charset="0"/>
            </a:endParaRPr>
          </a:p>
        </p:txBody>
      </p:sp>
      <p:sp>
        <p:nvSpPr>
          <p:cNvPr id="73" name="Rectangle 14"/>
          <p:cNvSpPr>
            <a:spLocks noChangeArrowheads="1"/>
          </p:cNvSpPr>
          <p:nvPr/>
        </p:nvSpPr>
        <p:spPr bwMode="auto">
          <a:xfrm>
            <a:off x="1411761" y="3067462"/>
            <a:ext cx="2641207" cy="324999"/>
          </a:xfrm>
          <a:prstGeom prst="rect">
            <a:avLst/>
          </a:prstGeom>
          <a:solidFill>
            <a:schemeClr val="tx1">
              <a:lumMod val="40000"/>
              <a:lumOff val="60000"/>
            </a:schemeClr>
          </a:solidFill>
          <a:ln>
            <a:noFill/>
          </a:ln>
          <a:extLst/>
        </p:spPr>
        <p:txBody>
          <a:bodyPr vert="horz" wrap="square" lIns="91440" tIns="45720" rIns="91440" bIns="45720" numCol="1" anchor="t" anchorCtr="0" compatLnSpc="1">
            <a:prstTxWarp prst="textNoShape">
              <a:avLst/>
            </a:prstTxWarp>
          </a:bodyPr>
          <a:lstStyle/>
          <a:p>
            <a:pPr algn="ctr"/>
            <a:r>
              <a:rPr lang="en-AU" sz="1000" dirty="0" smtClean="0">
                <a:solidFill>
                  <a:schemeClr val="bg1"/>
                </a:solidFill>
                <a:latin typeface="Calibri" panose="020F0502020204030204" pitchFamily="34" charset="0"/>
              </a:rPr>
              <a:t>IT focus, enterprise partners, long term deals</a:t>
            </a:r>
            <a:endParaRPr lang="en-AU" sz="1000" dirty="0">
              <a:solidFill>
                <a:schemeClr val="bg1"/>
              </a:solidFill>
              <a:latin typeface="Calibri" panose="020F0502020204030204" pitchFamily="34" charset="0"/>
            </a:endParaRPr>
          </a:p>
        </p:txBody>
      </p:sp>
      <p:sp>
        <p:nvSpPr>
          <p:cNvPr id="75" name="Rectangle 14"/>
          <p:cNvSpPr>
            <a:spLocks noChangeArrowheads="1"/>
          </p:cNvSpPr>
          <p:nvPr/>
        </p:nvSpPr>
        <p:spPr bwMode="auto">
          <a:xfrm>
            <a:off x="1411761" y="3451669"/>
            <a:ext cx="2644904" cy="324999"/>
          </a:xfrm>
          <a:prstGeom prst="rect">
            <a:avLst/>
          </a:prstGeom>
          <a:solidFill>
            <a:schemeClr val="tx1">
              <a:lumMod val="40000"/>
              <a:lumOff val="60000"/>
            </a:schemeClr>
          </a:solidFill>
          <a:ln>
            <a:noFill/>
          </a:ln>
          <a:extLst/>
        </p:spPr>
        <p:txBody>
          <a:bodyPr vert="horz" wrap="square" lIns="91440" tIns="45720" rIns="91440" bIns="45720" numCol="1" anchor="t" anchorCtr="0" compatLnSpc="1">
            <a:prstTxWarp prst="textNoShape">
              <a:avLst/>
            </a:prstTxWarp>
          </a:bodyPr>
          <a:lstStyle/>
          <a:p>
            <a:pPr algn="ctr"/>
            <a:r>
              <a:rPr lang="en-AU" sz="1000" dirty="0" smtClean="0">
                <a:solidFill>
                  <a:schemeClr val="bg1"/>
                </a:solidFill>
                <a:latin typeface="Calibri" panose="020F0502020204030204" pitchFamily="34" charset="0"/>
              </a:rPr>
              <a:t>Conventional process, projects with high predictability</a:t>
            </a:r>
            <a:endParaRPr lang="en-AU" sz="1000" dirty="0">
              <a:solidFill>
                <a:schemeClr val="bg1"/>
              </a:solidFill>
              <a:latin typeface="Calibri" panose="020F0502020204030204" pitchFamily="34" charset="0"/>
            </a:endParaRPr>
          </a:p>
        </p:txBody>
      </p:sp>
      <p:sp>
        <p:nvSpPr>
          <p:cNvPr id="76" name="Rectangle 14"/>
          <p:cNvSpPr>
            <a:spLocks noChangeArrowheads="1"/>
          </p:cNvSpPr>
          <p:nvPr/>
        </p:nvSpPr>
        <p:spPr bwMode="auto">
          <a:xfrm>
            <a:off x="1411762" y="2300480"/>
            <a:ext cx="2642605" cy="324283"/>
          </a:xfrm>
          <a:prstGeom prst="rect">
            <a:avLst/>
          </a:prstGeom>
          <a:solidFill>
            <a:schemeClr val="tx1">
              <a:lumMod val="40000"/>
              <a:lumOff val="60000"/>
            </a:schemeClr>
          </a:solidFill>
          <a:ln>
            <a:noFill/>
          </a:ln>
          <a:extLst/>
        </p:spPr>
        <p:txBody>
          <a:bodyPr vert="horz" wrap="square" lIns="91440" tIns="45720" rIns="91440" bIns="45720" numCol="1" anchor="t" anchorCtr="0" compatLnSpc="1">
            <a:prstTxWarp prst="textNoShape">
              <a:avLst/>
            </a:prstTxWarp>
          </a:bodyPr>
          <a:lstStyle/>
          <a:p>
            <a:pPr algn="ctr"/>
            <a:r>
              <a:rPr lang="en-AU" sz="1000" dirty="0" smtClean="0">
                <a:solidFill>
                  <a:schemeClr val="bg1"/>
                </a:solidFill>
                <a:latin typeface="Calibri" panose="020F0502020204030204" pitchFamily="34" charset="0"/>
              </a:rPr>
              <a:t>Reliability</a:t>
            </a:r>
            <a:endParaRPr lang="en-AU" sz="1000" dirty="0">
              <a:solidFill>
                <a:schemeClr val="bg1"/>
              </a:solidFill>
              <a:latin typeface="Calibri" panose="020F0502020204030204" pitchFamily="34" charset="0"/>
            </a:endParaRPr>
          </a:p>
        </p:txBody>
      </p:sp>
      <p:sp>
        <p:nvSpPr>
          <p:cNvPr id="77" name="Rectangle 14"/>
          <p:cNvSpPr>
            <a:spLocks noChangeArrowheads="1"/>
          </p:cNvSpPr>
          <p:nvPr/>
        </p:nvSpPr>
        <p:spPr bwMode="auto">
          <a:xfrm>
            <a:off x="5451755" y="2330795"/>
            <a:ext cx="2609658" cy="324283"/>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algn="ctr"/>
            <a:r>
              <a:rPr lang="en-AU" sz="1000" dirty="0" smtClean="0">
                <a:solidFill>
                  <a:schemeClr val="bg1"/>
                </a:solidFill>
                <a:latin typeface="Calibri" panose="020F0502020204030204" pitchFamily="34" charset="0"/>
              </a:rPr>
              <a:t>Self empowered, employee trust leading to smart decisions</a:t>
            </a:r>
            <a:endParaRPr lang="en-AU" sz="1000" dirty="0">
              <a:solidFill>
                <a:schemeClr val="bg1"/>
              </a:solidFill>
              <a:latin typeface="Calibri" panose="020F0502020204030204" pitchFamily="34" charset="0"/>
            </a:endParaRPr>
          </a:p>
        </p:txBody>
      </p:sp>
      <p:sp>
        <p:nvSpPr>
          <p:cNvPr id="78" name="Rectangle 14"/>
          <p:cNvSpPr>
            <a:spLocks noChangeArrowheads="1"/>
          </p:cNvSpPr>
          <p:nvPr/>
        </p:nvSpPr>
        <p:spPr bwMode="auto">
          <a:xfrm>
            <a:off x="5451756" y="2703147"/>
            <a:ext cx="2609658" cy="324999"/>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algn="ctr"/>
            <a:r>
              <a:rPr lang="en-AU" sz="1000" dirty="0" smtClean="0">
                <a:solidFill>
                  <a:schemeClr val="bg1"/>
                </a:solidFill>
                <a:latin typeface="Calibri" panose="020F0502020204030204" pitchFamily="34" charset="0"/>
              </a:rPr>
              <a:t>Business-centric, Ecosystem led, iterative short term milestones</a:t>
            </a:r>
            <a:endParaRPr lang="en-AU" sz="1000" dirty="0">
              <a:solidFill>
                <a:schemeClr val="bg1"/>
              </a:solidFill>
              <a:latin typeface="Calibri" panose="020F0502020204030204" pitchFamily="34" charset="0"/>
            </a:endParaRPr>
          </a:p>
        </p:txBody>
      </p:sp>
      <p:sp>
        <p:nvSpPr>
          <p:cNvPr id="79" name="Rectangle 14"/>
          <p:cNvSpPr>
            <a:spLocks noChangeArrowheads="1"/>
          </p:cNvSpPr>
          <p:nvPr/>
        </p:nvSpPr>
        <p:spPr bwMode="auto">
          <a:xfrm>
            <a:off x="5458250" y="3085933"/>
            <a:ext cx="2603163" cy="324999"/>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algn="ctr"/>
            <a:r>
              <a:rPr lang="en-AU" sz="1000" dirty="0" smtClean="0">
                <a:solidFill>
                  <a:schemeClr val="bg1"/>
                </a:solidFill>
                <a:latin typeface="Calibri" panose="020F0502020204030204" pitchFamily="34" charset="0"/>
              </a:rPr>
              <a:t>Uncertain projects, new ways of working</a:t>
            </a:r>
            <a:endParaRPr lang="en-AU" sz="1000" dirty="0">
              <a:solidFill>
                <a:schemeClr val="bg1"/>
              </a:solidFill>
              <a:latin typeface="Calibri" panose="020F0502020204030204" pitchFamily="34" charset="0"/>
            </a:endParaRPr>
          </a:p>
        </p:txBody>
      </p:sp>
      <p:sp>
        <p:nvSpPr>
          <p:cNvPr id="80" name="Rectangle 14"/>
          <p:cNvSpPr>
            <a:spLocks noChangeArrowheads="1"/>
          </p:cNvSpPr>
          <p:nvPr/>
        </p:nvSpPr>
        <p:spPr bwMode="auto">
          <a:xfrm>
            <a:off x="5451755" y="1964941"/>
            <a:ext cx="2609658" cy="324283"/>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algn="ctr"/>
            <a:r>
              <a:rPr lang="en-AU" sz="1000" dirty="0" smtClean="0">
                <a:solidFill>
                  <a:schemeClr val="bg1"/>
                </a:solidFill>
                <a:latin typeface="Calibri" panose="020F0502020204030204" pitchFamily="34" charset="0"/>
              </a:rPr>
              <a:t>Agility and Speed</a:t>
            </a:r>
            <a:endParaRPr lang="en-AU" sz="1000" dirty="0">
              <a:solidFill>
                <a:schemeClr val="bg1"/>
              </a:solidFill>
              <a:latin typeface="Calibri" panose="020F0502020204030204" pitchFamily="34" charset="0"/>
            </a:endParaRPr>
          </a:p>
        </p:txBody>
      </p:sp>
      <p:sp>
        <p:nvSpPr>
          <p:cNvPr id="81" name="Rectangle 14"/>
          <p:cNvSpPr>
            <a:spLocks noChangeArrowheads="1"/>
          </p:cNvSpPr>
          <p:nvPr/>
        </p:nvSpPr>
        <p:spPr bwMode="auto">
          <a:xfrm>
            <a:off x="1411761" y="3835877"/>
            <a:ext cx="2637511" cy="324999"/>
          </a:xfrm>
          <a:prstGeom prst="rect">
            <a:avLst/>
          </a:prstGeom>
          <a:solidFill>
            <a:schemeClr val="tx1">
              <a:lumMod val="40000"/>
              <a:lumOff val="60000"/>
            </a:schemeClr>
          </a:solidFill>
          <a:ln>
            <a:noFill/>
          </a:ln>
          <a:extLst/>
        </p:spPr>
        <p:txBody>
          <a:bodyPr vert="horz" wrap="square" lIns="91440" tIns="45720" rIns="91440" bIns="45720" numCol="1" anchor="t" anchorCtr="0" compatLnSpc="1">
            <a:prstTxWarp prst="textNoShape">
              <a:avLst/>
            </a:prstTxWarp>
          </a:bodyPr>
          <a:lstStyle/>
          <a:p>
            <a:pPr algn="ctr"/>
            <a:r>
              <a:rPr lang="en-AU" sz="1000" dirty="0" smtClean="0">
                <a:solidFill>
                  <a:schemeClr val="bg1"/>
                </a:solidFill>
                <a:latin typeface="Calibri" panose="020F0502020204030204" pitchFamily="34" charset="0"/>
              </a:rPr>
              <a:t>Price for performance</a:t>
            </a:r>
            <a:endParaRPr lang="en-AU" sz="1000" dirty="0">
              <a:solidFill>
                <a:schemeClr val="bg1"/>
              </a:solidFill>
              <a:latin typeface="Calibri" panose="020F0502020204030204" pitchFamily="34" charset="0"/>
            </a:endParaRPr>
          </a:p>
        </p:txBody>
      </p:sp>
      <p:sp>
        <p:nvSpPr>
          <p:cNvPr id="82" name="Rectangle 14"/>
          <p:cNvSpPr>
            <a:spLocks noChangeArrowheads="1"/>
          </p:cNvSpPr>
          <p:nvPr/>
        </p:nvSpPr>
        <p:spPr bwMode="auto">
          <a:xfrm>
            <a:off x="5451756" y="3442069"/>
            <a:ext cx="2609658" cy="324999"/>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algn="ctr"/>
            <a:r>
              <a:rPr lang="en-AU" sz="1000" dirty="0" smtClean="0">
                <a:solidFill>
                  <a:schemeClr val="bg1"/>
                </a:solidFill>
                <a:latin typeface="Calibri" panose="020F0502020204030204" pitchFamily="34" charset="0"/>
              </a:rPr>
              <a:t>Revenue, Brand and Customer Experience focussed</a:t>
            </a:r>
            <a:endParaRPr lang="en-AU" sz="1000" dirty="0">
              <a:solidFill>
                <a:schemeClr val="bg1"/>
              </a:solidFill>
              <a:latin typeface="Calibri" panose="020F0502020204030204" pitchFamily="34" charset="0"/>
            </a:endParaRPr>
          </a:p>
        </p:txBody>
      </p:sp>
      <p:sp>
        <p:nvSpPr>
          <p:cNvPr id="83" name="Rectangle 14"/>
          <p:cNvSpPr>
            <a:spLocks noChangeArrowheads="1"/>
          </p:cNvSpPr>
          <p:nvPr/>
        </p:nvSpPr>
        <p:spPr bwMode="auto">
          <a:xfrm>
            <a:off x="5458250" y="3796032"/>
            <a:ext cx="2603163" cy="324999"/>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pPr algn="ctr"/>
            <a:r>
              <a:rPr lang="en-AU" sz="1000" dirty="0" smtClean="0">
                <a:solidFill>
                  <a:schemeClr val="bg1"/>
                </a:solidFill>
                <a:latin typeface="Calibri" panose="020F0502020204030204" pitchFamily="34" charset="0"/>
              </a:rPr>
              <a:t>Disruptive</a:t>
            </a:r>
            <a:endParaRPr lang="en-AU" sz="1000" dirty="0">
              <a:solidFill>
                <a:schemeClr val="bg1"/>
              </a:solidFill>
              <a:latin typeface="Calibri" panose="020F0502020204030204" pitchFamily="34" charset="0"/>
            </a:endParaRPr>
          </a:p>
        </p:txBody>
      </p:sp>
      <p:sp>
        <p:nvSpPr>
          <p:cNvPr id="84" name="Rectangle 83"/>
          <p:cNvSpPr/>
          <p:nvPr/>
        </p:nvSpPr>
        <p:spPr>
          <a:xfrm>
            <a:off x="5425815" y="4570297"/>
            <a:ext cx="4110384" cy="32711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schemeClr val="tx1">
                    <a:lumMod val="75000"/>
                    <a:lumOff val="25000"/>
                  </a:schemeClr>
                </a:solidFill>
                <a:latin typeface="Calibri" pitchFamily="34" charset="0"/>
                <a:cs typeface="Calibri" pitchFamily="34" charset="0"/>
              </a:rPr>
              <a:t>Our Future !</a:t>
            </a:r>
          </a:p>
        </p:txBody>
      </p:sp>
      <p:sp>
        <p:nvSpPr>
          <p:cNvPr id="85" name="Rectangle 84"/>
          <p:cNvSpPr/>
          <p:nvPr/>
        </p:nvSpPr>
        <p:spPr>
          <a:xfrm>
            <a:off x="7286007" y="111992"/>
            <a:ext cx="2619993" cy="580223"/>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800" dirty="0" smtClean="0">
                <a:solidFill>
                  <a:schemeClr val="tx2">
                    <a:lumMod val="50000"/>
                  </a:schemeClr>
                </a:solidFill>
                <a:latin typeface="Calibri" panose="020F0502020204030204" pitchFamily="34" charset="0"/>
              </a:rPr>
              <a:t>BiModel Business </a:t>
            </a:r>
          </a:p>
          <a:p>
            <a:pPr algn="ctr"/>
            <a:r>
              <a:rPr lang="en-AU" sz="2400" dirty="0" smtClean="0">
                <a:solidFill>
                  <a:schemeClr val="tx2">
                    <a:lumMod val="50000"/>
                  </a:schemeClr>
                </a:solidFill>
                <a:latin typeface="Calibri" panose="020F0502020204030204" pitchFamily="34" charset="0"/>
              </a:rPr>
              <a:t>#BMB</a:t>
            </a:r>
          </a:p>
        </p:txBody>
      </p:sp>
    </p:spTree>
    <p:extLst>
      <p:ext uri="{BB962C8B-B14F-4D97-AF65-F5344CB8AC3E}">
        <p14:creationId xmlns:p14="http://schemas.microsoft.com/office/powerpoint/2010/main" val="1465983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Future Potential</a:t>
            </a:r>
            <a:endParaRPr lang="en-AU" dirty="0"/>
          </a:p>
        </p:txBody>
      </p:sp>
    </p:spTree>
    <p:extLst>
      <p:ext uri="{BB962C8B-B14F-4D97-AF65-F5344CB8AC3E}">
        <p14:creationId xmlns:p14="http://schemas.microsoft.com/office/powerpoint/2010/main" val="3760878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Tree>
    <p:extLst>
      <p:ext uri="{BB962C8B-B14F-4D97-AF65-F5344CB8AC3E}">
        <p14:creationId xmlns:p14="http://schemas.microsoft.com/office/powerpoint/2010/main" val="3882887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Tree>
    <p:extLst>
      <p:ext uri="{BB962C8B-B14F-4D97-AF65-F5344CB8AC3E}">
        <p14:creationId xmlns:p14="http://schemas.microsoft.com/office/powerpoint/2010/main" val="2280845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24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Personal Evolution</a:t>
            </a:r>
            <a:endParaRPr lang="en-AU" dirty="0"/>
          </a:p>
        </p:txBody>
      </p:sp>
      <p:graphicFrame>
        <p:nvGraphicFramePr>
          <p:cNvPr id="5" name="Diagram 4"/>
          <p:cNvGraphicFramePr/>
          <p:nvPr/>
        </p:nvGraphicFramePr>
        <p:xfrm>
          <a:off x="750247" y="1174997"/>
          <a:ext cx="8093501"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750247" y="3043451"/>
            <a:ext cx="1160440" cy="368489"/>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400" dirty="0" smtClean="0">
                <a:solidFill>
                  <a:schemeClr val="tx2">
                    <a:lumMod val="50000"/>
                  </a:schemeClr>
                </a:solidFill>
                <a:latin typeface="Calibri" panose="020F0502020204030204" pitchFamily="34" charset="0"/>
              </a:rPr>
              <a:t>My Parents</a:t>
            </a:r>
            <a:endParaRPr lang="en-AU" sz="1400" dirty="0" smtClean="0">
              <a:solidFill>
                <a:schemeClr val="tx2">
                  <a:lumMod val="50000"/>
                </a:schemeClr>
              </a:solidFill>
              <a:latin typeface="Calibri" panose="020F0502020204030204" pitchFamily="34" charset="0"/>
            </a:endParaRPr>
          </a:p>
        </p:txBody>
      </p:sp>
      <p:sp>
        <p:nvSpPr>
          <p:cNvPr id="7" name="Rectangle 6"/>
          <p:cNvSpPr/>
          <p:nvPr/>
        </p:nvSpPr>
        <p:spPr>
          <a:xfrm>
            <a:off x="2417548" y="2674962"/>
            <a:ext cx="1160440" cy="368489"/>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400" dirty="0" smtClean="0">
                <a:solidFill>
                  <a:schemeClr val="tx2">
                    <a:lumMod val="50000"/>
                  </a:schemeClr>
                </a:solidFill>
                <a:latin typeface="Calibri" panose="020F0502020204030204" pitchFamily="34" charset="0"/>
              </a:rPr>
              <a:t>My Teachers</a:t>
            </a:r>
            <a:endParaRPr lang="en-AU" sz="1400" dirty="0">
              <a:solidFill>
                <a:schemeClr val="tx2">
                  <a:lumMod val="50000"/>
                </a:schemeClr>
              </a:solidFill>
              <a:latin typeface="Calibri" panose="020F0502020204030204" pitchFamily="34" charset="0"/>
            </a:endParaRPr>
          </a:p>
        </p:txBody>
      </p:sp>
      <p:sp>
        <p:nvSpPr>
          <p:cNvPr id="8" name="Rectangle 7"/>
          <p:cNvSpPr/>
          <p:nvPr/>
        </p:nvSpPr>
        <p:spPr>
          <a:xfrm>
            <a:off x="4103994" y="1986071"/>
            <a:ext cx="1160440" cy="6343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400" dirty="0">
                <a:solidFill>
                  <a:schemeClr val="tx2">
                    <a:lumMod val="50000"/>
                  </a:schemeClr>
                </a:solidFill>
                <a:latin typeface="Calibri" panose="020F0502020204030204" pitchFamily="34" charset="0"/>
              </a:rPr>
              <a:t>My colleagues/My family</a:t>
            </a:r>
          </a:p>
        </p:txBody>
      </p:sp>
      <p:sp>
        <p:nvSpPr>
          <p:cNvPr id="9" name="Rectangle 8"/>
          <p:cNvSpPr/>
          <p:nvPr/>
        </p:nvSpPr>
        <p:spPr>
          <a:xfrm>
            <a:off x="7354435" y="1228944"/>
            <a:ext cx="1448369" cy="579707"/>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400" dirty="0">
                <a:solidFill>
                  <a:schemeClr val="tx2">
                    <a:lumMod val="50000"/>
                  </a:schemeClr>
                </a:solidFill>
                <a:latin typeface="Calibri" panose="020F0502020204030204" pitchFamily="34" charset="0"/>
              </a:rPr>
              <a:t>My Global Network</a:t>
            </a:r>
          </a:p>
        </p:txBody>
      </p:sp>
      <p:sp>
        <p:nvSpPr>
          <p:cNvPr id="10" name="Rectangle 9"/>
          <p:cNvSpPr/>
          <p:nvPr/>
        </p:nvSpPr>
        <p:spPr>
          <a:xfrm>
            <a:off x="5748457" y="1551744"/>
            <a:ext cx="1238343" cy="652367"/>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400" dirty="0">
                <a:solidFill>
                  <a:schemeClr val="tx2">
                    <a:lumMod val="50000"/>
                  </a:schemeClr>
                </a:solidFill>
                <a:latin typeface="Calibri" panose="020F0502020204030204" pitchFamily="34" charset="0"/>
              </a:rPr>
              <a:t>My Distributed teams</a:t>
            </a:r>
          </a:p>
        </p:txBody>
      </p:sp>
      <p:cxnSp>
        <p:nvCxnSpPr>
          <p:cNvPr id="14" name="Straight Connector 13"/>
          <p:cNvCxnSpPr/>
          <p:nvPr/>
        </p:nvCxnSpPr>
        <p:spPr>
          <a:xfrm>
            <a:off x="2278322" y="3043451"/>
            <a:ext cx="14503" cy="1787856"/>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46478" y="2674962"/>
            <a:ext cx="0" cy="2156345"/>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650741" y="2303221"/>
            <a:ext cx="0" cy="2495727"/>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280514" y="1808651"/>
            <a:ext cx="0" cy="3022656"/>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777905" y="4831308"/>
            <a:ext cx="1187355" cy="294492"/>
          </a:xfrm>
          <a:prstGeom prst="rect">
            <a:avLst/>
          </a:prstGeom>
          <a:solidFill>
            <a:schemeClr val="accent5"/>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200" b="1" dirty="0" smtClean="0">
                <a:solidFill>
                  <a:schemeClr val="bg1"/>
                </a:solidFill>
                <a:latin typeface="Calibri" panose="020F0502020204030204" pitchFamily="34" charset="0"/>
              </a:rPr>
              <a:t>Local</a:t>
            </a:r>
            <a:endParaRPr lang="en-AU" sz="1200" b="1" dirty="0" smtClean="0">
              <a:solidFill>
                <a:schemeClr val="bg1"/>
              </a:solidFill>
              <a:latin typeface="Calibri" panose="020F0502020204030204" pitchFamily="34" charset="0"/>
            </a:endParaRPr>
          </a:p>
        </p:txBody>
      </p:sp>
      <p:sp>
        <p:nvSpPr>
          <p:cNvPr id="19" name="Rectangle 18"/>
          <p:cNvSpPr/>
          <p:nvPr/>
        </p:nvSpPr>
        <p:spPr>
          <a:xfrm>
            <a:off x="3407392" y="4831308"/>
            <a:ext cx="1187355" cy="294492"/>
          </a:xfrm>
          <a:prstGeom prst="rect">
            <a:avLst/>
          </a:prstGeom>
          <a:solidFill>
            <a:schemeClr val="accent5"/>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200" dirty="0" smtClean="0">
                <a:solidFill>
                  <a:schemeClr val="bg1"/>
                </a:solidFill>
                <a:latin typeface="Calibri" panose="020F0502020204030204" pitchFamily="34" charset="0"/>
              </a:rPr>
              <a:t>National</a:t>
            </a:r>
            <a:endParaRPr lang="en-AU" sz="1200" dirty="0" smtClean="0">
              <a:solidFill>
                <a:schemeClr val="bg1"/>
              </a:solidFill>
              <a:latin typeface="Calibri" panose="020F0502020204030204" pitchFamily="34" charset="0"/>
            </a:endParaRPr>
          </a:p>
        </p:txBody>
      </p:sp>
      <p:sp>
        <p:nvSpPr>
          <p:cNvPr id="20" name="Rectangle 19"/>
          <p:cNvSpPr/>
          <p:nvPr/>
        </p:nvSpPr>
        <p:spPr>
          <a:xfrm>
            <a:off x="5098386" y="4831308"/>
            <a:ext cx="1187355" cy="294492"/>
          </a:xfrm>
          <a:prstGeom prst="rect">
            <a:avLst/>
          </a:prstGeom>
          <a:solidFill>
            <a:schemeClr val="accent5"/>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200" dirty="0">
                <a:solidFill>
                  <a:schemeClr val="bg1"/>
                </a:solidFill>
                <a:latin typeface="Calibri" panose="020F0502020204030204" pitchFamily="34" charset="0"/>
              </a:rPr>
              <a:t>International</a:t>
            </a:r>
          </a:p>
        </p:txBody>
      </p:sp>
      <p:sp>
        <p:nvSpPr>
          <p:cNvPr id="21" name="Rectangle 20"/>
          <p:cNvSpPr/>
          <p:nvPr/>
        </p:nvSpPr>
        <p:spPr>
          <a:xfrm>
            <a:off x="6706165" y="4831308"/>
            <a:ext cx="1187355" cy="294492"/>
          </a:xfrm>
          <a:prstGeom prst="rect">
            <a:avLst/>
          </a:prstGeom>
          <a:solidFill>
            <a:schemeClr val="accent5"/>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200" dirty="0">
                <a:solidFill>
                  <a:schemeClr val="bg1"/>
                </a:solidFill>
                <a:latin typeface="Calibri" panose="020F0502020204030204" pitchFamily="34" charset="0"/>
              </a:rPr>
              <a:t>Global</a:t>
            </a:r>
          </a:p>
        </p:txBody>
      </p:sp>
      <p:sp>
        <p:nvSpPr>
          <p:cNvPr id="27" name="Rectangle 26"/>
          <p:cNvSpPr/>
          <p:nvPr/>
        </p:nvSpPr>
        <p:spPr>
          <a:xfrm>
            <a:off x="966247" y="4382787"/>
            <a:ext cx="1310751" cy="37090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smtClean="0">
                <a:solidFill>
                  <a:schemeClr val="tx2">
                    <a:lumMod val="50000"/>
                  </a:schemeClr>
                </a:solidFill>
                <a:latin typeface="Calibri" panose="020F0502020204030204" pitchFamily="34" charset="0"/>
              </a:rPr>
              <a:t>Human Values</a:t>
            </a:r>
          </a:p>
          <a:p>
            <a:pPr algn="ctr"/>
            <a:r>
              <a:rPr lang="en-AU" sz="1000" dirty="0" smtClean="0">
                <a:solidFill>
                  <a:schemeClr val="tx2">
                    <a:lumMod val="50000"/>
                  </a:schemeClr>
                </a:solidFill>
                <a:latin typeface="Calibri" panose="020F0502020204030204" pitchFamily="34" charset="0"/>
              </a:rPr>
              <a:t>Collaboration</a:t>
            </a:r>
            <a:endParaRPr lang="en-AU" sz="1000" dirty="0" smtClean="0">
              <a:solidFill>
                <a:schemeClr val="tx2">
                  <a:lumMod val="50000"/>
                </a:schemeClr>
              </a:solidFill>
              <a:latin typeface="Calibri" panose="020F0502020204030204" pitchFamily="34" charset="0"/>
            </a:endParaRPr>
          </a:p>
        </p:txBody>
      </p:sp>
      <p:sp>
        <p:nvSpPr>
          <p:cNvPr id="28" name="Rectangle 27"/>
          <p:cNvSpPr/>
          <p:nvPr/>
        </p:nvSpPr>
        <p:spPr>
          <a:xfrm>
            <a:off x="2411674" y="4368494"/>
            <a:ext cx="1518978" cy="37090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smtClean="0">
                <a:solidFill>
                  <a:schemeClr val="tx2">
                    <a:lumMod val="50000"/>
                  </a:schemeClr>
                </a:solidFill>
                <a:latin typeface="Calibri" panose="020F0502020204030204" pitchFamily="34" charset="0"/>
              </a:rPr>
              <a:t>Academic Excellence</a:t>
            </a:r>
          </a:p>
          <a:p>
            <a:pPr algn="ctr"/>
            <a:r>
              <a:rPr lang="en-AU" sz="1000" dirty="0" smtClean="0">
                <a:solidFill>
                  <a:schemeClr val="tx2">
                    <a:lumMod val="50000"/>
                  </a:schemeClr>
                </a:solidFill>
                <a:latin typeface="Calibri" panose="020F0502020204030204" pitchFamily="34" charset="0"/>
              </a:rPr>
              <a:t>Setting targets for future</a:t>
            </a:r>
            <a:endParaRPr lang="en-AU" sz="1000" dirty="0" smtClean="0">
              <a:solidFill>
                <a:schemeClr val="tx2">
                  <a:lumMod val="50000"/>
                </a:schemeClr>
              </a:solidFill>
              <a:latin typeface="Calibri" panose="020F0502020204030204" pitchFamily="34" charset="0"/>
            </a:endParaRPr>
          </a:p>
        </p:txBody>
      </p:sp>
      <p:sp>
        <p:nvSpPr>
          <p:cNvPr id="29" name="Rectangle 28"/>
          <p:cNvSpPr/>
          <p:nvPr/>
        </p:nvSpPr>
        <p:spPr>
          <a:xfrm>
            <a:off x="4093191" y="4366491"/>
            <a:ext cx="1545705" cy="37090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smtClean="0">
                <a:solidFill>
                  <a:schemeClr val="tx2">
                    <a:lumMod val="50000"/>
                  </a:schemeClr>
                </a:solidFill>
                <a:latin typeface="Calibri" panose="020F0502020204030204" pitchFamily="34" charset="0"/>
              </a:rPr>
              <a:t>Sharin</a:t>
            </a:r>
            <a:r>
              <a:rPr lang="en-AU" sz="1000" dirty="0" smtClean="0">
                <a:solidFill>
                  <a:schemeClr val="tx2">
                    <a:lumMod val="50000"/>
                  </a:schemeClr>
                </a:solidFill>
                <a:latin typeface="Calibri" panose="020F0502020204030204" pitchFamily="34" charset="0"/>
              </a:rPr>
              <a:t>g Success !</a:t>
            </a:r>
            <a:endParaRPr lang="en-AU" sz="1000" dirty="0" smtClean="0">
              <a:solidFill>
                <a:schemeClr val="tx2">
                  <a:lumMod val="50000"/>
                </a:schemeClr>
              </a:solidFill>
              <a:latin typeface="Calibri" panose="020F0502020204030204" pitchFamily="34" charset="0"/>
            </a:endParaRPr>
          </a:p>
          <a:p>
            <a:pPr algn="ctr"/>
            <a:r>
              <a:rPr lang="en-AU" sz="1000" dirty="0" smtClean="0">
                <a:solidFill>
                  <a:schemeClr val="tx2">
                    <a:lumMod val="50000"/>
                  </a:schemeClr>
                </a:solidFill>
                <a:latin typeface="Calibri" panose="020F0502020204030204" pitchFamily="34" charset="0"/>
              </a:rPr>
              <a:t>All-round performance</a:t>
            </a:r>
            <a:endParaRPr lang="en-AU" sz="1000" dirty="0" smtClean="0">
              <a:solidFill>
                <a:schemeClr val="tx2">
                  <a:lumMod val="50000"/>
                </a:schemeClr>
              </a:solidFill>
              <a:latin typeface="Calibri" panose="020F0502020204030204" pitchFamily="34" charset="0"/>
            </a:endParaRPr>
          </a:p>
        </p:txBody>
      </p:sp>
      <p:sp>
        <p:nvSpPr>
          <p:cNvPr id="30" name="Rectangle 29"/>
          <p:cNvSpPr/>
          <p:nvPr/>
        </p:nvSpPr>
        <p:spPr>
          <a:xfrm>
            <a:off x="5734809" y="4148919"/>
            <a:ext cx="1545705" cy="5836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smtClean="0">
                <a:solidFill>
                  <a:schemeClr val="tx2">
                    <a:lumMod val="50000"/>
                  </a:schemeClr>
                </a:solidFill>
                <a:latin typeface="Calibri" panose="020F0502020204030204" pitchFamily="34" charset="0"/>
              </a:rPr>
              <a:t>Strive for excellence!</a:t>
            </a:r>
          </a:p>
          <a:p>
            <a:pPr algn="ctr"/>
            <a:r>
              <a:rPr lang="en-AU" sz="1000" dirty="0" smtClean="0">
                <a:solidFill>
                  <a:schemeClr val="tx2">
                    <a:lumMod val="50000"/>
                  </a:schemeClr>
                </a:solidFill>
                <a:latin typeface="Calibri" panose="020F0502020204030204" pitchFamily="34" charset="0"/>
              </a:rPr>
              <a:t>Cultural Adoption!</a:t>
            </a:r>
          </a:p>
          <a:p>
            <a:pPr algn="ctr"/>
            <a:r>
              <a:rPr lang="en-AU" sz="1000" dirty="0" smtClean="0">
                <a:solidFill>
                  <a:schemeClr val="tx2">
                    <a:lumMod val="50000"/>
                  </a:schemeClr>
                </a:solidFill>
                <a:latin typeface="Calibri" panose="020F0502020204030204" pitchFamily="34" charset="0"/>
              </a:rPr>
              <a:t>Multi dimensional roles</a:t>
            </a:r>
            <a:endParaRPr lang="en-AU" sz="1000" dirty="0" smtClean="0">
              <a:solidFill>
                <a:schemeClr val="tx2">
                  <a:lumMod val="50000"/>
                </a:schemeClr>
              </a:solidFill>
              <a:latin typeface="Calibri" panose="020F0502020204030204" pitchFamily="34" charset="0"/>
            </a:endParaRPr>
          </a:p>
        </p:txBody>
      </p:sp>
      <p:sp>
        <p:nvSpPr>
          <p:cNvPr id="31" name="Rectangle 30"/>
          <p:cNvSpPr/>
          <p:nvPr/>
        </p:nvSpPr>
        <p:spPr>
          <a:xfrm>
            <a:off x="7354009" y="4053385"/>
            <a:ext cx="1518978" cy="67922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smtClean="0">
                <a:solidFill>
                  <a:schemeClr val="tx2">
                    <a:lumMod val="50000"/>
                  </a:schemeClr>
                </a:solidFill>
                <a:latin typeface="Calibri" panose="020F0502020204030204" pitchFamily="34" charset="0"/>
              </a:rPr>
              <a:t>Sharing Knowledge</a:t>
            </a:r>
          </a:p>
          <a:p>
            <a:pPr algn="ctr"/>
            <a:r>
              <a:rPr lang="en-AU" sz="1000" dirty="0" smtClean="0">
                <a:solidFill>
                  <a:schemeClr val="tx2">
                    <a:lumMod val="50000"/>
                  </a:schemeClr>
                </a:solidFill>
                <a:latin typeface="Calibri" panose="020F0502020204030204" pitchFamily="34" charset="0"/>
              </a:rPr>
              <a:t>Global citizen</a:t>
            </a:r>
          </a:p>
          <a:p>
            <a:pPr algn="ctr"/>
            <a:r>
              <a:rPr lang="en-AU" sz="1000" dirty="0" smtClean="0">
                <a:solidFill>
                  <a:schemeClr val="tx2">
                    <a:lumMod val="50000"/>
                  </a:schemeClr>
                </a:solidFill>
                <a:latin typeface="Calibri" panose="020F0502020204030204" pitchFamily="34" charset="0"/>
              </a:rPr>
              <a:t>Championing Change</a:t>
            </a:r>
          </a:p>
          <a:p>
            <a:pPr algn="ctr"/>
            <a:r>
              <a:rPr lang="en-AU" sz="1000" dirty="0" smtClean="0">
                <a:solidFill>
                  <a:schemeClr val="tx2">
                    <a:lumMod val="50000"/>
                  </a:schemeClr>
                </a:solidFill>
                <a:latin typeface="Calibri" panose="020F0502020204030204" pitchFamily="34" charset="0"/>
              </a:rPr>
              <a:t>Developing leaders</a:t>
            </a:r>
            <a:endParaRPr lang="en-AU" sz="1000" dirty="0" smtClean="0">
              <a:solidFill>
                <a:schemeClr val="tx2">
                  <a:lumMod val="50000"/>
                </a:schemeClr>
              </a:solidFill>
              <a:latin typeface="Calibri" panose="020F0502020204030204" pitchFamily="34" charset="0"/>
            </a:endParaRPr>
          </a:p>
        </p:txBody>
      </p:sp>
      <p:pic>
        <p:nvPicPr>
          <p:cNvPr id="47" name="Picture 46"/>
          <p:cNvPicPr>
            <a:picLocks noChangeAspect="1"/>
          </p:cNvPicPr>
          <p:nvPr/>
        </p:nvPicPr>
        <p:blipFill>
          <a:blip r:embed="rId7"/>
          <a:stretch>
            <a:fillRect/>
          </a:stretch>
        </p:blipFill>
        <p:spPr>
          <a:xfrm>
            <a:off x="497029" y="1327532"/>
            <a:ext cx="1666875" cy="1638300"/>
          </a:xfrm>
          <a:prstGeom prst="rect">
            <a:avLst/>
          </a:prstGeom>
        </p:spPr>
      </p:pic>
    </p:spTree>
    <p:extLst>
      <p:ext uri="{BB962C8B-B14F-4D97-AF65-F5344CB8AC3E}">
        <p14:creationId xmlns:p14="http://schemas.microsoft.com/office/powerpoint/2010/main" val="1686104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249" y="801048"/>
            <a:ext cx="2531375" cy="33751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432" y="1404567"/>
            <a:ext cx="2332985" cy="350585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8441" y="491319"/>
            <a:ext cx="3366448" cy="252483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4226" y="3841632"/>
            <a:ext cx="1889147" cy="251886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0251" y="4732998"/>
            <a:ext cx="2893326" cy="1627496"/>
          </a:xfrm>
          <a:prstGeom prst="rect">
            <a:avLst/>
          </a:prstGeom>
        </p:spPr>
      </p:pic>
      <p:sp>
        <p:nvSpPr>
          <p:cNvPr id="11" name="Rectangle 10"/>
          <p:cNvSpPr/>
          <p:nvPr/>
        </p:nvSpPr>
        <p:spPr>
          <a:xfrm>
            <a:off x="3501432" y="955343"/>
            <a:ext cx="2332985" cy="449224"/>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200" dirty="0" smtClean="0">
                <a:solidFill>
                  <a:schemeClr val="tx2">
                    <a:lumMod val="50000"/>
                  </a:schemeClr>
                </a:solidFill>
              </a:rPr>
              <a:t>With premier of Victoria, launch of SMAC lab</a:t>
            </a:r>
            <a:endParaRPr lang="en-AU" sz="1200" dirty="0" smtClean="0">
              <a:solidFill>
                <a:schemeClr val="tx2">
                  <a:lumMod val="50000"/>
                </a:schemeClr>
              </a:solidFill>
            </a:endParaRPr>
          </a:p>
        </p:txBody>
      </p:sp>
      <p:sp>
        <p:nvSpPr>
          <p:cNvPr id="12" name="Rectangle 11"/>
          <p:cNvSpPr/>
          <p:nvPr/>
        </p:nvSpPr>
        <p:spPr>
          <a:xfrm>
            <a:off x="6108441" y="163773"/>
            <a:ext cx="3366448" cy="32754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400" dirty="0" smtClean="0">
                <a:solidFill>
                  <a:schemeClr val="tx2">
                    <a:lumMod val="50000"/>
                  </a:schemeClr>
                </a:solidFill>
              </a:rPr>
              <a:t>Partnership with </a:t>
            </a:r>
            <a:r>
              <a:rPr lang="en-AU" sz="1400" dirty="0" err="1" smtClean="0">
                <a:solidFill>
                  <a:schemeClr val="tx2">
                    <a:lumMod val="50000"/>
                  </a:schemeClr>
                </a:solidFill>
              </a:rPr>
              <a:t>Blockchain</a:t>
            </a:r>
            <a:r>
              <a:rPr lang="en-AU" sz="1400" dirty="0" smtClean="0">
                <a:solidFill>
                  <a:schemeClr val="tx2">
                    <a:lumMod val="50000"/>
                  </a:schemeClr>
                </a:solidFill>
              </a:rPr>
              <a:t> Group</a:t>
            </a:r>
            <a:endParaRPr lang="en-AU" sz="1400" dirty="0" smtClean="0">
              <a:solidFill>
                <a:schemeClr val="tx2">
                  <a:lumMod val="50000"/>
                </a:schemeClr>
              </a:solidFill>
            </a:endParaRPr>
          </a:p>
        </p:txBody>
      </p:sp>
      <p:sp>
        <p:nvSpPr>
          <p:cNvPr id="13" name="Rectangle 12"/>
          <p:cNvSpPr/>
          <p:nvPr/>
        </p:nvSpPr>
        <p:spPr>
          <a:xfrm>
            <a:off x="6142272" y="3323017"/>
            <a:ext cx="2640841" cy="518615"/>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400" dirty="0" smtClean="0">
                <a:solidFill>
                  <a:schemeClr val="tx2">
                    <a:lumMod val="50000"/>
                  </a:schemeClr>
                </a:solidFill>
              </a:rPr>
              <a:t>Innovation of the year 2016</a:t>
            </a:r>
          </a:p>
          <a:p>
            <a:pPr algn="ctr"/>
            <a:r>
              <a:rPr lang="en-AU" sz="1400" dirty="0" err="1" smtClean="0">
                <a:solidFill>
                  <a:schemeClr val="tx2">
                    <a:lumMod val="50000"/>
                  </a:schemeClr>
                </a:solidFill>
              </a:rPr>
              <a:t>Capgemini</a:t>
            </a:r>
            <a:r>
              <a:rPr lang="en-AU" sz="1400" dirty="0" smtClean="0">
                <a:solidFill>
                  <a:schemeClr val="tx2">
                    <a:lumMod val="50000"/>
                  </a:schemeClr>
                </a:solidFill>
              </a:rPr>
              <a:t> APAC chairman</a:t>
            </a:r>
            <a:endParaRPr lang="en-AU" sz="1400" dirty="0" smtClean="0">
              <a:solidFill>
                <a:schemeClr val="tx2">
                  <a:lumMod val="50000"/>
                </a:schemeClr>
              </a:solidFill>
            </a:endParaRPr>
          </a:p>
        </p:txBody>
      </p:sp>
      <p:sp>
        <p:nvSpPr>
          <p:cNvPr id="15" name="Rectangle 14"/>
          <p:cNvSpPr/>
          <p:nvPr/>
        </p:nvSpPr>
        <p:spPr>
          <a:xfrm>
            <a:off x="498638" y="4320547"/>
            <a:ext cx="2332985" cy="449224"/>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200" dirty="0" smtClean="0">
                <a:solidFill>
                  <a:schemeClr val="tx2">
                    <a:lumMod val="50000"/>
                  </a:schemeClr>
                </a:solidFill>
              </a:rPr>
              <a:t>VP event 2016 - Panel</a:t>
            </a:r>
            <a:endParaRPr lang="en-AU" sz="1200" dirty="0" smtClean="0">
              <a:solidFill>
                <a:schemeClr val="tx2">
                  <a:lumMod val="50000"/>
                </a:schemeClr>
              </a:solidFill>
            </a:endParaRPr>
          </a:p>
        </p:txBody>
      </p:sp>
    </p:spTree>
    <p:extLst>
      <p:ext uri="{BB962C8B-B14F-4D97-AF65-F5344CB8AC3E}">
        <p14:creationId xmlns:p14="http://schemas.microsoft.com/office/powerpoint/2010/main" val="3414629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320" y="615642"/>
            <a:ext cx="4243317" cy="238686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07370">
            <a:off x="609186" y="3408004"/>
            <a:ext cx="2985554" cy="22391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2104" y="5053786"/>
            <a:ext cx="4809692" cy="151242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3737" y="615642"/>
            <a:ext cx="3648501" cy="2736376"/>
          </a:xfrm>
          <a:prstGeom prst="rect">
            <a:avLst/>
          </a:prstGeom>
        </p:spPr>
      </p:pic>
      <p:sp>
        <p:nvSpPr>
          <p:cNvPr id="8" name="Rectangle 7"/>
          <p:cNvSpPr/>
          <p:nvPr/>
        </p:nvSpPr>
        <p:spPr>
          <a:xfrm>
            <a:off x="3167060" y="3594084"/>
            <a:ext cx="2640841" cy="518615"/>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400" dirty="0" smtClean="0">
                <a:solidFill>
                  <a:schemeClr val="tx2">
                    <a:lumMod val="50000"/>
                  </a:schemeClr>
                </a:solidFill>
              </a:rPr>
              <a:t>Fintech event Melbourne- Panel</a:t>
            </a:r>
            <a:endParaRPr lang="en-AU" sz="1400" dirty="0" smtClean="0">
              <a:solidFill>
                <a:schemeClr val="tx2">
                  <a:lumMod val="50000"/>
                </a:schemeClr>
              </a:solidFill>
            </a:endParaRPr>
          </a:p>
        </p:txBody>
      </p:sp>
      <p:sp>
        <p:nvSpPr>
          <p:cNvPr id="9" name="Rectangle 8"/>
          <p:cNvSpPr/>
          <p:nvPr/>
        </p:nvSpPr>
        <p:spPr>
          <a:xfrm>
            <a:off x="6067566" y="688603"/>
            <a:ext cx="2640841" cy="518615"/>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400" dirty="0" smtClean="0">
                <a:solidFill>
                  <a:schemeClr val="tx2">
                    <a:lumMod val="50000"/>
                  </a:schemeClr>
                </a:solidFill>
              </a:rPr>
              <a:t>NSE </a:t>
            </a:r>
            <a:r>
              <a:rPr lang="en-AU" sz="1400" dirty="0" err="1" smtClean="0">
                <a:solidFill>
                  <a:schemeClr val="tx2">
                    <a:lumMod val="50000"/>
                  </a:schemeClr>
                </a:solidFill>
              </a:rPr>
              <a:t>Blockchain</a:t>
            </a:r>
            <a:r>
              <a:rPr lang="en-AU" sz="1400" dirty="0" smtClean="0">
                <a:solidFill>
                  <a:schemeClr val="tx2">
                    <a:lumMod val="50000"/>
                  </a:schemeClr>
                </a:solidFill>
              </a:rPr>
              <a:t> event</a:t>
            </a:r>
            <a:endParaRPr lang="en-AU" sz="1400" dirty="0" smtClean="0">
              <a:solidFill>
                <a:schemeClr val="tx2">
                  <a:lumMod val="50000"/>
                </a:schemeClr>
              </a:solidFill>
            </a:endParaRPr>
          </a:p>
        </p:txBody>
      </p:sp>
      <p:sp>
        <p:nvSpPr>
          <p:cNvPr id="10" name="Rectangle 9"/>
          <p:cNvSpPr/>
          <p:nvPr/>
        </p:nvSpPr>
        <p:spPr>
          <a:xfrm>
            <a:off x="1071765" y="644949"/>
            <a:ext cx="2640841" cy="518615"/>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400" dirty="0" smtClean="0">
                <a:solidFill>
                  <a:schemeClr val="tx2">
                    <a:lumMod val="50000"/>
                  </a:schemeClr>
                </a:solidFill>
              </a:rPr>
              <a:t>NSE </a:t>
            </a:r>
            <a:r>
              <a:rPr lang="en-AU" sz="1400" dirty="0" err="1" smtClean="0">
                <a:solidFill>
                  <a:schemeClr val="tx2">
                    <a:lumMod val="50000"/>
                  </a:schemeClr>
                </a:solidFill>
              </a:rPr>
              <a:t>Blockchain</a:t>
            </a:r>
            <a:r>
              <a:rPr lang="en-AU" sz="1400" dirty="0" smtClean="0">
                <a:solidFill>
                  <a:schemeClr val="tx2">
                    <a:lumMod val="50000"/>
                  </a:schemeClr>
                </a:solidFill>
              </a:rPr>
              <a:t> event</a:t>
            </a:r>
            <a:endParaRPr lang="en-AU" sz="1400" dirty="0" smtClean="0">
              <a:solidFill>
                <a:schemeClr val="tx2">
                  <a:lumMod val="50000"/>
                </a:schemeClr>
              </a:solidFill>
            </a:endParaRPr>
          </a:p>
        </p:txBody>
      </p:sp>
    </p:spTree>
    <p:extLst>
      <p:ext uri="{BB962C8B-B14F-4D97-AF65-F5344CB8AC3E}">
        <p14:creationId xmlns:p14="http://schemas.microsoft.com/office/powerpoint/2010/main" val="3196279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8734" y="262718"/>
            <a:ext cx="2405494" cy="427857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3219" y="423079"/>
            <a:ext cx="3116807" cy="415574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719618"/>
            <a:ext cx="4703928" cy="352794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1089" y="5001901"/>
            <a:ext cx="2730402" cy="1359776"/>
          </a:xfrm>
          <a:prstGeom prst="rect">
            <a:avLst/>
          </a:prstGeom>
        </p:spPr>
      </p:pic>
      <p:sp>
        <p:nvSpPr>
          <p:cNvPr id="8" name="Rectangle 7"/>
          <p:cNvSpPr/>
          <p:nvPr/>
        </p:nvSpPr>
        <p:spPr>
          <a:xfrm>
            <a:off x="1024101" y="1201003"/>
            <a:ext cx="2640841" cy="518615"/>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400" dirty="0" smtClean="0">
                <a:solidFill>
                  <a:schemeClr val="tx2">
                    <a:lumMod val="50000"/>
                  </a:schemeClr>
                </a:solidFill>
              </a:rPr>
              <a:t>With Group CTO network</a:t>
            </a:r>
            <a:endParaRPr lang="en-AU" sz="1400" dirty="0" smtClean="0">
              <a:solidFill>
                <a:schemeClr val="tx2">
                  <a:lumMod val="50000"/>
                </a:schemeClr>
              </a:solidFill>
            </a:endParaRPr>
          </a:p>
        </p:txBody>
      </p:sp>
      <p:sp>
        <p:nvSpPr>
          <p:cNvPr id="9" name="Rectangle 8"/>
          <p:cNvSpPr/>
          <p:nvPr/>
        </p:nvSpPr>
        <p:spPr>
          <a:xfrm>
            <a:off x="5829684" y="4380929"/>
            <a:ext cx="2640841" cy="518615"/>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400" dirty="0" smtClean="0">
                <a:solidFill>
                  <a:schemeClr val="tx2">
                    <a:lumMod val="50000"/>
                  </a:schemeClr>
                </a:solidFill>
              </a:rPr>
              <a:t>On Sales Webcast</a:t>
            </a:r>
            <a:endParaRPr lang="en-AU" sz="1400" dirty="0" smtClean="0">
              <a:solidFill>
                <a:schemeClr val="tx2">
                  <a:lumMod val="50000"/>
                </a:schemeClr>
              </a:solidFill>
            </a:endParaRPr>
          </a:p>
        </p:txBody>
      </p:sp>
      <p:sp>
        <p:nvSpPr>
          <p:cNvPr id="10" name="Rectangle 9"/>
          <p:cNvSpPr/>
          <p:nvPr/>
        </p:nvSpPr>
        <p:spPr>
          <a:xfrm>
            <a:off x="6611201" y="423079"/>
            <a:ext cx="2640841" cy="518615"/>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400" dirty="0" smtClean="0">
                <a:solidFill>
                  <a:schemeClr val="tx2">
                    <a:lumMod val="50000"/>
                  </a:schemeClr>
                </a:solidFill>
              </a:rPr>
              <a:t>AIE Centre Toronto</a:t>
            </a:r>
            <a:r>
              <a:rPr lang="en-AU" sz="1400" dirty="0" smtClean="0">
                <a:solidFill>
                  <a:schemeClr val="tx2">
                    <a:lumMod val="50000"/>
                  </a:schemeClr>
                </a:solidFill>
              </a:rPr>
              <a:t> launch</a:t>
            </a:r>
            <a:endParaRPr lang="en-AU" sz="1400" dirty="0" smtClean="0">
              <a:solidFill>
                <a:schemeClr val="tx2">
                  <a:lumMod val="50000"/>
                </a:schemeClr>
              </a:solidFill>
            </a:endParaRPr>
          </a:p>
        </p:txBody>
      </p:sp>
      <p:sp>
        <p:nvSpPr>
          <p:cNvPr id="11" name="Rectangle 10"/>
          <p:cNvSpPr/>
          <p:nvPr/>
        </p:nvSpPr>
        <p:spPr>
          <a:xfrm>
            <a:off x="3732376" y="95532"/>
            <a:ext cx="2640841" cy="518615"/>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400" dirty="0" smtClean="0">
                <a:solidFill>
                  <a:schemeClr val="tx2">
                    <a:lumMod val="50000"/>
                  </a:schemeClr>
                </a:solidFill>
              </a:rPr>
              <a:t>Fintech insights to VP’s</a:t>
            </a:r>
            <a:endParaRPr lang="en-AU" sz="1400" dirty="0" smtClean="0">
              <a:solidFill>
                <a:schemeClr val="tx2">
                  <a:lumMod val="50000"/>
                </a:schemeClr>
              </a:solidFill>
            </a:endParaRPr>
          </a:p>
        </p:txBody>
      </p:sp>
    </p:spTree>
    <p:extLst>
      <p:ext uri="{BB962C8B-B14F-4D97-AF65-F5344CB8AC3E}">
        <p14:creationId xmlns:p14="http://schemas.microsoft.com/office/powerpoint/2010/main" val="1419765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832513"/>
          </a:xfrm>
        </p:spPr>
        <p:txBody>
          <a:bodyPr>
            <a:normAutofit/>
          </a:bodyPr>
          <a:lstStyle/>
          <a:p>
            <a:r>
              <a:rPr lang="en-US" b="1" dirty="0" smtClean="0"/>
              <a:t>Watashi </a:t>
            </a:r>
            <a:r>
              <a:rPr lang="en-US" b="1" dirty="0"/>
              <a:t>wa dare ka (私は誰か</a:t>
            </a:r>
            <a:r>
              <a:rPr lang="en-US" dirty="0" smtClean="0"/>
              <a:t>) </a:t>
            </a:r>
            <a:r>
              <a:rPr lang="en-US" dirty="0" smtClean="0"/>
              <a:t> </a:t>
            </a:r>
            <a:r>
              <a:rPr lang="en-US" sz="2700" b="1" dirty="0" smtClean="0"/>
              <a:t>Who </a:t>
            </a:r>
            <a:r>
              <a:rPr lang="en-US" sz="2700" b="1" dirty="0"/>
              <a:t>am I</a:t>
            </a:r>
            <a:r>
              <a:rPr lang="en-US" sz="2700" b="1" dirty="0" smtClean="0"/>
              <a:t>?</a:t>
            </a:r>
            <a:endParaRPr lang="en-US" sz="2700" b="1"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978422" y="1431242"/>
            <a:ext cx="3587750" cy="4525963"/>
          </a:xfrm>
          <a:prstGeom prst="rect">
            <a:avLst/>
          </a:prstGeom>
        </p:spPr>
      </p:pic>
      <p:sp>
        <p:nvSpPr>
          <p:cNvPr id="7" name="Wave 6"/>
          <p:cNvSpPr/>
          <p:nvPr/>
        </p:nvSpPr>
        <p:spPr>
          <a:xfrm>
            <a:off x="5132364" y="1891626"/>
            <a:ext cx="3177985" cy="825500"/>
          </a:xfrm>
          <a:prstGeom prst="wave">
            <a:avLst/>
          </a:prstGeom>
          <a:solidFill>
            <a:schemeClr val="bg2">
              <a:lumMod val="50000"/>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latin typeface="Calibri" panose="020F0502020204030204" pitchFamily="34" charset="0"/>
              </a:rPr>
              <a:t>Personal Evolution</a:t>
            </a:r>
            <a:endParaRPr lang="en-US" sz="1600" b="1" dirty="0">
              <a:solidFill>
                <a:schemeClr val="tx1"/>
              </a:solidFill>
              <a:latin typeface="Calibri" panose="020F0502020204030204" pitchFamily="34" charset="0"/>
            </a:endParaRPr>
          </a:p>
        </p:txBody>
      </p:sp>
      <p:sp>
        <p:nvSpPr>
          <p:cNvPr id="10" name="Wave 9"/>
          <p:cNvSpPr/>
          <p:nvPr/>
        </p:nvSpPr>
        <p:spPr>
          <a:xfrm>
            <a:off x="5132364" y="4339988"/>
            <a:ext cx="3177985" cy="825500"/>
          </a:xfrm>
          <a:prstGeom prst="wave">
            <a:avLst/>
          </a:prstGeom>
          <a:solidFill>
            <a:schemeClr val="bg2">
              <a:lumMod val="50000"/>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latin typeface="Calibri" panose="020F0502020204030204" pitchFamily="34" charset="0"/>
              </a:rPr>
              <a:t>Future Potential</a:t>
            </a:r>
            <a:endParaRPr lang="en-US" sz="1600" b="1" dirty="0">
              <a:solidFill>
                <a:schemeClr val="tx1"/>
              </a:solidFill>
              <a:latin typeface="Calibri" panose="020F0502020204030204" pitchFamily="34" charset="0"/>
            </a:endParaRPr>
          </a:p>
        </p:txBody>
      </p:sp>
      <p:sp>
        <p:nvSpPr>
          <p:cNvPr id="11" name="Wave 10"/>
          <p:cNvSpPr/>
          <p:nvPr/>
        </p:nvSpPr>
        <p:spPr>
          <a:xfrm>
            <a:off x="5132364" y="3138985"/>
            <a:ext cx="3177985" cy="825500"/>
          </a:xfrm>
          <a:prstGeom prst="wave">
            <a:avLst/>
          </a:prstGeom>
          <a:solidFill>
            <a:schemeClr val="bg2">
              <a:lumMod val="50000"/>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3" name="Rectangle 12"/>
          <p:cNvSpPr/>
          <p:nvPr/>
        </p:nvSpPr>
        <p:spPr>
          <a:xfrm>
            <a:off x="5275752" y="3373022"/>
            <a:ext cx="2980005" cy="384721"/>
          </a:xfrm>
          <a:prstGeom prst="rect">
            <a:avLst/>
          </a:prstGeom>
        </p:spPr>
        <p:txBody>
          <a:bodyPr wrap="square">
            <a:spAutoFit/>
          </a:bodyPr>
          <a:lstStyle/>
          <a:p>
            <a:pPr algn="ctr"/>
            <a:r>
              <a:rPr lang="en-US" b="1" dirty="0"/>
              <a:t>Professional Distinction</a:t>
            </a:r>
            <a:endParaRPr lang="en-US" b="1" dirty="0"/>
          </a:p>
        </p:txBody>
      </p:sp>
      <p:sp>
        <p:nvSpPr>
          <p:cNvPr id="14" name="TextBox 13"/>
          <p:cNvSpPr txBox="1"/>
          <p:nvPr/>
        </p:nvSpPr>
        <p:spPr>
          <a:xfrm>
            <a:off x="10683875" y="4127501"/>
            <a:ext cx="184731" cy="384721"/>
          </a:xfrm>
          <a:prstGeom prst="rect">
            <a:avLst/>
          </a:prstGeom>
          <a:noFill/>
        </p:spPr>
        <p:txBody>
          <a:bodyPr wrap="none" rtlCol="0">
            <a:spAutoFit/>
          </a:bodyPr>
          <a:lstStyle/>
          <a:p>
            <a:endParaRPr lang="en-US" dirty="0"/>
          </a:p>
        </p:txBody>
      </p:sp>
      <p:sp>
        <p:nvSpPr>
          <p:cNvPr id="4" name="Rectangle 3"/>
          <p:cNvSpPr/>
          <p:nvPr/>
        </p:nvSpPr>
        <p:spPr>
          <a:xfrm>
            <a:off x="7410734" y="259307"/>
            <a:ext cx="2115403" cy="900753"/>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solidFill>
                  <a:schemeClr val="tx2">
                    <a:lumMod val="50000"/>
                  </a:schemeClr>
                </a:solidFill>
              </a:rPr>
              <a:t>Can I have a different title?</a:t>
            </a:r>
            <a:endParaRPr lang="en-AU" sz="2400" dirty="0" smtClean="0">
              <a:solidFill>
                <a:schemeClr val="tx2">
                  <a:lumMod val="50000"/>
                </a:schemeClr>
              </a:solidFill>
            </a:endParaRPr>
          </a:p>
        </p:txBody>
      </p:sp>
    </p:spTree>
    <p:extLst>
      <p:ext uri="{BB962C8B-B14F-4D97-AF65-F5344CB8AC3E}">
        <p14:creationId xmlns:p14="http://schemas.microsoft.com/office/powerpoint/2010/main" val="888430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846161"/>
          </a:xfrm>
        </p:spPr>
        <p:txBody>
          <a:bodyPr/>
          <a:lstStyle/>
          <a:p>
            <a:r>
              <a:rPr lang="en-AU" dirty="0" smtClean="0"/>
              <a:t>Personal Evolution</a:t>
            </a:r>
            <a:endParaRPr lang="en-AU" dirty="0"/>
          </a:p>
        </p:txBody>
      </p:sp>
      <p:pic>
        <p:nvPicPr>
          <p:cNvPr id="49" name="Picture 48"/>
          <p:cNvPicPr>
            <a:picLocks noChangeAspect="1"/>
          </p:cNvPicPr>
          <p:nvPr/>
        </p:nvPicPr>
        <p:blipFill rotWithShape="1">
          <a:blip r:embed="rId2"/>
          <a:srcRect t="2028" b="7226"/>
          <a:stretch/>
        </p:blipFill>
        <p:spPr>
          <a:xfrm>
            <a:off x="671325" y="1047034"/>
            <a:ext cx="6571685" cy="3233504"/>
          </a:xfrm>
          <a:prstGeom prst="rect">
            <a:avLst/>
          </a:prstGeom>
        </p:spPr>
      </p:pic>
      <p:pic>
        <p:nvPicPr>
          <p:cNvPr id="69" name="Picture 68"/>
          <p:cNvPicPr>
            <a:picLocks noChangeAspect="1"/>
          </p:cNvPicPr>
          <p:nvPr/>
        </p:nvPicPr>
        <p:blipFill>
          <a:blip r:embed="rId3"/>
          <a:stretch>
            <a:fillRect/>
          </a:stretch>
        </p:blipFill>
        <p:spPr>
          <a:xfrm>
            <a:off x="199652" y="4547936"/>
            <a:ext cx="1771086" cy="1740724"/>
          </a:xfrm>
          <a:prstGeom prst="rect">
            <a:avLst/>
          </a:prstGeom>
        </p:spPr>
      </p:pic>
      <p:sp>
        <p:nvSpPr>
          <p:cNvPr id="71" name="Rectangle 70"/>
          <p:cNvSpPr/>
          <p:nvPr/>
        </p:nvSpPr>
        <p:spPr>
          <a:xfrm>
            <a:off x="1970738" y="4784570"/>
            <a:ext cx="2768830" cy="1338828"/>
          </a:xfrm>
          <a:prstGeom prst="rect">
            <a:avLst/>
          </a:prstGeom>
          <a:solidFill>
            <a:schemeClr val="lt1"/>
          </a:solidFill>
        </p:spPr>
        <p:style>
          <a:lnRef idx="2">
            <a:schemeClr val="accent5"/>
          </a:lnRef>
          <a:fillRef idx="1">
            <a:schemeClr val="lt1"/>
          </a:fillRef>
          <a:effectRef idx="0">
            <a:schemeClr val="accent5"/>
          </a:effectRef>
          <a:fontRef idx="minor">
            <a:schemeClr val="dk1"/>
          </a:fontRef>
        </p:style>
        <p:txBody>
          <a:bodyPr wrap="none">
            <a:spAutoFit/>
          </a:bodyPr>
          <a:lstStyle/>
          <a:p>
            <a:r>
              <a:rPr lang="en-AU" sz="900" dirty="0">
                <a:latin typeface="Calibri" panose="020F0502020204030204" pitchFamily="34" charset="0"/>
              </a:rPr>
              <a:t>Warren McAleese, Senior IT Partner Manager, Telstra</a:t>
            </a:r>
          </a:p>
          <a:p>
            <a:r>
              <a:rPr lang="en-AU" sz="900" dirty="0">
                <a:latin typeface="Calibri" panose="020F0502020204030204" pitchFamily="34" charset="0"/>
              </a:rPr>
              <a:t>“I have a high regard for </a:t>
            </a:r>
            <a:r>
              <a:rPr lang="en-AU" sz="900" dirty="0" err="1">
                <a:latin typeface="Calibri" panose="020F0502020204030204" pitchFamily="34" charset="0"/>
              </a:rPr>
              <a:t>Sudhir’s</a:t>
            </a:r>
            <a:r>
              <a:rPr lang="en-AU" sz="900" dirty="0">
                <a:latin typeface="Calibri" panose="020F0502020204030204" pitchFamily="34" charset="0"/>
              </a:rPr>
              <a:t> knowledge,</a:t>
            </a:r>
          </a:p>
          <a:p>
            <a:r>
              <a:rPr lang="en-AU" sz="900" dirty="0">
                <a:latin typeface="Calibri" panose="020F0502020204030204" pitchFamily="34" charset="0"/>
              </a:rPr>
              <a:t>commitment and ethic’s. In my experience</a:t>
            </a:r>
          </a:p>
          <a:p>
            <a:r>
              <a:rPr lang="en-AU" sz="900" dirty="0">
                <a:latin typeface="Calibri" panose="020F0502020204030204" pitchFamily="34" charset="0"/>
              </a:rPr>
              <a:t>Sudhir did an excellent job of managing Client</a:t>
            </a:r>
          </a:p>
          <a:p>
            <a:r>
              <a:rPr lang="en-AU" sz="900" dirty="0">
                <a:latin typeface="Calibri" panose="020F0502020204030204" pitchFamily="34" charset="0"/>
              </a:rPr>
              <a:t>requirements whilst maintaining and sustaining</a:t>
            </a:r>
          </a:p>
          <a:p>
            <a:r>
              <a:rPr lang="en-AU" sz="900" dirty="0">
                <a:latin typeface="Calibri" panose="020F0502020204030204" pitchFamily="34" charset="0"/>
              </a:rPr>
              <a:t>his team in sometimes difficult circumstances.</a:t>
            </a:r>
          </a:p>
          <a:p>
            <a:r>
              <a:rPr lang="en-AU" sz="900" dirty="0">
                <a:latin typeface="Calibri" panose="020F0502020204030204" pitchFamily="34" charset="0"/>
              </a:rPr>
              <a:t>Sudhir was very innovative and pro active in his</a:t>
            </a:r>
          </a:p>
          <a:p>
            <a:r>
              <a:rPr lang="en-AU" sz="900" dirty="0">
                <a:latin typeface="Calibri" panose="020F0502020204030204" pitchFamily="34" charset="0"/>
              </a:rPr>
              <a:t>delivery of the services. I would gladly have Sudhir</a:t>
            </a:r>
          </a:p>
          <a:p>
            <a:r>
              <a:rPr lang="en-AU" sz="900" dirty="0">
                <a:latin typeface="Calibri" panose="020F0502020204030204" pitchFamily="34" charset="0"/>
              </a:rPr>
              <a:t>involved in future work.”</a:t>
            </a:r>
          </a:p>
        </p:txBody>
      </p:sp>
      <p:sp>
        <p:nvSpPr>
          <p:cNvPr id="72" name="Rectangle 71"/>
          <p:cNvSpPr/>
          <p:nvPr/>
        </p:nvSpPr>
        <p:spPr>
          <a:xfrm>
            <a:off x="4953000" y="4715320"/>
            <a:ext cx="2768830" cy="14773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AU" sz="900" dirty="0">
                <a:latin typeface="Calibri" panose="020F0502020204030204" pitchFamily="34" charset="0"/>
              </a:rPr>
              <a:t>Paul </a:t>
            </a:r>
            <a:r>
              <a:rPr lang="en-AU" sz="900" dirty="0" err="1" smtClean="0">
                <a:latin typeface="Calibri" panose="020F0502020204030204" pitchFamily="34" charset="0"/>
              </a:rPr>
              <a:t>Stickland</a:t>
            </a:r>
            <a:r>
              <a:rPr lang="en-AU" sz="900" dirty="0" smtClean="0">
                <a:latin typeface="Calibri" panose="020F0502020204030204" pitchFamily="34" charset="0"/>
              </a:rPr>
              <a:t>, Program </a:t>
            </a:r>
            <a:r>
              <a:rPr lang="en-AU" sz="900" dirty="0">
                <a:latin typeface="Calibri" panose="020F0502020204030204" pitchFamily="34" charset="0"/>
              </a:rPr>
              <a:t>director and GM Sensis</a:t>
            </a:r>
          </a:p>
          <a:p>
            <a:r>
              <a:rPr lang="en-AU" sz="900" i="1" dirty="0">
                <a:latin typeface="Calibri" panose="020F0502020204030204" pitchFamily="34" charset="0"/>
              </a:rPr>
              <a:t>“Sudhir is a first class Program Director who acts</a:t>
            </a:r>
          </a:p>
          <a:p>
            <a:r>
              <a:rPr lang="en-AU" sz="900" i="1" dirty="0">
                <a:latin typeface="Calibri" panose="020F0502020204030204" pitchFamily="34" charset="0"/>
              </a:rPr>
              <a:t>in the best interest of his Client to deliver. He has</a:t>
            </a:r>
          </a:p>
          <a:p>
            <a:r>
              <a:rPr lang="en-AU" sz="900" i="1" dirty="0">
                <a:latin typeface="Calibri" panose="020F0502020204030204" pitchFamily="34" charset="0"/>
              </a:rPr>
              <a:t>high integrity and can be trusted to deliver on what</a:t>
            </a:r>
          </a:p>
          <a:p>
            <a:r>
              <a:rPr lang="en-AU" sz="900" i="1" dirty="0">
                <a:latin typeface="Calibri" panose="020F0502020204030204" pitchFamily="34" charset="0"/>
              </a:rPr>
              <a:t>he promises. he is not afraid to challenge and bring</a:t>
            </a:r>
          </a:p>
          <a:p>
            <a:r>
              <a:rPr lang="en-AU" sz="900" i="1" dirty="0">
                <a:latin typeface="Calibri" panose="020F0502020204030204" pitchFamily="34" charset="0"/>
              </a:rPr>
              <a:t>new ideas, alternative approaches to the table. His</a:t>
            </a:r>
          </a:p>
          <a:p>
            <a:r>
              <a:rPr lang="en-AU" sz="900" i="1" dirty="0">
                <a:latin typeface="Calibri" panose="020F0502020204030204" pitchFamily="34" charset="0"/>
              </a:rPr>
              <a:t>calm, efficient and professional manner makes</a:t>
            </a:r>
          </a:p>
          <a:p>
            <a:r>
              <a:rPr lang="en-AU" sz="900" i="1" dirty="0">
                <a:latin typeface="Calibri" panose="020F0502020204030204" pitchFamily="34" charset="0"/>
              </a:rPr>
              <a:t>him an ideal partner to work with. Sudhir is an</a:t>
            </a:r>
          </a:p>
          <a:p>
            <a:r>
              <a:rPr lang="en-AU" sz="900" i="1" dirty="0">
                <a:latin typeface="Calibri" panose="020F0502020204030204" pitchFamily="34" charset="0"/>
              </a:rPr>
              <a:t>excellent operator who is committed to mutually</a:t>
            </a:r>
          </a:p>
          <a:p>
            <a:r>
              <a:rPr lang="en-AU" sz="900" i="1" dirty="0">
                <a:latin typeface="Calibri" panose="020F0502020204030204" pitchFamily="34" charset="0"/>
              </a:rPr>
              <a:t>beneficial outcomes.”</a:t>
            </a:r>
            <a:endParaRPr lang="en-AU" sz="900" dirty="0">
              <a:latin typeface="Calibri" panose="020F0502020204030204" pitchFamily="34" charset="0"/>
            </a:endParaRPr>
          </a:p>
        </p:txBody>
      </p:sp>
      <p:sp>
        <p:nvSpPr>
          <p:cNvPr id="73" name="Oval 72"/>
          <p:cNvSpPr/>
          <p:nvPr/>
        </p:nvSpPr>
        <p:spPr>
          <a:xfrm>
            <a:off x="7856341" y="2579565"/>
            <a:ext cx="1034716" cy="998621"/>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smtClean="0">
                <a:solidFill>
                  <a:schemeClr val="tx2">
                    <a:lumMod val="50000"/>
                  </a:schemeClr>
                </a:solidFill>
              </a:rPr>
              <a:t>Holding Hands</a:t>
            </a:r>
            <a:endParaRPr lang="en-AU" sz="1100" dirty="0" smtClean="0">
              <a:solidFill>
                <a:schemeClr val="tx2">
                  <a:lumMod val="50000"/>
                </a:schemeClr>
              </a:solidFill>
            </a:endParaRPr>
          </a:p>
        </p:txBody>
      </p:sp>
      <p:cxnSp>
        <p:nvCxnSpPr>
          <p:cNvPr id="75" name="Elbow Connector 74"/>
          <p:cNvCxnSpPr>
            <a:stCxn id="73" idx="0"/>
          </p:cNvCxnSpPr>
          <p:nvPr/>
        </p:nvCxnSpPr>
        <p:spPr>
          <a:xfrm rot="5400000" flipH="1" flipV="1">
            <a:off x="8142836" y="2107790"/>
            <a:ext cx="702639" cy="240912"/>
          </a:xfrm>
          <a:prstGeom prst="bentConnector3">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8157406" y="1335505"/>
            <a:ext cx="962527" cy="541421"/>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050" dirty="0" smtClean="0">
                <a:solidFill>
                  <a:schemeClr val="tx2">
                    <a:lumMod val="50000"/>
                  </a:schemeClr>
                </a:solidFill>
              </a:rPr>
              <a:t>Learning the hard way</a:t>
            </a:r>
            <a:endParaRPr lang="en-AU" sz="1050" dirty="0" smtClean="0">
              <a:solidFill>
                <a:schemeClr val="tx2">
                  <a:lumMod val="50000"/>
                </a:schemeClr>
              </a:solidFill>
            </a:endParaRPr>
          </a:p>
        </p:txBody>
      </p:sp>
      <p:cxnSp>
        <p:nvCxnSpPr>
          <p:cNvPr id="77" name="Elbow Connector 76"/>
          <p:cNvCxnSpPr>
            <a:stCxn id="78" idx="0"/>
          </p:cNvCxnSpPr>
          <p:nvPr/>
        </p:nvCxnSpPr>
        <p:spPr>
          <a:xfrm rot="16200000" flipV="1">
            <a:off x="8099517" y="3775717"/>
            <a:ext cx="583490" cy="84355"/>
          </a:xfrm>
          <a:prstGeom prst="bentConnector3">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7952175" y="4109640"/>
            <a:ext cx="962527" cy="389858"/>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050" dirty="0" smtClean="0">
                <a:solidFill>
                  <a:schemeClr val="tx2">
                    <a:lumMod val="50000"/>
                  </a:schemeClr>
                </a:solidFill>
              </a:rPr>
              <a:t>Disciplined </a:t>
            </a:r>
          </a:p>
          <a:p>
            <a:pPr algn="ctr"/>
            <a:r>
              <a:rPr lang="en-AU" sz="1050" dirty="0" smtClean="0">
                <a:solidFill>
                  <a:schemeClr val="tx2">
                    <a:lumMod val="50000"/>
                  </a:schemeClr>
                </a:solidFill>
              </a:rPr>
              <a:t>Lifestyle</a:t>
            </a:r>
            <a:endParaRPr lang="en-AU" sz="1050" dirty="0" smtClean="0">
              <a:solidFill>
                <a:schemeClr val="tx2">
                  <a:lumMod val="50000"/>
                </a:schemeClr>
              </a:solidFill>
            </a:endParaRPr>
          </a:p>
        </p:txBody>
      </p:sp>
      <p:cxnSp>
        <p:nvCxnSpPr>
          <p:cNvPr id="86" name="Elbow Connector 85"/>
          <p:cNvCxnSpPr>
            <a:stCxn id="87" idx="0"/>
            <a:endCxn id="73" idx="7"/>
          </p:cNvCxnSpPr>
          <p:nvPr/>
        </p:nvCxnSpPr>
        <p:spPr>
          <a:xfrm rot="16200000" flipH="1" flipV="1">
            <a:off x="8927995" y="2281759"/>
            <a:ext cx="255581" cy="632519"/>
          </a:xfrm>
          <a:prstGeom prst="bentConnector3">
            <a:avLst>
              <a:gd name="adj1" fmla="val -89443"/>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8890781" y="2470229"/>
            <a:ext cx="962527" cy="27071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050" dirty="0" smtClean="0">
                <a:solidFill>
                  <a:schemeClr val="tx2">
                    <a:lumMod val="50000"/>
                  </a:schemeClr>
                </a:solidFill>
              </a:rPr>
              <a:t>Integrity and Trust</a:t>
            </a:r>
            <a:endParaRPr lang="en-AU" sz="1050" dirty="0" smtClean="0">
              <a:solidFill>
                <a:schemeClr val="tx2">
                  <a:lumMod val="50000"/>
                </a:schemeClr>
              </a:solidFill>
            </a:endParaRPr>
          </a:p>
        </p:txBody>
      </p:sp>
      <p:sp>
        <p:nvSpPr>
          <p:cNvPr id="89" name="Rectangle 88"/>
          <p:cNvSpPr/>
          <p:nvPr/>
        </p:nvSpPr>
        <p:spPr>
          <a:xfrm>
            <a:off x="6821762" y="2257225"/>
            <a:ext cx="962527" cy="322339"/>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050" dirty="0" smtClean="0">
                <a:solidFill>
                  <a:schemeClr val="tx2">
                    <a:lumMod val="50000"/>
                  </a:schemeClr>
                </a:solidFill>
              </a:rPr>
              <a:t>Contribution to society</a:t>
            </a:r>
            <a:endParaRPr lang="en-AU" sz="1050" dirty="0" smtClean="0">
              <a:solidFill>
                <a:schemeClr val="tx2">
                  <a:lumMod val="50000"/>
                </a:schemeClr>
              </a:solidFill>
            </a:endParaRPr>
          </a:p>
        </p:txBody>
      </p:sp>
      <p:cxnSp>
        <p:nvCxnSpPr>
          <p:cNvPr id="90" name="Elbow Connector 89"/>
          <p:cNvCxnSpPr>
            <a:stCxn id="89" idx="3"/>
            <a:endCxn id="73" idx="1"/>
          </p:cNvCxnSpPr>
          <p:nvPr/>
        </p:nvCxnSpPr>
        <p:spPr>
          <a:xfrm>
            <a:off x="7784289" y="2418395"/>
            <a:ext cx="223583" cy="307415"/>
          </a:xfrm>
          <a:prstGeom prst="bentConnector2">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803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614" y="303215"/>
            <a:ext cx="3962543" cy="1188000"/>
          </a:xfrm>
        </p:spPr>
        <p:txBody>
          <a:bodyPr/>
          <a:lstStyle/>
          <a:p>
            <a:r>
              <a:rPr lang="en-AU" dirty="0" smtClean="0"/>
              <a:t>Academic excellence, </a:t>
            </a:r>
            <a:br>
              <a:rPr lang="en-AU" dirty="0" smtClean="0"/>
            </a:br>
            <a:r>
              <a:rPr lang="en-AU" dirty="0" smtClean="0"/>
              <a:t>Achievements and accreditations</a:t>
            </a:r>
            <a:endParaRPr lang="en-AU" dirty="0"/>
          </a:p>
        </p:txBody>
      </p:sp>
      <p:pic>
        <p:nvPicPr>
          <p:cNvPr id="4" name="Picture 3"/>
          <p:cNvPicPr>
            <a:picLocks noChangeAspect="1"/>
          </p:cNvPicPr>
          <p:nvPr/>
        </p:nvPicPr>
        <p:blipFill>
          <a:blip r:embed="rId2"/>
          <a:stretch>
            <a:fillRect/>
          </a:stretch>
        </p:blipFill>
        <p:spPr>
          <a:xfrm>
            <a:off x="303489" y="1491215"/>
            <a:ext cx="4165584" cy="2898415"/>
          </a:xfrm>
          <a:prstGeom prst="rect">
            <a:avLst/>
          </a:prstGeom>
        </p:spPr>
      </p:pic>
      <p:sp>
        <p:nvSpPr>
          <p:cNvPr id="5" name="Rectangle 4"/>
          <p:cNvSpPr/>
          <p:nvPr/>
        </p:nvSpPr>
        <p:spPr>
          <a:xfrm>
            <a:off x="4469073" y="303215"/>
            <a:ext cx="4953000" cy="5770811"/>
          </a:xfrm>
          <a:prstGeom prst="rect">
            <a:avLst/>
          </a:prstGeom>
        </p:spPr>
        <p:txBody>
          <a:bodyPr>
            <a:spAutoFit/>
          </a:bodyPr>
          <a:lstStyle/>
          <a:p>
            <a:pPr marL="342900" lvl="0" indent="-342900" algn="just">
              <a:spcAft>
                <a:spcPts val="0"/>
              </a:spcAft>
              <a:buFont typeface="Symbol" panose="05050102010706020507" pitchFamily="18" charset="2"/>
              <a:buChar char=""/>
            </a:pPr>
            <a:r>
              <a:rPr lang="en-AU" sz="1400" dirty="0">
                <a:solidFill>
                  <a:srgbClr val="1F497D"/>
                </a:solidFill>
                <a:latin typeface="Calibri" panose="020F0502020204030204" pitchFamily="34" charset="0"/>
                <a:ea typeface="MS Mincho" panose="02020609040205080304" pitchFamily="49" charset="-128"/>
                <a:cs typeface="Arial" panose="020B0604020202020204" pitchFamily="34" charset="0"/>
              </a:rPr>
              <a:t>A gold medallist in Master of Engineering in computer science and an Electronics and Communications engineer with </a:t>
            </a:r>
            <a:r>
              <a:rPr lang="en-AU" sz="1400" dirty="0" err="1">
                <a:solidFill>
                  <a:srgbClr val="1F497D"/>
                </a:solidFill>
                <a:latin typeface="Calibri" panose="020F0502020204030204" pitchFamily="34" charset="0"/>
                <a:ea typeface="MS Mincho" panose="02020609040205080304" pitchFamily="49" charset="-128"/>
                <a:cs typeface="Arial" panose="020B0604020202020204" pitchFamily="34" charset="0"/>
              </a:rPr>
              <a:t>honors</a:t>
            </a:r>
            <a:r>
              <a:rPr lang="en-AU" sz="1400" dirty="0">
                <a:solidFill>
                  <a:srgbClr val="1F497D"/>
                </a:solidFill>
                <a:latin typeface="Calibri" panose="020F0502020204030204" pitchFamily="34" charset="0"/>
                <a:ea typeface="MS Mincho" panose="02020609040205080304" pitchFamily="49" charset="-128"/>
                <a:cs typeface="Arial" panose="020B0604020202020204" pitchFamily="34" charset="0"/>
              </a:rPr>
              <a:t>. </a:t>
            </a:r>
            <a:endParaRPr lang="en-AU" sz="1600" dirty="0">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spcAft>
                <a:spcPts val="0"/>
              </a:spcAft>
              <a:buFont typeface="Symbol" panose="05050102010706020507" pitchFamily="18" charset="2"/>
              <a:buChar char=""/>
            </a:pPr>
            <a:r>
              <a:rPr lang="en-AU" sz="1400" dirty="0">
                <a:solidFill>
                  <a:srgbClr val="1F497D"/>
                </a:solidFill>
                <a:latin typeface="Calibri" panose="020F0502020204030204" pitchFamily="34" charset="0"/>
                <a:ea typeface="MS Mincho" panose="02020609040205080304" pitchFamily="49" charset="-128"/>
                <a:cs typeface="Arial" panose="020B0604020202020204" pitchFamily="34" charset="0"/>
              </a:rPr>
              <a:t>Adjunct research fellow for </a:t>
            </a:r>
            <a:r>
              <a:rPr lang="en-AU" sz="1400" dirty="0" err="1">
                <a:solidFill>
                  <a:srgbClr val="1F497D"/>
                </a:solidFill>
                <a:latin typeface="Calibri" panose="020F0502020204030204" pitchFamily="34" charset="0"/>
                <a:ea typeface="MS Mincho" panose="02020609040205080304" pitchFamily="49" charset="-128"/>
                <a:cs typeface="Arial" panose="020B0604020202020204" pitchFamily="34" charset="0"/>
              </a:rPr>
              <a:t>IoT</a:t>
            </a:r>
            <a:r>
              <a:rPr lang="en-AU" sz="1400" dirty="0">
                <a:solidFill>
                  <a:srgbClr val="1F497D"/>
                </a:solidFill>
                <a:latin typeface="Calibri" panose="020F0502020204030204" pitchFamily="34" charset="0"/>
                <a:ea typeface="MS Mincho" panose="02020609040205080304" pitchFamily="49" charset="-128"/>
                <a:cs typeface="Arial" panose="020B0604020202020204" pitchFamily="34" charset="0"/>
              </a:rPr>
              <a:t> at University of Swinburne</a:t>
            </a:r>
            <a:endParaRPr lang="en-AU" sz="1600" dirty="0">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spcAft>
                <a:spcPts val="0"/>
              </a:spcAft>
              <a:buFont typeface="Symbol" panose="05050102010706020507" pitchFamily="18" charset="2"/>
              <a:buChar char=""/>
            </a:pPr>
            <a:r>
              <a:rPr lang="en-AU" sz="1400" dirty="0">
                <a:solidFill>
                  <a:srgbClr val="1F497D"/>
                </a:solidFill>
                <a:latin typeface="Calibri" panose="020F0502020204030204" pitchFamily="34" charset="0"/>
                <a:ea typeface="MS Mincho" panose="02020609040205080304" pitchFamily="49" charset="-128"/>
                <a:cs typeface="Arial" panose="020B0604020202020204" pitchFamily="34" charset="0"/>
              </a:rPr>
              <a:t>Nominated by Indian Executive Council of Australia (IEC) as a community leader for 2016</a:t>
            </a:r>
            <a:endParaRPr lang="en-AU" sz="1600" dirty="0">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spcAft>
                <a:spcPts val="0"/>
              </a:spcAft>
              <a:buFont typeface="Symbol" panose="05050102010706020507" pitchFamily="18" charset="2"/>
              <a:buChar char=""/>
            </a:pPr>
            <a:r>
              <a:rPr lang="en-AU" sz="1400" dirty="0">
                <a:solidFill>
                  <a:srgbClr val="1F497D"/>
                </a:solidFill>
                <a:latin typeface="Calibri" panose="020F0502020204030204" pitchFamily="34" charset="0"/>
                <a:ea typeface="MS Mincho" panose="02020609040205080304" pitchFamily="49" charset="-128"/>
                <a:cs typeface="Arial" panose="020B0604020202020204" pitchFamily="34" charset="0"/>
              </a:rPr>
              <a:t>Brain behind setting up an Innovation centre (SMAC lab) for </a:t>
            </a:r>
            <a:r>
              <a:rPr lang="en-AU" sz="1400" dirty="0" err="1">
                <a:solidFill>
                  <a:srgbClr val="1F497D"/>
                </a:solidFill>
                <a:latin typeface="Calibri" panose="020F0502020204030204" pitchFamily="34" charset="0"/>
                <a:ea typeface="MS Mincho" panose="02020609040205080304" pitchFamily="49" charset="-128"/>
                <a:cs typeface="Arial" panose="020B0604020202020204" pitchFamily="34" charset="0"/>
              </a:rPr>
              <a:t>Capgemini</a:t>
            </a:r>
            <a:r>
              <a:rPr lang="en-AU" sz="1400" dirty="0">
                <a:solidFill>
                  <a:srgbClr val="1F497D"/>
                </a:solidFill>
                <a:latin typeface="Calibri" panose="020F0502020204030204" pitchFamily="34" charset="0"/>
                <a:ea typeface="MS Mincho" panose="02020609040205080304" pitchFamily="49" charset="-128"/>
                <a:cs typeface="Arial" panose="020B0604020202020204" pitchFamily="34" charset="0"/>
              </a:rPr>
              <a:t> in Melbourne launched by previous Hon. Premier of Victoria Denis </a:t>
            </a:r>
            <a:r>
              <a:rPr lang="en-AU" sz="1400" dirty="0" err="1">
                <a:solidFill>
                  <a:srgbClr val="1F497D"/>
                </a:solidFill>
                <a:latin typeface="Calibri" panose="020F0502020204030204" pitchFamily="34" charset="0"/>
                <a:ea typeface="MS Mincho" panose="02020609040205080304" pitchFamily="49" charset="-128"/>
                <a:cs typeface="Arial" panose="020B0604020202020204" pitchFamily="34" charset="0"/>
              </a:rPr>
              <a:t>Napthine</a:t>
            </a:r>
            <a:r>
              <a:rPr lang="en-AU" sz="1400" dirty="0">
                <a:solidFill>
                  <a:srgbClr val="1F497D"/>
                </a:solidFill>
                <a:latin typeface="Calibri" panose="020F0502020204030204" pitchFamily="34" charset="0"/>
                <a:ea typeface="MS Mincho" panose="02020609040205080304" pitchFamily="49" charset="-128"/>
                <a:cs typeface="Arial" panose="020B0604020202020204" pitchFamily="34" charset="0"/>
              </a:rPr>
              <a:t>.</a:t>
            </a:r>
            <a:endParaRPr lang="en-AU" sz="1600" dirty="0">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spcAft>
                <a:spcPts val="0"/>
              </a:spcAft>
              <a:buFont typeface="Symbol" panose="05050102010706020507" pitchFamily="18" charset="2"/>
              <a:buChar char=""/>
            </a:pPr>
            <a:r>
              <a:rPr lang="en-AU" sz="1400" dirty="0">
                <a:solidFill>
                  <a:srgbClr val="1F497D"/>
                </a:solidFill>
                <a:latin typeface="Calibri" panose="020F0502020204030204" pitchFamily="34" charset="0"/>
                <a:ea typeface="MS Mincho" panose="02020609040205080304" pitchFamily="49" charset="-128"/>
                <a:cs typeface="Arial" panose="020B0604020202020204" pitchFamily="34" charset="0"/>
              </a:rPr>
              <a:t>Recipient of National Stock Exchange (NSE) award for </a:t>
            </a:r>
            <a:r>
              <a:rPr lang="en-AU" sz="1400" dirty="0" err="1">
                <a:solidFill>
                  <a:srgbClr val="1F497D"/>
                </a:solidFill>
                <a:latin typeface="Calibri" panose="020F0502020204030204" pitchFamily="34" charset="0"/>
                <a:ea typeface="MS Mincho" panose="02020609040205080304" pitchFamily="49" charset="-128"/>
                <a:cs typeface="Arial" panose="020B0604020202020204" pitchFamily="34" charset="0"/>
              </a:rPr>
              <a:t>blockchain</a:t>
            </a:r>
            <a:r>
              <a:rPr lang="en-AU" sz="1400" dirty="0">
                <a:solidFill>
                  <a:srgbClr val="1F497D"/>
                </a:solidFill>
                <a:latin typeface="Calibri" panose="020F0502020204030204" pitchFamily="34" charset="0"/>
                <a:ea typeface="MS Mincho" panose="02020609040205080304" pitchFamily="49" charset="-128"/>
                <a:cs typeface="Arial" panose="020B0604020202020204" pitchFamily="34" charset="0"/>
              </a:rPr>
              <a:t> panel regarding smart contracts in financial services. </a:t>
            </a:r>
            <a:endParaRPr lang="en-AU" sz="1600" dirty="0">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spcAft>
                <a:spcPts val="0"/>
              </a:spcAft>
              <a:buFont typeface="Symbol" panose="05050102010706020507" pitchFamily="18" charset="2"/>
              <a:buChar char=""/>
            </a:pPr>
            <a:r>
              <a:rPr lang="en-AU" sz="1400" dirty="0">
                <a:solidFill>
                  <a:srgbClr val="1F497D"/>
                </a:solidFill>
                <a:latin typeface="Calibri" panose="020F0502020204030204" pitchFamily="34" charset="0"/>
                <a:ea typeface="MS Mincho" panose="02020609040205080304" pitchFamily="49" charset="-128"/>
                <a:cs typeface="Arial" panose="020B0604020202020204" pitchFamily="34" charset="0"/>
              </a:rPr>
              <a:t>Pursuing a future commerce course with MIT, supporting development of Fintech ecosystem</a:t>
            </a:r>
            <a:endParaRPr lang="en-AU" sz="1600" dirty="0">
              <a:latin typeface="Calibri" panose="020F0502020204030204" pitchFamily="34" charset="0"/>
              <a:ea typeface="MS Mincho" panose="02020609040205080304" pitchFamily="49" charset="-128"/>
              <a:cs typeface="Times New Roman" panose="02020603050405020304" pitchFamily="18" charset="0"/>
            </a:endParaRPr>
          </a:p>
          <a:p>
            <a:pPr marL="228600" algn="just">
              <a:spcAft>
                <a:spcPts val="0"/>
              </a:spcAft>
            </a:pPr>
            <a:r>
              <a:rPr lang="en-AU" sz="1400" dirty="0">
                <a:solidFill>
                  <a:srgbClr val="222222"/>
                </a:solidFill>
                <a:latin typeface="Calibri" panose="020F0502020204030204" pitchFamily="34" charset="0"/>
                <a:ea typeface="MS Mincho" panose="02020609040205080304" pitchFamily="49" charset="-128"/>
                <a:cs typeface="Arial" panose="020B0604020202020204" pitchFamily="34" charset="0"/>
              </a:rPr>
              <a:t> </a:t>
            </a:r>
            <a:r>
              <a:rPr lang="en-AU" sz="1400" dirty="0">
                <a:solidFill>
                  <a:srgbClr val="1F497D"/>
                </a:solidFill>
                <a:latin typeface="Calibri" panose="020F0502020204030204" pitchFamily="34" charset="0"/>
                <a:ea typeface="MS Mincho" panose="02020609040205080304" pitchFamily="49" charset="-128"/>
                <a:cs typeface="Arial" panose="020B0604020202020204" pitchFamily="34" charset="0"/>
              </a:rPr>
              <a:t> </a:t>
            </a:r>
            <a:endParaRPr lang="en-AU" sz="1600" dirty="0">
              <a:latin typeface="Calibri" panose="020F0502020204030204" pitchFamily="34" charset="0"/>
              <a:ea typeface="MS Mincho" panose="02020609040205080304" pitchFamily="49" charset="-128"/>
              <a:cs typeface="Times New Roman" panose="02020603050405020304" pitchFamily="18" charset="0"/>
            </a:endParaRPr>
          </a:p>
          <a:p>
            <a:pPr algn="ctr">
              <a:spcAft>
                <a:spcPts val="0"/>
              </a:spcAft>
            </a:pPr>
            <a:r>
              <a:rPr lang="en-AU" sz="1600" b="1" dirty="0">
                <a:solidFill>
                  <a:srgbClr val="1F497D"/>
                </a:solidFill>
                <a:latin typeface="Calibri" panose="020F0502020204030204" pitchFamily="34" charset="0"/>
                <a:ea typeface="MS Mincho" panose="02020609040205080304" pitchFamily="49" charset="-128"/>
                <a:cs typeface="Arial" panose="020B0604020202020204" pitchFamily="34" charset="0"/>
              </a:rPr>
              <a:t>Media publications</a:t>
            </a:r>
            <a:endParaRPr lang="en-AU" sz="1600" dirty="0">
              <a:latin typeface="Calibri" panose="020F0502020204030204" pitchFamily="34" charset="0"/>
              <a:ea typeface="MS Mincho" panose="02020609040205080304" pitchFamily="49" charset="-128"/>
              <a:cs typeface="Times New Roman" panose="02020603050405020304" pitchFamily="18" charset="0"/>
            </a:endParaRPr>
          </a:p>
          <a:p>
            <a:pPr marL="342900" lvl="0" indent="-342900">
              <a:spcAft>
                <a:spcPts val="0"/>
              </a:spcAft>
              <a:buFont typeface="Symbol" panose="05050102010706020507" pitchFamily="18" charset="2"/>
              <a:buChar char=""/>
            </a:pPr>
            <a:r>
              <a:rPr lang="en-AU" sz="1100" i="1" dirty="0">
                <a:latin typeface="Calibri" panose="020F0502020204030204" pitchFamily="34" charset="0"/>
                <a:ea typeface="MS Mincho" panose="02020609040205080304" pitchFamily="49" charset="-128"/>
                <a:cs typeface="Times New Roman" panose="02020603050405020304" pitchFamily="18" charset="0"/>
              </a:rPr>
              <a:t>National Stock Exchange – </a:t>
            </a:r>
            <a:r>
              <a:rPr lang="en-AU" sz="1100" i="1" dirty="0" err="1">
                <a:latin typeface="Calibri" panose="020F0502020204030204" pitchFamily="34" charset="0"/>
                <a:ea typeface="MS Mincho" panose="02020609040205080304" pitchFamily="49" charset="-128"/>
                <a:cs typeface="Times New Roman" panose="02020603050405020304" pitchFamily="18" charset="0"/>
              </a:rPr>
              <a:t>Blockchain</a:t>
            </a:r>
            <a:r>
              <a:rPr lang="en-AU" sz="1100" i="1" dirty="0">
                <a:latin typeface="Calibri" panose="020F0502020204030204" pitchFamily="34" charset="0"/>
                <a:ea typeface="MS Mincho" panose="02020609040205080304" pitchFamily="49" charset="-128"/>
                <a:cs typeface="Times New Roman" panose="02020603050405020304" pitchFamily="18" charset="0"/>
              </a:rPr>
              <a:t> conference, smart contract panel</a:t>
            </a:r>
            <a:endParaRPr lang="en-AU" sz="1600" dirty="0">
              <a:latin typeface="Calibri" panose="020F0502020204030204" pitchFamily="34" charset="0"/>
              <a:ea typeface="MS Mincho" panose="02020609040205080304" pitchFamily="49" charset="-128"/>
              <a:cs typeface="Times New Roman" panose="02020603050405020304" pitchFamily="18" charset="0"/>
            </a:endParaRPr>
          </a:p>
          <a:p>
            <a:pPr marL="228600">
              <a:spcAft>
                <a:spcPts val="0"/>
              </a:spcAft>
            </a:pPr>
            <a:r>
              <a:rPr lang="en-AU" sz="1100" i="1" u="sng" dirty="0">
                <a:solidFill>
                  <a:srgbClr val="0563C1"/>
                </a:solidFill>
                <a:latin typeface="Calibri" panose="020F0502020204030204" pitchFamily="34" charset="0"/>
                <a:ea typeface="MS Mincho" panose="02020609040205080304" pitchFamily="49" charset="-128"/>
                <a:cs typeface="Times New Roman" panose="02020603050405020304" pitchFamily="18" charset="0"/>
                <a:hlinkClick r:id="rId3"/>
              </a:rPr>
              <a:t>http://futuretech2016.com/conference.html</a:t>
            </a:r>
            <a:endParaRPr lang="en-AU" sz="1600" dirty="0">
              <a:latin typeface="Calibri" panose="020F0502020204030204" pitchFamily="34" charset="0"/>
              <a:ea typeface="MS Mincho" panose="02020609040205080304" pitchFamily="49" charset="-128"/>
              <a:cs typeface="Times New Roman" panose="02020603050405020304" pitchFamily="18" charset="0"/>
            </a:endParaRPr>
          </a:p>
          <a:p>
            <a:pPr marL="342900" lvl="0" indent="-342900">
              <a:spcAft>
                <a:spcPts val="0"/>
              </a:spcAft>
              <a:buFont typeface="Symbol" panose="05050102010706020507" pitchFamily="18" charset="2"/>
              <a:buChar char=""/>
            </a:pPr>
            <a:r>
              <a:rPr lang="en-AU" sz="1100" i="1" dirty="0">
                <a:latin typeface="Calibri" panose="020F0502020204030204" pitchFamily="34" charset="0"/>
                <a:ea typeface="MS Mincho" panose="02020609040205080304" pitchFamily="49" charset="-128"/>
                <a:cs typeface="Times New Roman" panose="02020603050405020304" pitchFamily="18" charset="0"/>
              </a:rPr>
              <a:t>Innovation Centre </a:t>
            </a:r>
            <a:r>
              <a:rPr lang="en-AU" sz="1100" i="1" dirty="0" err="1">
                <a:latin typeface="Calibri" panose="020F0502020204030204" pitchFamily="34" charset="0"/>
                <a:ea typeface="MS Mincho" panose="02020609040205080304" pitchFamily="49" charset="-128"/>
                <a:cs typeface="Times New Roman" panose="02020603050405020304" pitchFamily="18" charset="0"/>
              </a:rPr>
              <a:t>PoV</a:t>
            </a:r>
            <a:r>
              <a:rPr lang="en-AU" sz="1100" i="1" dirty="0">
                <a:latin typeface="Calibri" panose="020F0502020204030204" pitchFamily="34" charset="0"/>
                <a:ea typeface="MS Mincho" panose="02020609040205080304" pitchFamily="49" charset="-128"/>
                <a:cs typeface="Times New Roman" panose="02020603050405020304" pitchFamily="18" charset="0"/>
              </a:rPr>
              <a:t>: </a:t>
            </a:r>
            <a:endParaRPr lang="en-AU" sz="1600" dirty="0">
              <a:latin typeface="Calibri" panose="020F0502020204030204" pitchFamily="34" charset="0"/>
              <a:ea typeface="MS Mincho" panose="02020609040205080304" pitchFamily="49" charset="-128"/>
              <a:cs typeface="Times New Roman" panose="02020603050405020304" pitchFamily="18" charset="0"/>
            </a:endParaRPr>
          </a:p>
          <a:p>
            <a:pPr marL="228600">
              <a:spcAft>
                <a:spcPts val="0"/>
              </a:spcAft>
            </a:pPr>
            <a:r>
              <a:rPr lang="en-AU" sz="1100" i="1" u="sng" dirty="0">
                <a:solidFill>
                  <a:srgbClr val="0563C1"/>
                </a:solidFill>
                <a:latin typeface="Calibri" panose="020F0502020204030204" pitchFamily="34" charset="0"/>
                <a:ea typeface="MS Mincho" panose="02020609040205080304" pitchFamily="49" charset="-128"/>
                <a:cs typeface="Times New Roman" panose="02020603050405020304" pitchFamily="18" charset="0"/>
                <a:hlinkClick r:id="rId4"/>
              </a:rPr>
              <a:t>http://www.itnews.com.au/news/innovation-centres-a-waste-of-time-resources-408184</a:t>
            </a:r>
            <a:endParaRPr lang="en-AU" sz="1600" dirty="0">
              <a:latin typeface="Calibri" panose="020F0502020204030204" pitchFamily="34" charset="0"/>
              <a:ea typeface="MS Mincho" panose="02020609040205080304" pitchFamily="49" charset="-128"/>
              <a:cs typeface="Times New Roman" panose="02020603050405020304" pitchFamily="18" charset="0"/>
            </a:endParaRPr>
          </a:p>
          <a:p>
            <a:pPr marL="342900" lvl="0" indent="-342900">
              <a:spcAft>
                <a:spcPts val="0"/>
              </a:spcAft>
              <a:buFont typeface="Symbol" panose="05050102010706020507" pitchFamily="18" charset="2"/>
              <a:buChar char=""/>
            </a:pPr>
            <a:r>
              <a:rPr lang="en-AU" sz="1100" dirty="0">
                <a:latin typeface="Calibri" panose="020F0502020204030204" pitchFamily="34" charset="0"/>
                <a:ea typeface="MS Mincho" panose="02020609040205080304" pitchFamily="49" charset="-128"/>
                <a:cs typeface="Times New Roman" panose="02020603050405020304" pitchFamily="18" charset="0"/>
              </a:rPr>
              <a:t>SMAC Lab in Melbourne </a:t>
            </a:r>
            <a:r>
              <a:rPr lang="en-AU" sz="1100" i="1" u="sng" dirty="0">
                <a:solidFill>
                  <a:srgbClr val="0563C1"/>
                </a:solidFill>
                <a:latin typeface="Calibri" panose="020F0502020204030204" pitchFamily="34" charset="0"/>
                <a:ea typeface="MS Mincho" panose="02020609040205080304" pitchFamily="49" charset="-128"/>
                <a:cs typeface="Times New Roman" panose="02020603050405020304" pitchFamily="18" charset="0"/>
                <a:hlinkClick r:id="rId5"/>
              </a:rPr>
              <a:t>http://www.arnnet.com.au/article/553339/capgemini_opens_melbourne_digital_innovation_lab/</a:t>
            </a:r>
            <a:endParaRPr lang="en-AU" sz="1600" dirty="0">
              <a:latin typeface="Calibri" panose="020F0502020204030204" pitchFamily="34" charset="0"/>
              <a:ea typeface="MS Mincho" panose="02020609040205080304" pitchFamily="49" charset="-128"/>
              <a:cs typeface="Times New Roman" panose="02020603050405020304" pitchFamily="18" charset="0"/>
            </a:endParaRPr>
          </a:p>
          <a:p>
            <a:pPr marL="342900" lvl="0" indent="-342900">
              <a:spcAft>
                <a:spcPts val="0"/>
              </a:spcAft>
              <a:buFont typeface="Symbol" panose="05050102010706020507" pitchFamily="18" charset="2"/>
              <a:buChar char=""/>
            </a:pPr>
            <a:r>
              <a:rPr lang="en-AU" sz="1100" dirty="0">
                <a:latin typeface="Calibri" panose="020F0502020204030204" pitchFamily="34" charset="0"/>
                <a:ea typeface="MS Mincho" panose="02020609040205080304" pitchFamily="49" charset="-128"/>
                <a:cs typeface="Times New Roman" panose="02020603050405020304" pitchFamily="18" charset="0"/>
              </a:rPr>
              <a:t>Technology Services Panel @ Media 2015 </a:t>
            </a:r>
            <a:endParaRPr lang="en-AU" sz="1600" dirty="0">
              <a:latin typeface="Calibri" panose="020F0502020204030204" pitchFamily="34" charset="0"/>
              <a:ea typeface="MS Mincho" panose="02020609040205080304" pitchFamily="49" charset="-128"/>
              <a:cs typeface="Times New Roman" panose="02020603050405020304" pitchFamily="18" charset="0"/>
            </a:endParaRPr>
          </a:p>
          <a:p>
            <a:pPr marL="228600">
              <a:spcAft>
                <a:spcPts val="0"/>
              </a:spcAft>
            </a:pPr>
            <a:r>
              <a:rPr lang="en-AU" sz="1100" i="1" u="sng" dirty="0">
                <a:solidFill>
                  <a:srgbClr val="0563C1"/>
                </a:solidFill>
                <a:latin typeface="Calibri" panose="020F0502020204030204" pitchFamily="34" charset="0"/>
                <a:ea typeface="MS Mincho" panose="02020609040205080304" pitchFamily="49" charset="-128"/>
                <a:cs typeface="Times New Roman" panose="02020603050405020304" pitchFamily="18" charset="0"/>
                <a:hlinkClick r:id="rId6"/>
              </a:rPr>
              <a:t>http://www.businessacumen.biz/index.php/events/media-summit-15.html</a:t>
            </a:r>
            <a:endParaRPr lang="en-AU" sz="1600" dirty="0">
              <a:latin typeface="Calibri" panose="020F0502020204030204" pitchFamily="34" charset="0"/>
              <a:ea typeface="MS Mincho" panose="02020609040205080304" pitchFamily="49" charset="-128"/>
              <a:cs typeface="Times New Roman" panose="02020603050405020304" pitchFamily="18" charset="0"/>
            </a:endParaRPr>
          </a:p>
          <a:p>
            <a:pPr marL="342900" lvl="0" indent="-342900">
              <a:spcAft>
                <a:spcPts val="0"/>
              </a:spcAft>
              <a:buFont typeface="Symbol" panose="05050102010706020507" pitchFamily="18" charset="2"/>
              <a:buChar char=""/>
            </a:pPr>
            <a:r>
              <a:rPr lang="en-AU" sz="1100" dirty="0">
                <a:latin typeface="Calibri" panose="020F0502020204030204" pitchFamily="34" charset="0"/>
                <a:ea typeface="MS Mincho" panose="02020609040205080304" pitchFamily="49" charset="-128"/>
                <a:cs typeface="Times New Roman" panose="02020603050405020304" pitchFamily="18" charset="0"/>
              </a:rPr>
              <a:t>Role of CTO office: </a:t>
            </a:r>
            <a:endParaRPr lang="en-AU" sz="1600" dirty="0">
              <a:latin typeface="Calibri" panose="020F0502020204030204" pitchFamily="34" charset="0"/>
              <a:ea typeface="MS Mincho" panose="02020609040205080304" pitchFamily="49" charset="-128"/>
              <a:cs typeface="Times New Roman" panose="02020603050405020304" pitchFamily="18" charset="0"/>
            </a:endParaRPr>
          </a:p>
          <a:p>
            <a:pPr marL="228600">
              <a:spcAft>
                <a:spcPts val="0"/>
              </a:spcAft>
            </a:pPr>
            <a:r>
              <a:rPr lang="en-AU" sz="1100" i="1" u="sng" dirty="0">
                <a:solidFill>
                  <a:srgbClr val="0563C1"/>
                </a:solidFill>
                <a:latin typeface="Calibri" panose="020F0502020204030204" pitchFamily="34" charset="0"/>
                <a:ea typeface="MS Mincho" panose="02020609040205080304" pitchFamily="49" charset="-128"/>
                <a:cs typeface="Times New Roman" panose="02020603050405020304" pitchFamily="18" charset="0"/>
                <a:hlinkClick r:id="rId7"/>
              </a:rPr>
              <a:t>http://www.itwire.com/business-it-news/business-technology/64489-whats-the-role-of-capgemini-australias-cto-office</a:t>
            </a:r>
            <a:endParaRPr lang="en-AU" sz="16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6" name="Rectangle 5"/>
          <p:cNvSpPr/>
          <p:nvPr/>
        </p:nvSpPr>
        <p:spPr>
          <a:xfrm>
            <a:off x="545910" y="4781451"/>
            <a:ext cx="3671247" cy="900753"/>
          </a:xfrm>
          <a:prstGeom prst="rect">
            <a:avLst/>
          </a:prstGeom>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r>
              <a:rPr lang="en-AU" sz="1100" dirty="0" smtClean="0">
                <a:solidFill>
                  <a:schemeClr val="tx2">
                    <a:lumMod val="50000"/>
                  </a:schemeClr>
                </a:solidFill>
              </a:rPr>
              <a:t>Can I have a tree with multiple branches</a:t>
            </a:r>
          </a:p>
          <a:p>
            <a:pPr marL="457200" indent="-457200">
              <a:buAutoNum type="arabicPeriod"/>
            </a:pPr>
            <a:r>
              <a:rPr lang="en-AU" sz="1100" dirty="0" smtClean="0">
                <a:solidFill>
                  <a:schemeClr val="tx2">
                    <a:lumMod val="50000"/>
                  </a:schemeClr>
                </a:solidFill>
              </a:rPr>
              <a:t>With academics</a:t>
            </a:r>
          </a:p>
          <a:p>
            <a:pPr marL="457200" indent="-457200">
              <a:buAutoNum type="arabicPeriod"/>
            </a:pPr>
            <a:r>
              <a:rPr lang="en-AU" sz="1100" dirty="0" smtClean="0">
                <a:solidFill>
                  <a:schemeClr val="tx2">
                    <a:lumMod val="50000"/>
                  </a:schemeClr>
                </a:solidFill>
              </a:rPr>
              <a:t>Achievements</a:t>
            </a:r>
          </a:p>
          <a:p>
            <a:pPr marL="457200" indent="-457200">
              <a:buAutoNum type="arabicPeriod"/>
            </a:pPr>
            <a:r>
              <a:rPr lang="en-AU" sz="1100" dirty="0" smtClean="0">
                <a:solidFill>
                  <a:schemeClr val="tx2">
                    <a:lumMod val="50000"/>
                  </a:schemeClr>
                </a:solidFill>
              </a:rPr>
              <a:t>Accreditations Media release etc.</a:t>
            </a:r>
            <a:endParaRPr lang="en-AU" sz="1100" dirty="0" smtClean="0">
              <a:solidFill>
                <a:schemeClr val="tx2">
                  <a:lumMod val="50000"/>
                </a:schemeClr>
              </a:solidFill>
            </a:endParaRPr>
          </a:p>
        </p:txBody>
      </p:sp>
    </p:spTree>
    <p:extLst>
      <p:ext uri="{BB962C8B-B14F-4D97-AF65-F5344CB8AC3E}">
        <p14:creationId xmlns:p14="http://schemas.microsoft.com/office/powerpoint/2010/main" val="186789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Professional Distinction</a:t>
            </a:r>
            <a:endParaRPr lang="en-AU" dirty="0"/>
          </a:p>
        </p:txBody>
      </p:sp>
      <p:sp>
        <p:nvSpPr>
          <p:cNvPr id="5" name="Rectangle 4"/>
          <p:cNvSpPr/>
          <p:nvPr/>
        </p:nvSpPr>
        <p:spPr>
          <a:xfrm>
            <a:off x="232012" y="1665027"/>
            <a:ext cx="1405719" cy="81886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000" dirty="0" smtClean="0">
                <a:solidFill>
                  <a:schemeClr val="tx2">
                    <a:lumMod val="50000"/>
                  </a:schemeClr>
                </a:solidFill>
              </a:rPr>
              <a:t>Engineering</a:t>
            </a:r>
          </a:p>
          <a:p>
            <a:pPr algn="ctr"/>
            <a:r>
              <a:rPr lang="en-AU" sz="1000" dirty="0" smtClean="0">
                <a:solidFill>
                  <a:schemeClr val="tx2">
                    <a:lumMod val="50000"/>
                  </a:schemeClr>
                </a:solidFill>
              </a:rPr>
              <a:t>Excellence</a:t>
            </a:r>
            <a:endParaRPr lang="en-AU" sz="1000" dirty="0" smtClean="0">
              <a:solidFill>
                <a:schemeClr val="tx2">
                  <a:lumMod val="50000"/>
                </a:schemeClr>
              </a:solidFill>
            </a:endParaRPr>
          </a:p>
        </p:txBody>
      </p:sp>
      <p:sp>
        <p:nvSpPr>
          <p:cNvPr id="6" name="Rectangle 5"/>
          <p:cNvSpPr/>
          <p:nvPr/>
        </p:nvSpPr>
        <p:spPr>
          <a:xfrm>
            <a:off x="1776484" y="1665027"/>
            <a:ext cx="1405719" cy="81886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000" dirty="0" smtClean="0">
                <a:solidFill>
                  <a:schemeClr val="tx2">
                    <a:lumMod val="50000"/>
                  </a:schemeClr>
                </a:solidFill>
              </a:rPr>
              <a:t>Distributed</a:t>
            </a:r>
          </a:p>
          <a:p>
            <a:pPr algn="ctr"/>
            <a:r>
              <a:rPr lang="en-AU" sz="1000" dirty="0" smtClean="0">
                <a:solidFill>
                  <a:schemeClr val="tx2">
                    <a:lumMod val="50000"/>
                  </a:schemeClr>
                </a:solidFill>
              </a:rPr>
              <a:t>Delivery</a:t>
            </a:r>
            <a:endParaRPr lang="en-AU" sz="1000" dirty="0" smtClean="0">
              <a:solidFill>
                <a:schemeClr val="tx2">
                  <a:lumMod val="50000"/>
                </a:schemeClr>
              </a:solidFill>
            </a:endParaRPr>
          </a:p>
        </p:txBody>
      </p:sp>
      <p:sp>
        <p:nvSpPr>
          <p:cNvPr id="7" name="Rectangle 6"/>
          <p:cNvSpPr/>
          <p:nvPr/>
        </p:nvSpPr>
        <p:spPr>
          <a:xfrm>
            <a:off x="3267502" y="1665027"/>
            <a:ext cx="1403444" cy="81886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000" dirty="0" smtClean="0">
                <a:solidFill>
                  <a:schemeClr val="tx2">
                    <a:lumMod val="50000"/>
                  </a:schemeClr>
                </a:solidFill>
              </a:rPr>
              <a:t>Engagement /Relationship Management</a:t>
            </a:r>
            <a:endParaRPr lang="en-AU" sz="1000" dirty="0" smtClean="0">
              <a:solidFill>
                <a:schemeClr val="tx2">
                  <a:lumMod val="50000"/>
                </a:schemeClr>
              </a:solidFill>
            </a:endParaRPr>
          </a:p>
        </p:txBody>
      </p:sp>
      <p:sp>
        <p:nvSpPr>
          <p:cNvPr id="8" name="Rectangle 7"/>
          <p:cNvSpPr/>
          <p:nvPr/>
        </p:nvSpPr>
        <p:spPr>
          <a:xfrm>
            <a:off x="4788658" y="1665027"/>
            <a:ext cx="1403444" cy="81886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000" dirty="0" smtClean="0">
                <a:solidFill>
                  <a:schemeClr val="tx2">
                    <a:lumMod val="50000"/>
                  </a:schemeClr>
                </a:solidFill>
              </a:rPr>
              <a:t>Practice Units</a:t>
            </a:r>
          </a:p>
          <a:p>
            <a:pPr algn="ctr"/>
            <a:r>
              <a:rPr lang="en-AU" sz="1000" dirty="0" smtClean="0">
                <a:solidFill>
                  <a:schemeClr val="tx2">
                    <a:lumMod val="50000"/>
                  </a:schemeClr>
                </a:solidFill>
              </a:rPr>
              <a:t>P&amp;L</a:t>
            </a:r>
            <a:endParaRPr lang="en-AU" sz="1000" dirty="0" smtClean="0">
              <a:solidFill>
                <a:schemeClr val="tx2">
                  <a:lumMod val="50000"/>
                </a:schemeClr>
              </a:solidFill>
            </a:endParaRPr>
          </a:p>
        </p:txBody>
      </p:sp>
      <p:sp>
        <p:nvSpPr>
          <p:cNvPr id="9" name="Rectangle 8"/>
          <p:cNvSpPr/>
          <p:nvPr/>
        </p:nvSpPr>
        <p:spPr>
          <a:xfrm>
            <a:off x="6309814" y="1693459"/>
            <a:ext cx="1402305" cy="790433"/>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000" dirty="0" smtClean="0">
                <a:solidFill>
                  <a:schemeClr val="tx2">
                    <a:lumMod val="50000"/>
                  </a:schemeClr>
                </a:solidFill>
              </a:rPr>
              <a:t>Chief Technology Officer</a:t>
            </a:r>
          </a:p>
          <a:p>
            <a:pPr algn="ctr"/>
            <a:r>
              <a:rPr lang="en-AU" sz="1000" dirty="0" smtClean="0">
                <a:solidFill>
                  <a:schemeClr val="tx2">
                    <a:lumMod val="50000"/>
                  </a:schemeClr>
                </a:solidFill>
              </a:rPr>
              <a:t>Head of Innovation</a:t>
            </a:r>
          </a:p>
          <a:p>
            <a:pPr algn="ctr"/>
            <a:r>
              <a:rPr lang="en-AU" sz="1000" dirty="0" smtClean="0">
                <a:solidFill>
                  <a:schemeClr val="tx2">
                    <a:lumMod val="50000"/>
                  </a:schemeClr>
                </a:solidFill>
              </a:rPr>
              <a:t>Regional</a:t>
            </a:r>
            <a:endParaRPr lang="en-AU" sz="1000" dirty="0" smtClean="0">
              <a:solidFill>
                <a:schemeClr val="tx2">
                  <a:lumMod val="50000"/>
                </a:schemeClr>
              </a:solidFill>
            </a:endParaRPr>
          </a:p>
        </p:txBody>
      </p:sp>
      <p:sp>
        <p:nvSpPr>
          <p:cNvPr id="10" name="Rectangle 9"/>
          <p:cNvSpPr/>
          <p:nvPr/>
        </p:nvSpPr>
        <p:spPr>
          <a:xfrm>
            <a:off x="7829831" y="1665027"/>
            <a:ext cx="1402305" cy="818865"/>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1000" dirty="0" smtClean="0">
                <a:solidFill>
                  <a:schemeClr val="tx2">
                    <a:lumMod val="50000"/>
                  </a:schemeClr>
                </a:solidFill>
              </a:rPr>
              <a:t>Chief Technology Officer</a:t>
            </a:r>
          </a:p>
          <a:p>
            <a:pPr algn="ctr"/>
            <a:r>
              <a:rPr lang="en-AU" sz="1000" dirty="0" smtClean="0">
                <a:solidFill>
                  <a:schemeClr val="tx2">
                    <a:lumMod val="50000"/>
                  </a:schemeClr>
                </a:solidFill>
              </a:rPr>
              <a:t>Global, FSSBU</a:t>
            </a:r>
            <a:endParaRPr lang="en-AU" sz="1000" dirty="0" smtClean="0">
              <a:solidFill>
                <a:schemeClr val="tx2">
                  <a:lumMod val="50000"/>
                </a:schemeClr>
              </a:solidFill>
            </a:endParaRPr>
          </a:p>
        </p:txBody>
      </p:sp>
      <p:sp>
        <p:nvSpPr>
          <p:cNvPr id="12" name="Right Arrow 11"/>
          <p:cNvSpPr/>
          <p:nvPr/>
        </p:nvSpPr>
        <p:spPr>
          <a:xfrm>
            <a:off x="1556414" y="2026692"/>
            <a:ext cx="316173" cy="259307"/>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err="1" smtClean="0">
              <a:solidFill>
                <a:schemeClr val="tx2">
                  <a:lumMod val="50000"/>
                </a:schemeClr>
              </a:solidFill>
            </a:endParaRPr>
          </a:p>
        </p:txBody>
      </p:sp>
      <p:sp>
        <p:nvSpPr>
          <p:cNvPr id="13" name="Right Arrow 12"/>
          <p:cNvSpPr/>
          <p:nvPr/>
        </p:nvSpPr>
        <p:spPr>
          <a:xfrm>
            <a:off x="3100885" y="2026691"/>
            <a:ext cx="316173" cy="259307"/>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err="1" smtClean="0">
              <a:solidFill>
                <a:schemeClr val="tx2">
                  <a:lumMod val="50000"/>
                </a:schemeClr>
              </a:solidFill>
            </a:endParaRPr>
          </a:p>
        </p:txBody>
      </p:sp>
      <p:sp>
        <p:nvSpPr>
          <p:cNvPr id="14" name="Right Arrow 13"/>
          <p:cNvSpPr/>
          <p:nvPr/>
        </p:nvSpPr>
        <p:spPr>
          <a:xfrm>
            <a:off x="4583372" y="2026690"/>
            <a:ext cx="316173" cy="259307"/>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err="1" smtClean="0">
              <a:solidFill>
                <a:schemeClr val="tx2">
                  <a:lumMod val="50000"/>
                </a:schemeClr>
              </a:solidFill>
            </a:endParaRPr>
          </a:p>
        </p:txBody>
      </p:sp>
      <p:sp>
        <p:nvSpPr>
          <p:cNvPr id="16" name="Right Arrow 15"/>
          <p:cNvSpPr/>
          <p:nvPr/>
        </p:nvSpPr>
        <p:spPr>
          <a:xfrm>
            <a:off x="6092872" y="2013041"/>
            <a:ext cx="316173" cy="259307"/>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err="1" smtClean="0">
              <a:solidFill>
                <a:schemeClr val="tx2">
                  <a:lumMod val="50000"/>
                </a:schemeClr>
              </a:solidFill>
            </a:endParaRPr>
          </a:p>
        </p:txBody>
      </p:sp>
      <p:sp>
        <p:nvSpPr>
          <p:cNvPr id="17" name="Right Arrow 16"/>
          <p:cNvSpPr/>
          <p:nvPr/>
        </p:nvSpPr>
        <p:spPr>
          <a:xfrm>
            <a:off x="7612889" y="2013041"/>
            <a:ext cx="316173" cy="259307"/>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err="1" smtClean="0">
              <a:solidFill>
                <a:schemeClr val="tx2">
                  <a:lumMod val="50000"/>
                </a:schemeClr>
              </a:solidFill>
            </a:endParaRPr>
          </a:p>
        </p:txBody>
      </p:sp>
      <p:sp>
        <p:nvSpPr>
          <p:cNvPr id="18" name="Oval 17"/>
          <p:cNvSpPr/>
          <p:nvPr/>
        </p:nvSpPr>
        <p:spPr>
          <a:xfrm>
            <a:off x="1600201" y="3796353"/>
            <a:ext cx="2893325" cy="2047164"/>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solidFill>
                  <a:schemeClr val="tx2">
                    <a:lumMod val="50000"/>
                  </a:schemeClr>
                </a:solidFill>
              </a:rPr>
              <a:t>International </a:t>
            </a:r>
          </a:p>
          <a:p>
            <a:pPr algn="ctr"/>
            <a:r>
              <a:rPr lang="en-AU" sz="2400" dirty="0" smtClean="0">
                <a:solidFill>
                  <a:schemeClr val="tx2">
                    <a:lumMod val="50000"/>
                  </a:schemeClr>
                </a:solidFill>
              </a:rPr>
              <a:t>Mobility / Global Value</a:t>
            </a:r>
            <a:endParaRPr lang="en-AU" sz="2400" dirty="0" smtClean="0">
              <a:solidFill>
                <a:schemeClr val="tx2">
                  <a:lumMod val="50000"/>
                </a:schemeClr>
              </a:solidFill>
            </a:endParaRPr>
          </a:p>
        </p:txBody>
      </p:sp>
      <p:sp>
        <p:nvSpPr>
          <p:cNvPr id="19" name="Oval 18"/>
          <p:cNvSpPr/>
          <p:nvPr/>
        </p:nvSpPr>
        <p:spPr>
          <a:xfrm>
            <a:off x="5952699" y="3796353"/>
            <a:ext cx="2893325" cy="2047164"/>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smtClean="0">
              <a:solidFill>
                <a:schemeClr val="tx2">
                  <a:lumMod val="50000"/>
                </a:schemeClr>
              </a:solidFill>
            </a:endParaRPr>
          </a:p>
          <a:p>
            <a:pPr algn="ctr"/>
            <a:r>
              <a:rPr lang="en-AU" sz="2400" dirty="0" smtClean="0">
                <a:solidFill>
                  <a:schemeClr val="tx2">
                    <a:lumMod val="50000"/>
                  </a:schemeClr>
                </a:solidFill>
              </a:rPr>
              <a:t>Professional</a:t>
            </a:r>
          </a:p>
          <a:p>
            <a:pPr algn="ctr"/>
            <a:r>
              <a:rPr lang="en-AU" sz="2400" dirty="0" smtClean="0">
                <a:solidFill>
                  <a:schemeClr val="tx2">
                    <a:lumMod val="50000"/>
                  </a:schemeClr>
                </a:solidFill>
              </a:rPr>
              <a:t>Versatility</a:t>
            </a:r>
            <a:endParaRPr lang="en-AU" sz="2400" dirty="0" smtClean="0">
              <a:solidFill>
                <a:schemeClr val="tx2">
                  <a:lumMod val="50000"/>
                </a:schemeClr>
              </a:solidFill>
            </a:endParaRPr>
          </a:p>
          <a:p>
            <a:pPr algn="ctr"/>
            <a:endParaRPr lang="en-AU" sz="2400" dirty="0" err="1" smtClean="0">
              <a:solidFill>
                <a:schemeClr val="tx2">
                  <a:lumMod val="50000"/>
                </a:schemeClr>
              </a:solidFill>
            </a:endParaRPr>
          </a:p>
        </p:txBody>
      </p:sp>
    </p:spTree>
    <p:extLst>
      <p:ext uri="{BB962C8B-B14F-4D97-AF65-F5344CB8AC3E}">
        <p14:creationId xmlns:p14="http://schemas.microsoft.com/office/powerpoint/2010/main" val="146703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LEADING ALL THE WAY: LA NIAQUE</a:t>
            </a:r>
          </a:p>
        </p:txBody>
      </p:sp>
      <p:graphicFrame>
        <p:nvGraphicFramePr>
          <p:cNvPr id="10" name="Content Placeholder 3"/>
          <p:cNvGraphicFramePr>
            <a:graphicFrameLocks noGrp="1"/>
          </p:cNvGraphicFramePr>
          <p:nvPr>
            <p:ph idx="4294967295"/>
            <p:extLst>
              <p:ext uri="{D42A27DB-BD31-4B8C-83A1-F6EECF244321}">
                <p14:modId xmlns:p14="http://schemas.microsoft.com/office/powerpoint/2010/main" val="381334222"/>
              </p:ext>
            </p:extLst>
          </p:nvPr>
        </p:nvGraphicFramePr>
        <p:xfrm>
          <a:off x="2071702" y="914400"/>
          <a:ext cx="531019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Picture 19"/>
          <p:cNvPicPr>
            <a:picLocks noChangeAspect="1"/>
          </p:cNvPicPr>
          <p:nvPr/>
        </p:nvPicPr>
        <p:blipFill>
          <a:blip r:embed="rId7"/>
          <a:stretch>
            <a:fillRect/>
          </a:stretch>
        </p:blipFill>
        <p:spPr>
          <a:xfrm>
            <a:off x="7853292" y="183393"/>
            <a:ext cx="1255550" cy="963020"/>
          </a:xfrm>
          <a:prstGeom prst="rect">
            <a:avLst/>
          </a:prstGeom>
        </p:spPr>
      </p:pic>
    </p:spTree>
    <p:extLst>
      <p:ext uri="{BB962C8B-B14F-4D97-AF65-F5344CB8AC3E}">
        <p14:creationId xmlns:p14="http://schemas.microsoft.com/office/powerpoint/2010/main" val="565588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smtClean="0"/>
              <a:t>LEADING ALL THE WAY through ‘</a:t>
            </a:r>
            <a:r>
              <a:rPr lang="en-US" sz="2400" dirty="0" smtClean="0"/>
              <a:t>Digitally-Inspired technology leadership’</a:t>
            </a:r>
            <a:endParaRPr lang="en-AU" sz="2400" dirty="0">
              <a:latin typeface="Calibri" panose="020F0502020204030204" pitchFamily="34" charset="0"/>
            </a:endParaRPr>
          </a:p>
        </p:txBody>
      </p:sp>
      <p:sp>
        <p:nvSpPr>
          <p:cNvPr id="3" name="Oval 2"/>
          <p:cNvSpPr/>
          <p:nvPr/>
        </p:nvSpPr>
        <p:spPr bwMode="auto">
          <a:xfrm>
            <a:off x="3860800" y="2217635"/>
            <a:ext cx="2399416" cy="2374034"/>
          </a:xfrm>
          <a:prstGeom prst="ellipse">
            <a:avLst/>
          </a:prstGeom>
          <a:solidFill>
            <a:schemeClr val="accent5"/>
          </a:solidFill>
          <a:ln w="38100" cmpd="sng">
            <a:no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50000"/>
              </a:spcAft>
            </a:pPr>
            <a:endParaRPr lang="en-GB" sz="1600" b="1" dirty="0">
              <a:solidFill>
                <a:schemeClr val="bg1"/>
              </a:solidFill>
              <a:latin typeface="Arial" charset="0"/>
            </a:endParaRPr>
          </a:p>
        </p:txBody>
      </p:sp>
      <p:sp>
        <p:nvSpPr>
          <p:cNvPr id="4" name="Freeform 12"/>
          <p:cNvSpPr>
            <a:spLocks/>
          </p:cNvSpPr>
          <p:nvPr/>
        </p:nvSpPr>
        <p:spPr bwMode="auto">
          <a:xfrm>
            <a:off x="4670156" y="3981536"/>
            <a:ext cx="870100" cy="870100"/>
          </a:xfrm>
          <a:prstGeom prst="ellipse">
            <a:avLst/>
          </a:prstGeom>
          <a:solidFill>
            <a:schemeClr val="accent5"/>
          </a:solidFill>
          <a:ln w="285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50000"/>
              </a:spcAft>
            </a:pPr>
            <a:endParaRPr lang="en-GB" sz="1000" b="1" dirty="0">
              <a:solidFill>
                <a:schemeClr val="bg1">
                  <a:lumMod val="50000"/>
                </a:schemeClr>
              </a:solidFill>
              <a:latin typeface="Arial" charset="0"/>
            </a:endParaRPr>
          </a:p>
        </p:txBody>
      </p:sp>
      <p:sp>
        <p:nvSpPr>
          <p:cNvPr id="5" name="Freeform 15"/>
          <p:cNvSpPr>
            <a:spLocks/>
          </p:cNvSpPr>
          <p:nvPr/>
        </p:nvSpPr>
        <p:spPr bwMode="auto">
          <a:xfrm>
            <a:off x="4636662" y="1838469"/>
            <a:ext cx="904602" cy="904602"/>
          </a:xfrm>
          <a:prstGeom prst="ellipse">
            <a:avLst/>
          </a:prstGeom>
          <a:solidFill>
            <a:schemeClr val="accent5"/>
          </a:solidFill>
          <a:ln w="285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50000"/>
              </a:spcAft>
            </a:pPr>
            <a:endParaRPr lang="en-GB" sz="1000" b="1" dirty="0">
              <a:solidFill>
                <a:schemeClr val="bg1">
                  <a:lumMod val="50000"/>
                </a:schemeClr>
              </a:solidFill>
              <a:latin typeface="Arial" charset="0"/>
            </a:endParaRPr>
          </a:p>
        </p:txBody>
      </p:sp>
      <p:sp>
        <p:nvSpPr>
          <p:cNvPr id="7" name="Freeform 12"/>
          <p:cNvSpPr>
            <a:spLocks/>
          </p:cNvSpPr>
          <p:nvPr/>
        </p:nvSpPr>
        <p:spPr bwMode="auto">
          <a:xfrm>
            <a:off x="3481425" y="2924868"/>
            <a:ext cx="870100" cy="870100"/>
          </a:xfrm>
          <a:prstGeom prst="ellipse">
            <a:avLst/>
          </a:prstGeom>
          <a:solidFill>
            <a:schemeClr val="accent5"/>
          </a:solidFill>
          <a:ln w="285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50000"/>
              </a:spcAft>
            </a:pPr>
            <a:endParaRPr lang="en-GB" sz="1000" b="1" dirty="0">
              <a:solidFill>
                <a:schemeClr val="bg1">
                  <a:lumMod val="50000"/>
                </a:schemeClr>
              </a:solidFill>
              <a:latin typeface="Arial" charset="0"/>
            </a:endParaRPr>
          </a:p>
        </p:txBody>
      </p:sp>
      <p:sp>
        <p:nvSpPr>
          <p:cNvPr id="8" name="Freeform 15"/>
          <p:cNvSpPr>
            <a:spLocks/>
          </p:cNvSpPr>
          <p:nvPr/>
        </p:nvSpPr>
        <p:spPr bwMode="auto">
          <a:xfrm>
            <a:off x="5714761" y="2924868"/>
            <a:ext cx="904602" cy="904602"/>
          </a:xfrm>
          <a:prstGeom prst="ellipse">
            <a:avLst/>
          </a:prstGeom>
          <a:solidFill>
            <a:schemeClr val="accent5"/>
          </a:solidFill>
          <a:ln w="285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50000"/>
              </a:spcAft>
            </a:pPr>
            <a:endParaRPr lang="en-GB" sz="1000" b="1" dirty="0">
              <a:solidFill>
                <a:schemeClr val="bg1">
                  <a:lumMod val="50000"/>
                </a:schemeClr>
              </a:solidFill>
              <a:latin typeface="Arial" charset="0"/>
            </a:endParaRPr>
          </a:p>
        </p:txBody>
      </p:sp>
      <p:sp>
        <p:nvSpPr>
          <p:cNvPr id="9" name="Freeform 15"/>
          <p:cNvSpPr>
            <a:spLocks/>
          </p:cNvSpPr>
          <p:nvPr/>
        </p:nvSpPr>
        <p:spPr bwMode="auto">
          <a:xfrm>
            <a:off x="4700084" y="1901891"/>
            <a:ext cx="777758" cy="777758"/>
          </a:xfrm>
          <a:prstGeom prst="ellipse">
            <a:avLst/>
          </a:prstGeom>
          <a:solidFill>
            <a:schemeClr val="bg1"/>
          </a:solidFill>
          <a:ln w="12700" cmpd="sng">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50000"/>
              </a:spcAft>
            </a:pPr>
            <a:endParaRPr lang="en-GB" sz="1000" b="1" dirty="0">
              <a:solidFill>
                <a:schemeClr val="bg1">
                  <a:lumMod val="50000"/>
                </a:schemeClr>
              </a:solidFill>
              <a:latin typeface="Arial" charset="0"/>
            </a:endParaRPr>
          </a:p>
        </p:txBody>
      </p:sp>
      <p:sp>
        <p:nvSpPr>
          <p:cNvPr id="10" name="Freeform 12"/>
          <p:cNvSpPr>
            <a:spLocks/>
          </p:cNvSpPr>
          <p:nvPr/>
        </p:nvSpPr>
        <p:spPr bwMode="auto">
          <a:xfrm>
            <a:off x="4713939" y="4018205"/>
            <a:ext cx="775275" cy="775274"/>
          </a:xfrm>
          <a:prstGeom prst="ellipse">
            <a:avLst/>
          </a:prstGeom>
          <a:solidFill>
            <a:schemeClr val="bg1"/>
          </a:solidFill>
          <a:ln w="12700" cmpd="sng">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50000"/>
              </a:spcAft>
            </a:pPr>
            <a:endParaRPr lang="en-GB" sz="1000" b="1" dirty="0">
              <a:solidFill>
                <a:schemeClr val="bg1">
                  <a:lumMod val="50000"/>
                </a:schemeClr>
              </a:solidFill>
              <a:latin typeface="Arial" charset="0"/>
            </a:endParaRPr>
          </a:p>
        </p:txBody>
      </p:sp>
      <p:sp>
        <p:nvSpPr>
          <p:cNvPr id="12" name="Freeform 12"/>
          <p:cNvSpPr>
            <a:spLocks/>
          </p:cNvSpPr>
          <p:nvPr/>
        </p:nvSpPr>
        <p:spPr bwMode="auto">
          <a:xfrm>
            <a:off x="3528573" y="2976502"/>
            <a:ext cx="748094" cy="748094"/>
          </a:xfrm>
          <a:prstGeom prst="ellipse">
            <a:avLst/>
          </a:prstGeom>
          <a:solidFill>
            <a:schemeClr val="bg1"/>
          </a:solidFill>
          <a:ln w="12700" cmpd="sng">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50000"/>
              </a:spcAft>
            </a:pPr>
            <a:endParaRPr lang="en-GB" sz="1000" b="1" dirty="0">
              <a:solidFill>
                <a:schemeClr val="bg1">
                  <a:lumMod val="50000"/>
                </a:schemeClr>
              </a:solidFill>
              <a:latin typeface="Arial" charset="0"/>
            </a:endParaRPr>
          </a:p>
        </p:txBody>
      </p:sp>
      <p:sp>
        <p:nvSpPr>
          <p:cNvPr id="13" name="Freeform 15"/>
          <p:cNvSpPr>
            <a:spLocks/>
          </p:cNvSpPr>
          <p:nvPr/>
        </p:nvSpPr>
        <p:spPr bwMode="auto">
          <a:xfrm>
            <a:off x="5778183" y="2974435"/>
            <a:ext cx="777758" cy="777758"/>
          </a:xfrm>
          <a:prstGeom prst="ellipse">
            <a:avLst/>
          </a:prstGeom>
          <a:solidFill>
            <a:schemeClr val="bg1"/>
          </a:solidFill>
          <a:ln w="12700" cmpd="sng">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50000"/>
              </a:spcAft>
            </a:pPr>
            <a:endParaRPr lang="en-GB" sz="1000" b="1" dirty="0">
              <a:solidFill>
                <a:schemeClr val="bg1">
                  <a:lumMod val="50000"/>
                </a:schemeClr>
              </a:solidFill>
              <a:latin typeface="Arial" charset="0"/>
            </a:endParaRPr>
          </a:p>
        </p:txBody>
      </p:sp>
      <p:cxnSp>
        <p:nvCxnSpPr>
          <p:cNvPr id="14" name="Straight Connector 947"/>
          <p:cNvCxnSpPr>
            <a:cxnSpLocks noChangeShapeType="1"/>
          </p:cNvCxnSpPr>
          <p:nvPr/>
        </p:nvCxnSpPr>
        <p:spPr bwMode="auto">
          <a:xfrm>
            <a:off x="394714" y="4203826"/>
            <a:ext cx="3451095" cy="0"/>
          </a:xfrm>
          <a:prstGeom prst="line">
            <a:avLst/>
          </a:prstGeom>
          <a:noFill/>
          <a:ln w="9525" cap="rnd" cmpd="sng" algn="ctr">
            <a:solidFill>
              <a:schemeClr val="accent5"/>
            </a:solidFill>
            <a:round/>
            <a:headEnd type="oval" w="med" len="med"/>
            <a:tailEnd/>
          </a:ln>
        </p:spPr>
      </p:cxnSp>
      <p:sp>
        <p:nvSpPr>
          <p:cNvPr id="15" name="Espace réservé du contenu 2"/>
          <p:cNvSpPr txBox="1">
            <a:spLocks/>
          </p:cNvSpPr>
          <p:nvPr>
            <p:custDataLst>
              <p:tags r:id="rId1"/>
            </p:custDataLst>
          </p:nvPr>
        </p:nvSpPr>
        <p:spPr bwMode="auto">
          <a:xfrm>
            <a:off x="242888" y="4217637"/>
            <a:ext cx="3692393" cy="164436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1000" b="1">
                <a:solidFill>
                  <a:srgbClr val="001F87"/>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spcBef>
                <a:spcPts val="200"/>
              </a:spcBef>
              <a:spcAft>
                <a:spcPts val="200"/>
              </a:spcAft>
              <a:buClr>
                <a:schemeClr val="accent5"/>
              </a:buClr>
              <a:buFont typeface="Wingdings" panose="05000000000000000000" pitchFamily="2" charset="2"/>
              <a:buChar char="§"/>
            </a:pPr>
            <a:r>
              <a:rPr lang="en-GB" sz="1200" b="0" dirty="0" smtClean="0">
                <a:solidFill>
                  <a:schemeClr val="tx2">
                    <a:lumMod val="50000"/>
                  </a:schemeClr>
                </a:solidFill>
                <a:latin typeface="Calibri" panose="020F0502020204030204" pitchFamily="34" charset="0"/>
              </a:rPr>
              <a:t>Change </a:t>
            </a:r>
            <a:r>
              <a:rPr lang="en-GB" sz="1200" b="0" dirty="0">
                <a:solidFill>
                  <a:schemeClr val="tx2">
                    <a:lumMod val="50000"/>
                  </a:schemeClr>
                </a:solidFill>
                <a:latin typeface="Calibri" panose="020F0502020204030204" pitchFamily="34" charset="0"/>
              </a:rPr>
              <a:t>Ambassador for FS </a:t>
            </a:r>
            <a:r>
              <a:rPr lang="en-GB" sz="1200" b="0" dirty="0">
                <a:solidFill>
                  <a:schemeClr val="tx2">
                    <a:lumMod val="50000"/>
                  </a:schemeClr>
                </a:solidFill>
                <a:latin typeface="Calibri" panose="020F0502020204030204" pitchFamily="34" charset="0"/>
              </a:rPr>
              <a:t>transformation</a:t>
            </a:r>
          </a:p>
          <a:p>
            <a:pPr marL="171450" indent="-171450">
              <a:spcBef>
                <a:spcPts val="200"/>
              </a:spcBef>
              <a:spcAft>
                <a:spcPts val="200"/>
              </a:spcAft>
              <a:buClr>
                <a:schemeClr val="accent5"/>
              </a:buClr>
              <a:buFont typeface="Wingdings" panose="05000000000000000000" pitchFamily="2" charset="2"/>
              <a:buChar char="§"/>
            </a:pPr>
            <a:r>
              <a:rPr lang="en-GB" sz="1200" b="0" dirty="0" smtClean="0">
                <a:solidFill>
                  <a:schemeClr val="tx2">
                    <a:lumMod val="50000"/>
                  </a:schemeClr>
                </a:solidFill>
                <a:latin typeface="Calibri" panose="020F0502020204030204" pitchFamily="34" charset="0"/>
              </a:rPr>
              <a:t>Developing </a:t>
            </a:r>
            <a:r>
              <a:rPr lang="en-GB" sz="1200" b="0" dirty="0">
                <a:solidFill>
                  <a:schemeClr val="tx2">
                    <a:lumMod val="50000"/>
                  </a:schemeClr>
                </a:solidFill>
                <a:latin typeface="Calibri" panose="020F0502020204030204" pitchFamily="34" charset="0"/>
              </a:rPr>
              <a:t>communities to break </a:t>
            </a:r>
            <a:r>
              <a:rPr lang="en-GB" sz="1200" b="0" dirty="0" smtClean="0">
                <a:solidFill>
                  <a:schemeClr val="tx2">
                    <a:lumMod val="50000"/>
                  </a:schemeClr>
                </a:solidFill>
                <a:latin typeface="Calibri" panose="020F0502020204030204" pitchFamily="34" charset="0"/>
              </a:rPr>
              <a:t>silos</a:t>
            </a:r>
            <a:r>
              <a:rPr lang="en-GB" sz="1200" b="0" dirty="0">
                <a:solidFill>
                  <a:schemeClr val="tx2">
                    <a:lumMod val="50000"/>
                  </a:schemeClr>
                </a:solidFill>
                <a:latin typeface="Calibri" panose="020F0502020204030204" pitchFamily="34" charset="0"/>
              </a:rPr>
              <a:t> </a:t>
            </a:r>
            <a:r>
              <a:rPr lang="en-GB" sz="1200" b="0" dirty="0" smtClean="0">
                <a:solidFill>
                  <a:schemeClr val="tx2">
                    <a:lumMod val="50000"/>
                  </a:schemeClr>
                </a:solidFill>
                <a:latin typeface="Calibri" panose="020F0502020204030204" pitchFamily="34" charset="0"/>
              </a:rPr>
              <a:t>(similar </a:t>
            </a:r>
            <a:r>
              <a:rPr lang="en-GB" sz="1200" b="0" dirty="0">
                <a:solidFill>
                  <a:schemeClr val="tx2">
                    <a:lumMod val="50000"/>
                  </a:schemeClr>
                </a:solidFill>
                <a:latin typeface="Calibri" panose="020F0502020204030204" pitchFamily="34" charset="0"/>
              </a:rPr>
              <a:t>to Spotify concept)</a:t>
            </a:r>
            <a:endParaRPr lang="en-AU" sz="1200" b="0" dirty="0">
              <a:solidFill>
                <a:schemeClr val="tx2">
                  <a:lumMod val="50000"/>
                </a:schemeClr>
              </a:solidFill>
              <a:latin typeface="Calibri" panose="020F0502020204030204" pitchFamily="34" charset="0"/>
            </a:endParaRPr>
          </a:p>
          <a:p>
            <a:pPr marL="171450" indent="-171450">
              <a:spcBef>
                <a:spcPts val="200"/>
              </a:spcBef>
              <a:spcAft>
                <a:spcPts val="200"/>
              </a:spcAft>
              <a:buClr>
                <a:schemeClr val="accent5"/>
              </a:buClr>
              <a:buFont typeface="Wingdings" panose="05000000000000000000" pitchFamily="2" charset="2"/>
              <a:buChar char="§"/>
            </a:pPr>
            <a:r>
              <a:rPr lang="en-GB" sz="1200" b="0" dirty="0">
                <a:solidFill>
                  <a:schemeClr val="tx2">
                    <a:lumMod val="50000"/>
                  </a:schemeClr>
                </a:solidFill>
                <a:latin typeface="Calibri" panose="020F0502020204030204" pitchFamily="34" charset="0"/>
              </a:rPr>
              <a:t>Developing integrated solution </a:t>
            </a:r>
            <a:r>
              <a:rPr lang="en-GB" sz="1200" b="0" dirty="0" smtClean="0">
                <a:solidFill>
                  <a:schemeClr val="tx2">
                    <a:lumMod val="50000"/>
                  </a:schemeClr>
                </a:solidFill>
                <a:latin typeface="Calibri" panose="020F0502020204030204" pitchFamily="34" charset="0"/>
              </a:rPr>
              <a:t>offerings</a:t>
            </a:r>
            <a:endParaRPr lang="en-AU" sz="1200" b="0" dirty="0">
              <a:solidFill>
                <a:schemeClr val="tx2">
                  <a:lumMod val="50000"/>
                </a:schemeClr>
              </a:solidFill>
              <a:latin typeface="Calibri" panose="020F0502020204030204" pitchFamily="34" charset="0"/>
            </a:endParaRPr>
          </a:p>
          <a:p>
            <a:pPr marL="171450" indent="-171450">
              <a:spcBef>
                <a:spcPts val="200"/>
              </a:spcBef>
              <a:spcAft>
                <a:spcPts val="200"/>
              </a:spcAft>
              <a:buClr>
                <a:schemeClr val="accent5"/>
              </a:buClr>
              <a:buFont typeface="Wingdings" panose="05000000000000000000" pitchFamily="2" charset="2"/>
              <a:buChar char="§"/>
            </a:pPr>
            <a:r>
              <a:rPr lang="en-GB" sz="1200" b="0" dirty="0">
                <a:solidFill>
                  <a:schemeClr val="tx2">
                    <a:lumMod val="50000"/>
                  </a:schemeClr>
                </a:solidFill>
                <a:latin typeface="Calibri" panose="020F0502020204030204" pitchFamily="34" charset="0"/>
              </a:rPr>
              <a:t>Bringing Value through external and internal </a:t>
            </a:r>
            <a:r>
              <a:rPr lang="en-GB" sz="1200" b="0" dirty="0">
                <a:solidFill>
                  <a:schemeClr val="tx2">
                    <a:lumMod val="50000"/>
                  </a:schemeClr>
                </a:solidFill>
                <a:latin typeface="Calibri" panose="020F0502020204030204" pitchFamily="34" charset="0"/>
              </a:rPr>
              <a:t>network</a:t>
            </a:r>
          </a:p>
          <a:p>
            <a:pPr marL="171450" indent="-171450">
              <a:spcBef>
                <a:spcPts val="200"/>
              </a:spcBef>
              <a:spcAft>
                <a:spcPts val="200"/>
              </a:spcAft>
              <a:buClr>
                <a:schemeClr val="accent5"/>
              </a:buClr>
              <a:buFont typeface="Wingdings" panose="05000000000000000000" pitchFamily="2" charset="2"/>
              <a:buChar char="§"/>
            </a:pPr>
            <a:r>
              <a:rPr lang="en-GB" sz="1200" b="0" dirty="0">
                <a:solidFill>
                  <a:schemeClr val="tx2">
                    <a:lumMod val="50000"/>
                  </a:schemeClr>
                </a:solidFill>
                <a:latin typeface="Calibri" panose="020F0502020204030204" pitchFamily="34" charset="0"/>
              </a:rPr>
              <a:t>Unconventional partnership</a:t>
            </a:r>
            <a:endParaRPr lang="en-AU" sz="1200" b="0" dirty="0">
              <a:solidFill>
                <a:schemeClr val="tx2">
                  <a:lumMod val="50000"/>
                </a:schemeClr>
              </a:solidFill>
              <a:latin typeface="Calibri" panose="020F0502020204030204" pitchFamily="34" charset="0"/>
            </a:endParaRPr>
          </a:p>
          <a:p>
            <a:pPr marL="171450" indent="-171450">
              <a:spcBef>
                <a:spcPts val="200"/>
              </a:spcBef>
              <a:spcAft>
                <a:spcPts val="200"/>
              </a:spcAft>
              <a:buClr>
                <a:schemeClr val="accent5"/>
              </a:buClr>
              <a:buFont typeface="Wingdings" panose="05000000000000000000" pitchFamily="2" charset="2"/>
              <a:buChar char="§"/>
            </a:pPr>
            <a:endParaRPr lang="en-GB" b="0" dirty="0">
              <a:solidFill>
                <a:schemeClr val="tx2">
                  <a:lumMod val="50000"/>
                </a:schemeClr>
              </a:solidFill>
            </a:endParaRPr>
          </a:p>
        </p:txBody>
      </p:sp>
      <p:cxnSp>
        <p:nvCxnSpPr>
          <p:cNvPr id="18" name="Straight Connector 953"/>
          <p:cNvCxnSpPr>
            <a:cxnSpLocks noChangeShapeType="1"/>
          </p:cNvCxnSpPr>
          <p:nvPr/>
        </p:nvCxnSpPr>
        <p:spPr bwMode="auto">
          <a:xfrm flipH="1">
            <a:off x="5507836" y="5177333"/>
            <a:ext cx="3091088" cy="0"/>
          </a:xfrm>
          <a:prstGeom prst="line">
            <a:avLst/>
          </a:prstGeom>
          <a:noFill/>
          <a:ln w="9525" cap="rnd" cmpd="sng" algn="ctr">
            <a:solidFill>
              <a:schemeClr val="accent5"/>
            </a:solidFill>
            <a:round/>
            <a:headEnd type="oval" w="med" len="med"/>
            <a:tailEnd/>
          </a:ln>
        </p:spPr>
      </p:cxnSp>
      <p:cxnSp>
        <p:nvCxnSpPr>
          <p:cNvPr id="19" name="Straight Connector 956"/>
          <p:cNvCxnSpPr>
            <a:cxnSpLocks noChangeShapeType="1"/>
          </p:cNvCxnSpPr>
          <p:nvPr/>
        </p:nvCxnSpPr>
        <p:spPr bwMode="auto">
          <a:xfrm flipH="1">
            <a:off x="6161993" y="2558719"/>
            <a:ext cx="3321591" cy="0"/>
          </a:xfrm>
          <a:prstGeom prst="line">
            <a:avLst/>
          </a:prstGeom>
          <a:noFill/>
          <a:ln w="9525" cap="rnd" cmpd="sng" algn="ctr">
            <a:solidFill>
              <a:schemeClr val="accent5"/>
            </a:solidFill>
            <a:round/>
            <a:headEnd type="oval" w="med" len="med"/>
            <a:tailEnd/>
          </a:ln>
        </p:spPr>
      </p:cxnSp>
      <p:sp>
        <p:nvSpPr>
          <p:cNvPr id="20" name="Espace réservé du contenu 2"/>
          <p:cNvSpPr txBox="1">
            <a:spLocks/>
          </p:cNvSpPr>
          <p:nvPr>
            <p:custDataLst>
              <p:tags r:id="rId2"/>
            </p:custDataLst>
          </p:nvPr>
        </p:nvSpPr>
        <p:spPr bwMode="auto">
          <a:xfrm>
            <a:off x="6619363" y="2594431"/>
            <a:ext cx="3219455" cy="1609395"/>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1000" b="1">
                <a:solidFill>
                  <a:srgbClr val="001F87"/>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spcBef>
                <a:spcPts val="200"/>
              </a:spcBef>
              <a:spcAft>
                <a:spcPts val="200"/>
              </a:spcAft>
              <a:buClr>
                <a:schemeClr val="accent5"/>
              </a:buClr>
              <a:buFont typeface="Wingdings" panose="05000000000000000000" pitchFamily="2" charset="2"/>
              <a:buChar char="§"/>
            </a:pPr>
            <a:r>
              <a:rPr lang="en-GB" sz="1200" b="0" dirty="0">
                <a:solidFill>
                  <a:schemeClr val="tx2">
                    <a:lumMod val="50000"/>
                  </a:schemeClr>
                </a:solidFill>
                <a:latin typeface="Calibri" panose="020F0502020204030204" pitchFamily="34" charset="0"/>
              </a:rPr>
              <a:t>Efficiency</a:t>
            </a:r>
            <a:r>
              <a:rPr lang="en-GB" sz="1200" b="0" dirty="0">
                <a:solidFill>
                  <a:schemeClr val="tx2">
                    <a:lumMod val="50000"/>
                  </a:schemeClr>
                </a:solidFill>
                <a:latin typeface="Calibri" panose="020F0502020204030204" pitchFamily="34" charset="0"/>
              </a:rPr>
              <a:t>, speed, </a:t>
            </a:r>
            <a:br>
              <a:rPr lang="en-GB" sz="1200" b="0" dirty="0">
                <a:solidFill>
                  <a:schemeClr val="tx2">
                    <a:lumMod val="50000"/>
                  </a:schemeClr>
                </a:solidFill>
                <a:latin typeface="Calibri" panose="020F0502020204030204" pitchFamily="34" charset="0"/>
              </a:rPr>
            </a:br>
            <a:r>
              <a:rPr lang="en-GB" sz="1200" b="0" dirty="0">
                <a:solidFill>
                  <a:schemeClr val="tx2">
                    <a:lumMod val="50000"/>
                  </a:schemeClr>
                </a:solidFill>
                <a:latin typeface="Calibri" panose="020F0502020204030204" pitchFamily="34" charset="0"/>
              </a:rPr>
              <a:t>and simplification in all </a:t>
            </a:r>
            <a:r>
              <a:rPr lang="en-GB" sz="1200" b="0" dirty="0">
                <a:solidFill>
                  <a:schemeClr val="tx2">
                    <a:lumMod val="50000"/>
                  </a:schemeClr>
                </a:solidFill>
                <a:latin typeface="Calibri" panose="020F0502020204030204" pitchFamily="34" charset="0"/>
              </a:rPr>
              <a:t>actions e.g. QBE</a:t>
            </a:r>
          </a:p>
          <a:p>
            <a:pPr marL="171450" indent="-171450">
              <a:spcBef>
                <a:spcPts val="200"/>
              </a:spcBef>
              <a:spcAft>
                <a:spcPts val="200"/>
              </a:spcAft>
              <a:buClr>
                <a:schemeClr val="accent5"/>
              </a:buClr>
              <a:buFont typeface="Wingdings" panose="05000000000000000000" pitchFamily="2" charset="2"/>
              <a:buChar char="§"/>
            </a:pPr>
            <a:r>
              <a:rPr lang="en-GB" sz="1200" b="0" dirty="0">
                <a:solidFill>
                  <a:schemeClr val="tx2">
                    <a:lumMod val="50000"/>
                  </a:schemeClr>
                </a:solidFill>
                <a:latin typeface="Calibri" panose="020F0502020204030204" pitchFamily="34" charset="0"/>
              </a:rPr>
              <a:t>Adapts to market changes and competitive pressures and enables fast learning </a:t>
            </a:r>
            <a:endParaRPr lang="en-GB" sz="1200" b="0" dirty="0">
              <a:solidFill>
                <a:schemeClr val="tx2">
                  <a:lumMod val="50000"/>
                </a:schemeClr>
              </a:solidFill>
              <a:latin typeface="Calibri" panose="020F0502020204030204" pitchFamily="34" charset="0"/>
            </a:endParaRPr>
          </a:p>
          <a:p>
            <a:pPr marL="171450" indent="-171450">
              <a:spcBef>
                <a:spcPts val="200"/>
              </a:spcBef>
              <a:spcAft>
                <a:spcPts val="200"/>
              </a:spcAft>
              <a:buClr>
                <a:schemeClr val="accent5"/>
              </a:buClr>
              <a:buFont typeface="Wingdings" panose="05000000000000000000" pitchFamily="2" charset="2"/>
              <a:buChar char="§"/>
            </a:pPr>
            <a:r>
              <a:rPr lang="en-GB" sz="1200" b="0" dirty="0">
                <a:solidFill>
                  <a:schemeClr val="tx2">
                    <a:lumMod val="50000"/>
                  </a:schemeClr>
                </a:solidFill>
                <a:latin typeface="Calibri" panose="020F0502020204030204" pitchFamily="34" charset="0"/>
              </a:rPr>
              <a:t>Respects rules &amp; aligns teams around collective performance, while taking risks and making courageous decisions</a:t>
            </a:r>
          </a:p>
        </p:txBody>
      </p:sp>
      <p:sp>
        <p:nvSpPr>
          <p:cNvPr id="21" name="Espace réservé du contenu 2"/>
          <p:cNvSpPr txBox="1">
            <a:spLocks/>
          </p:cNvSpPr>
          <p:nvPr>
            <p:custDataLst>
              <p:tags r:id="rId3"/>
            </p:custDataLst>
          </p:nvPr>
        </p:nvSpPr>
        <p:spPr bwMode="auto">
          <a:xfrm>
            <a:off x="242887" y="1655989"/>
            <a:ext cx="3643599" cy="1601286"/>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a:defRPr sz="1000" b="1">
                <a:solidFill>
                  <a:srgbClr val="001F87"/>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spcBef>
                <a:spcPts val="200"/>
              </a:spcBef>
              <a:spcAft>
                <a:spcPts val="200"/>
              </a:spcAft>
              <a:buClr>
                <a:schemeClr val="accent5"/>
              </a:buClr>
              <a:buFont typeface="Wingdings" panose="05000000000000000000" pitchFamily="2" charset="2"/>
              <a:buChar char="§"/>
            </a:pPr>
            <a:r>
              <a:rPr lang="en-GB" sz="1200" b="0" dirty="0" smtClean="0">
                <a:solidFill>
                  <a:schemeClr val="tx2">
                    <a:lumMod val="50000"/>
                  </a:schemeClr>
                </a:solidFill>
                <a:latin typeface="Calibri" panose="020F0502020204030204" pitchFamily="34" charset="0"/>
              </a:rPr>
              <a:t>Unique, unconventional approach</a:t>
            </a:r>
            <a:endParaRPr lang="en-GB" sz="1200" b="0" dirty="0" smtClean="0">
              <a:solidFill>
                <a:schemeClr val="tx2">
                  <a:lumMod val="50000"/>
                </a:schemeClr>
              </a:solidFill>
              <a:latin typeface="Calibri" panose="020F0502020204030204" pitchFamily="34" charset="0"/>
            </a:endParaRPr>
          </a:p>
          <a:p>
            <a:pPr marL="650328" lvl="1" indent="-171450">
              <a:spcBef>
                <a:spcPts val="200"/>
              </a:spcBef>
              <a:spcAft>
                <a:spcPts val="200"/>
              </a:spcAft>
              <a:buClr>
                <a:schemeClr val="accent5"/>
              </a:buClr>
              <a:buFont typeface="Wingdings" panose="05000000000000000000" pitchFamily="2" charset="2"/>
              <a:buChar char="§"/>
            </a:pPr>
            <a:r>
              <a:rPr lang="en-GB" sz="1200" dirty="0" smtClean="0">
                <a:solidFill>
                  <a:schemeClr val="tx2">
                    <a:lumMod val="50000"/>
                  </a:schemeClr>
                </a:solidFill>
                <a:latin typeface="Calibri" panose="020F0502020204030204" pitchFamily="34" charset="0"/>
              </a:rPr>
              <a:t>Customer experience</a:t>
            </a:r>
            <a:endParaRPr lang="en-GB" sz="1200" dirty="0" smtClean="0">
              <a:solidFill>
                <a:schemeClr val="tx2">
                  <a:lumMod val="50000"/>
                </a:schemeClr>
              </a:solidFill>
              <a:latin typeface="Calibri" panose="020F0502020204030204" pitchFamily="34" charset="0"/>
            </a:endParaRPr>
          </a:p>
          <a:p>
            <a:pPr marL="650328" lvl="1" indent="-171450">
              <a:spcBef>
                <a:spcPts val="200"/>
              </a:spcBef>
              <a:spcAft>
                <a:spcPts val="200"/>
              </a:spcAft>
              <a:buClr>
                <a:schemeClr val="accent5"/>
              </a:buClr>
              <a:buFont typeface="Wingdings" panose="05000000000000000000" pitchFamily="2" charset="2"/>
              <a:buChar char="§"/>
            </a:pPr>
            <a:r>
              <a:rPr lang="en-GB" sz="1200" dirty="0" smtClean="0">
                <a:solidFill>
                  <a:schemeClr val="tx2">
                    <a:lumMod val="50000"/>
                  </a:schemeClr>
                </a:solidFill>
                <a:latin typeface="Calibri" panose="020F0502020204030204" pitchFamily="34" charset="0"/>
              </a:rPr>
              <a:t>Operational efficiency</a:t>
            </a:r>
          </a:p>
          <a:p>
            <a:pPr marL="650328" lvl="1" indent="-171450">
              <a:spcBef>
                <a:spcPts val="200"/>
              </a:spcBef>
              <a:spcAft>
                <a:spcPts val="200"/>
              </a:spcAft>
              <a:buClr>
                <a:schemeClr val="accent5"/>
              </a:buClr>
              <a:buFont typeface="Wingdings" panose="05000000000000000000" pitchFamily="2" charset="2"/>
              <a:buChar char="§"/>
            </a:pPr>
            <a:r>
              <a:rPr lang="en-GB" sz="1200" b="0" dirty="0" smtClean="0">
                <a:solidFill>
                  <a:schemeClr val="tx2">
                    <a:lumMod val="50000"/>
                  </a:schemeClr>
                </a:solidFill>
                <a:latin typeface="Calibri" panose="020F0502020204030204" pitchFamily="34" charset="0"/>
              </a:rPr>
              <a:t>New business models</a:t>
            </a:r>
          </a:p>
          <a:p>
            <a:pPr marL="650328" lvl="1" indent="-171450">
              <a:spcBef>
                <a:spcPts val="200"/>
              </a:spcBef>
              <a:spcAft>
                <a:spcPts val="200"/>
              </a:spcAft>
              <a:buClr>
                <a:schemeClr val="accent5"/>
              </a:buClr>
              <a:buFont typeface="Wingdings" panose="05000000000000000000" pitchFamily="2" charset="2"/>
              <a:buChar char="§"/>
            </a:pPr>
            <a:r>
              <a:rPr lang="en-GB" sz="1200" dirty="0" smtClean="0">
                <a:solidFill>
                  <a:schemeClr val="tx2">
                    <a:lumMod val="50000"/>
                  </a:schemeClr>
                </a:solidFill>
                <a:latin typeface="Calibri" panose="020F0502020204030204" pitchFamily="34" charset="0"/>
              </a:rPr>
              <a:t>Disruptive Innovation</a:t>
            </a:r>
            <a:endParaRPr lang="en-GB" sz="1200" b="0" dirty="0" smtClean="0">
              <a:solidFill>
                <a:schemeClr val="tx2">
                  <a:lumMod val="50000"/>
                </a:schemeClr>
              </a:solidFill>
              <a:latin typeface="Calibri" panose="020F0502020204030204" pitchFamily="34" charset="0"/>
            </a:endParaRPr>
          </a:p>
          <a:p>
            <a:pPr marL="171450" indent="-171450">
              <a:spcBef>
                <a:spcPts val="200"/>
              </a:spcBef>
              <a:spcAft>
                <a:spcPts val="200"/>
              </a:spcAft>
              <a:buClr>
                <a:schemeClr val="accent5"/>
              </a:buClr>
              <a:buFont typeface="Wingdings" panose="05000000000000000000" pitchFamily="2" charset="2"/>
              <a:buChar char="§"/>
            </a:pPr>
            <a:r>
              <a:rPr lang="en-GB" sz="1200" b="0" dirty="0" smtClean="0">
                <a:solidFill>
                  <a:schemeClr val="tx2">
                    <a:lumMod val="50000"/>
                  </a:schemeClr>
                </a:solidFill>
                <a:latin typeface="Calibri" panose="020F0502020204030204" pitchFamily="34" charset="0"/>
              </a:rPr>
              <a:t>New and repeat business: value based, Innovation led, targeting different set of client stakeholders</a:t>
            </a:r>
            <a:endParaRPr lang="en-GB" sz="1200" b="0" dirty="0">
              <a:solidFill>
                <a:schemeClr val="tx2">
                  <a:lumMod val="50000"/>
                </a:schemeClr>
              </a:solidFill>
              <a:latin typeface="Calibri" panose="020F0502020204030204" pitchFamily="34" charset="0"/>
            </a:endParaRPr>
          </a:p>
          <a:p>
            <a:pPr marL="171450" indent="-171450">
              <a:spcBef>
                <a:spcPts val="200"/>
              </a:spcBef>
              <a:spcAft>
                <a:spcPts val="200"/>
              </a:spcAft>
              <a:buClr>
                <a:schemeClr val="accent5"/>
              </a:buClr>
              <a:buFont typeface="Wingdings" panose="05000000000000000000" pitchFamily="2" charset="2"/>
              <a:buChar char="§"/>
            </a:pPr>
            <a:endParaRPr lang="en-GB" sz="1200" b="0" dirty="0" smtClean="0">
              <a:solidFill>
                <a:srgbClr val="FF0000"/>
              </a:solidFill>
              <a:latin typeface="Calibri" panose="020F0502020204030204" pitchFamily="34" charset="0"/>
            </a:endParaRPr>
          </a:p>
          <a:p>
            <a:pPr>
              <a:spcBef>
                <a:spcPts val="200"/>
              </a:spcBef>
              <a:spcAft>
                <a:spcPts val="200"/>
              </a:spcAft>
              <a:buClr>
                <a:schemeClr val="accent5"/>
              </a:buClr>
            </a:pPr>
            <a:endParaRPr lang="en-GB" sz="1200" b="0" dirty="0" smtClean="0">
              <a:solidFill>
                <a:schemeClr val="tx2">
                  <a:lumMod val="50000"/>
                </a:schemeClr>
              </a:solidFill>
              <a:latin typeface="Calibri" panose="020F0502020204030204" pitchFamily="34" charset="0"/>
            </a:endParaRPr>
          </a:p>
        </p:txBody>
      </p:sp>
      <p:grpSp>
        <p:nvGrpSpPr>
          <p:cNvPr id="22" name="Group 86"/>
          <p:cNvGrpSpPr/>
          <p:nvPr/>
        </p:nvGrpSpPr>
        <p:grpSpPr>
          <a:xfrm>
            <a:off x="4783214" y="2052764"/>
            <a:ext cx="547687" cy="444996"/>
            <a:chOff x="4786609" y="2328338"/>
            <a:chExt cx="547687" cy="444996"/>
          </a:xfrm>
        </p:grpSpPr>
        <p:sp>
          <p:nvSpPr>
            <p:cNvPr id="23" name="Freeform 763"/>
            <p:cNvSpPr>
              <a:spLocks/>
            </p:cNvSpPr>
            <p:nvPr/>
          </p:nvSpPr>
          <p:spPr bwMode="auto">
            <a:xfrm>
              <a:off x="4786609" y="2328338"/>
              <a:ext cx="547687" cy="444996"/>
            </a:xfrm>
            <a:custGeom>
              <a:avLst/>
              <a:gdLst/>
              <a:ahLst/>
              <a:cxnLst>
                <a:cxn ang="0">
                  <a:pos x="44" y="297"/>
                </a:cxn>
                <a:cxn ang="0">
                  <a:pos x="0" y="297"/>
                </a:cxn>
                <a:cxn ang="0">
                  <a:pos x="0" y="194"/>
                </a:cxn>
                <a:cxn ang="0">
                  <a:pos x="28" y="173"/>
                </a:cxn>
                <a:cxn ang="0">
                  <a:pos x="28" y="104"/>
                </a:cxn>
                <a:cxn ang="0">
                  <a:pos x="73" y="76"/>
                </a:cxn>
                <a:cxn ang="0">
                  <a:pos x="73" y="297"/>
                </a:cxn>
                <a:cxn ang="0">
                  <a:pos x="180" y="297"/>
                </a:cxn>
                <a:cxn ang="0">
                  <a:pos x="180" y="111"/>
                </a:cxn>
                <a:cxn ang="0">
                  <a:pos x="151" y="101"/>
                </a:cxn>
                <a:cxn ang="0">
                  <a:pos x="151" y="34"/>
                </a:cxn>
                <a:cxn ang="0">
                  <a:pos x="217" y="0"/>
                </a:cxn>
                <a:cxn ang="0">
                  <a:pos x="368" y="48"/>
                </a:cxn>
                <a:cxn ang="0">
                  <a:pos x="368" y="299"/>
                </a:cxn>
                <a:cxn ang="0">
                  <a:pos x="215" y="299"/>
                </a:cxn>
                <a:cxn ang="0">
                  <a:pos x="217" y="20"/>
                </a:cxn>
              </a:cxnLst>
              <a:rect l="0" t="0" r="r" b="b"/>
              <a:pathLst>
                <a:path w="368" h="299">
                  <a:moveTo>
                    <a:pt x="44" y="297"/>
                  </a:moveTo>
                  <a:lnTo>
                    <a:pt x="0" y="297"/>
                  </a:lnTo>
                  <a:lnTo>
                    <a:pt x="0" y="194"/>
                  </a:lnTo>
                  <a:lnTo>
                    <a:pt x="28" y="173"/>
                  </a:lnTo>
                  <a:lnTo>
                    <a:pt x="28" y="104"/>
                  </a:lnTo>
                  <a:lnTo>
                    <a:pt x="73" y="76"/>
                  </a:lnTo>
                  <a:lnTo>
                    <a:pt x="73" y="297"/>
                  </a:lnTo>
                  <a:lnTo>
                    <a:pt x="180" y="297"/>
                  </a:lnTo>
                  <a:lnTo>
                    <a:pt x="180" y="111"/>
                  </a:lnTo>
                  <a:lnTo>
                    <a:pt x="151" y="101"/>
                  </a:lnTo>
                  <a:lnTo>
                    <a:pt x="151" y="34"/>
                  </a:lnTo>
                  <a:lnTo>
                    <a:pt x="217" y="0"/>
                  </a:lnTo>
                  <a:lnTo>
                    <a:pt x="368" y="48"/>
                  </a:lnTo>
                  <a:lnTo>
                    <a:pt x="368" y="299"/>
                  </a:lnTo>
                  <a:lnTo>
                    <a:pt x="215" y="299"/>
                  </a:lnTo>
                  <a:lnTo>
                    <a:pt x="217" y="20"/>
                  </a:lnTo>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24" name="Line 764"/>
            <p:cNvSpPr>
              <a:spLocks noChangeShapeType="1"/>
            </p:cNvSpPr>
            <p:nvPr/>
          </p:nvSpPr>
          <p:spPr bwMode="auto">
            <a:xfrm>
              <a:off x="4892276" y="2442935"/>
              <a:ext cx="87809" cy="28278"/>
            </a:xfrm>
            <a:prstGeom prst="line">
              <a:avLst/>
            </a:pr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25" name="Freeform 765"/>
            <p:cNvSpPr>
              <a:spLocks/>
            </p:cNvSpPr>
            <p:nvPr/>
          </p:nvSpPr>
          <p:spPr bwMode="auto">
            <a:xfrm>
              <a:off x="4922042" y="2483119"/>
              <a:ext cx="29766" cy="47625"/>
            </a:xfrm>
            <a:custGeom>
              <a:avLst/>
              <a:gdLst/>
              <a:ahLst/>
              <a:cxnLst>
                <a:cxn ang="0">
                  <a:pos x="0" y="0"/>
                </a:cxn>
                <a:cxn ang="0">
                  <a:pos x="14" y="4"/>
                </a:cxn>
                <a:cxn ang="0">
                  <a:pos x="14" y="22"/>
                </a:cxn>
                <a:cxn ang="0">
                  <a:pos x="0" y="20"/>
                </a:cxn>
                <a:cxn ang="0">
                  <a:pos x="0" y="0"/>
                </a:cxn>
              </a:cxnLst>
              <a:rect l="0" t="0" r="r" b="b"/>
              <a:pathLst>
                <a:path w="14" h="22">
                  <a:moveTo>
                    <a:pt x="0" y="0"/>
                  </a:moveTo>
                  <a:cubicBezTo>
                    <a:pt x="14" y="4"/>
                    <a:pt x="14" y="4"/>
                    <a:pt x="14" y="4"/>
                  </a:cubicBezTo>
                  <a:cubicBezTo>
                    <a:pt x="14" y="22"/>
                    <a:pt x="14" y="22"/>
                    <a:pt x="14" y="22"/>
                  </a:cubicBezTo>
                  <a:cubicBezTo>
                    <a:pt x="0" y="20"/>
                    <a:pt x="0" y="20"/>
                    <a:pt x="0" y="20"/>
                  </a:cubicBezTo>
                  <a:cubicBezTo>
                    <a:pt x="0" y="13"/>
                    <a:pt x="0" y="7"/>
                    <a:pt x="0" y="0"/>
                  </a:cubicBezTo>
                  <a:close/>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26" name="Freeform 766"/>
            <p:cNvSpPr>
              <a:spLocks/>
            </p:cNvSpPr>
            <p:nvPr/>
          </p:nvSpPr>
          <p:spPr bwMode="auto">
            <a:xfrm>
              <a:off x="4972644" y="2498002"/>
              <a:ext cx="23812" cy="40184"/>
            </a:xfrm>
            <a:custGeom>
              <a:avLst/>
              <a:gdLst/>
              <a:ahLst/>
              <a:cxnLst>
                <a:cxn ang="0">
                  <a:pos x="1" y="0"/>
                </a:cxn>
                <a:cxn ang="0">
                  <a:pos x="11" y="3"/>
                </a:cxn>
                <a:cxn ang="0">
                  <a:pos x="11" y="19"/>
                </a:cxn>
                <a:cxn ang="0">
                  <a:pos x="1" y="17"/>
                </a:cxn>
                <a:cxn ang="0">
                  <a:pos x="1" y="0"/>
                </a:cxn>
              </a:cxnLst>
              <a:rect l="0" t="0" r="r" b="b"/>
              <a:pathLst>
                <a:path w="11" h="19">
                  <a:moveTo>
                    <a:pt x="1" y="0"/>
                  </a:moveTo>
                  <a:cubicBezTo>
                    <a:pt x="11" y="3"/>
                    <a:pt x="11" y="3"/>
                    <a:pt x="11" y="3"/>
                  </a:cubicBezTo>
                  <a:cubicBezTo>
                    <a:pt x="11" y="8"/>
                    <a:pt x="11" y="14"/>
                    <a:pt x="11" y="19"/>
                  </a:cubicBezTo>
                  <a:cubicBezTo>
                    <a:pt x="1" y="17"/>
                    <a:pt x="1" y="17"/>
                    <a:pt x="1" y="17"/>
                  </a:cubicBezTo>
                  <a:cubicBezTo>
                    <a:pt x="0" y="11"/>
                    <a:pt x="1" y="6"/>
                    <a:pt x="1" y="0"/>
                  </a:cubicBezTo>
                  <a:close/>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27" name="Freeform 767"/>
            <p:cNvSpPr>
              <a:spLocks/>
            </p:cNvSpPr>
            <p:nvPr/>
          </p:nvSpPr>
          <p:spPr bwMode="auto">
            <a:xfrm>
              <a:off x="5014315" y="2508419"/>
              <a:ext cx="22325" cy="38695"/>
            </a:xfrm>
            <a:custGeom>
              <a:avLst/>
              <a:gdLst/>
              <a:ahLst/>
              <a:cxnLst>
                <a:cxn ang="0">
                  <a:pos x="1" y="0"/>
                </a:cxn>
                <a:cxn ang="0">
                  <a:pos x="11" y="2"/>
                </a:cxn>
                <a:cxn ang="0">
                  <a:pos x="11" y="18"/>
                </a:cxn>
                <a:cxn ang="0">
                  <a:pos x="1" y="17"/>
                </a:cxn>
                <a:cxn ang="0">
                  <a:pos x="1" y="0"/>
                </a:cxn>
              </a:cxnLst>
              <a:rect l="0" t="0" r="r" b="b"/>
              <a:pathLst>
                <a:path w="11" h="18">
                  <a:moveTo>
                    <a:pt x="1" y="0"/>
                  </a:moveTo>
                  <a:cubicBezTo>
                    <a:pt x="11" y="2"/>
                    <a:pt x="11" y="2"/>
                    <a:pt x="11" y="2"/>
                  </a:cubicBezTo>
                  <a:cubicBezTo>
                    <a:pt x="11" y="8"/>
                    <a:pt x="11" y="13"/>
                    <a:pt x="11" y="18"/>
                  </a:cubicBezTo>
                  <a:cubicBezTo>
                    <a:pt x="1" y="17"/>
                    <a:pt x="1" y="17"/>
                    <a:pt x="1" y="17"/>
                  </a:cubicBezTo>
                  <a:cubicBezTo>
                    <a:pt x="0" y="10"/>
                    <a:pt x="1" y="7"/>
                    <a:pt x="1" y="0"/>
                  </a:cubicBezTo>
                  <a:close/>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28" name="Freeform 768"/>
            <p:cNvSpPr>
              <a:spLocks/>
            </p:cNvSpPr>
            <p:nvPr/>
          </p:nvSpPr>
          <p:spPr bwMode="auto">
            <a:xfrm>
              <a:off x="4922042" y="2547115"/>
              <a:ext cx="29766" cy="43161"/>
            </a:xfrm>
            <a:custGeom>
              <a:avLst/>
              <a:gdLst/>
              <a:ahLst/>
              <a:cxnLst>
                <a:cxn ang="0">
                  <a:pos x="0" y="0"/>
                </a:cxn>
                <a:cxn ang="0">
                  <a:pos x="14" y="2"/>
                </a:cxn>
                <a:cxn ang="0">
                  <a:pos x="14" y="20"/>
                </a:cxn>
                <a:cxn ang="0">
                  <a:pos x="0" y="19"/>
                </a:cxn>
                <a:cxn ang="0">
                  <a:pos x="0" y="0"/>
                </a:cxn>
              </a:cxnLst>
              <a:rect l="0" t="0" r="r" b="b"/>
              <a:pathLst>
                <a:path w="14" h="20">
                  <a:moveTo>
                    <a:pt x="0" y="0"/>
                  </a:moveTo>
                  <a:cubicBezTo>
                    <a:pt x="14" y="2"/>
                    <a:pt x="14" y="2"/>
                    <a:pt x="14" y="2"/>
                  </a:cubicBezTo>
                  <a:cubicBezTo>
                    <a:pt x="14" y="8"/>
                    <a:pt x="14" y="14"/>
                    <a:pt x="14" y="20"/>
                  </a:cubicBezTo>
                  <a:cubicBezTo>
                    <a:pt x="0" y="19"/>
                    <a:pt x="0" y="19"/>
                    <a:pt x="0" y="19"/>
                  </a:cubicBezTo>
                  <a:cubicBezTo>
                    <a:pt x="0" y="12"/>
                    <a:pt x="0" y="7"/>
                    <a:pt x="0" y="0"/>
                  </a:cubicBezTo>
                  <a:close/>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29" name="Freeform 769"/>
            <p:cNvSpPr>
              <a:spLocks/>
            </p:cNvSpPr>
            <p:nvPr/>
          </p:nvSpPr>
          <p:spPr bwMode="auto">
            <a:xfrm>
              <a:off x="4972644" y="2553068"/>
              <a:ext cx="23812" cy="38695"/>
            </a:xfrm>
            <a:custGeom>
              <a:avLst/>
              <a:gdLst/>
              <a:ahLst/>
              <a:cxnLst>
                <a:cxn ang="0">
                  <a:pos x="1" y="0"/>
                </a:cxn>
                <a:cxn ang="0">
                  <a:pos x="11" y="1"/>
                </a:cxn>
                <a:cxn ang="0">
                  <a:pos x="11" y="18"/>
                </a:cxn>
                <a:cxn ang="0">
                  <a:pos x="1" y="17"/>
                </a:cxn>
                <a:cxn ang="0">
                  <a:pos x="1" y="0"/>
                </a:cxn>
              </a:cxnLst>
              <a:rect l="0" t="0" r="r" b="b"/>
              <a:pathLst>
                <a:path w="11" h="18">
                  <a:moveTo>
                    <a:pt x="1" y="0"/>
                  </a:moveTo>
                  <a:cubicBezTo>
                    <a:pt x="11" y="1"/>
                    <a:pt x="11" y="1"/>
                    <a:pt x="11" y="1"/>
                  </a:cubicBezTo>
                  <a:cubicBezTo>
                    <a:pt x="11" y="18"/>
                    <a:pt x="11" y="18"/>
                    <a:pt x="11" y="18"/>
                  </a:cubicBezTo>
                  <a:cubicBezTo>
                    <a:pt x="1" y="17"/>
                    <a:pt x="1" y="17"/>
                    <a:pt x="1" y="17"/>
                  </a:cubicBezTo>
                  <a:cubicBezTo>
                    <a:pt x="0" y="11"/>
                    <a:pt x="1" y="6"/>
                    <a:pt x="1" y="0"/>
                  </a:cubicBezTo>
                  <a:close/>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30" name="Freeform 770"/>
            <p:cNvSpPr>
              <a:spLocks/>
            </p:cNvSpPr>
            <p:nvPr/>
          </p:nvSpPr>
          <p:spPr bwMode="auto">
            <a:xfrm>
              <a:off x="5014315" y="2560510"/>
              <a:ext cx="22325" cy="37207"/>
            </a:xfrm>
            <a:custGeom>
              <a:avLst/>
              <a:gdLst/>
              <a:ahLst/>
              <a:cxnLst>
                <a:cxn ang="0">
                  <a:pos x="1" y="0"/>
                </a:cxn>
                <a:cxn ang="0">
                  <a:pos x="11" y="1"/>
                </a:cxn>
                <a:cxn ang="0">
                  <a:pos x="11" y="18"/>
                </a:cxn>
                <a:cxn ang="0">
                  <a:pos x="1" y="17"/>
                </a:cxn>
                <a:cxn ang="0">
                  <a:pos x="1" y="0"/>
                </a:cxn>
              </a:cxnLst>
              <a:rect l="0" t="0" r="r" b="b"/>
              <a:pathLst>
                <a:path w="11" h="18">
                  <a:moveTo>
                    <a:pt x="1" y="0"/>
                  </a:moveTo>
                  <a:cubicBezTo>
                    <a:pt x="11" y="1"/>
                    <a:pt x="11" y="1"/>
                    <a:pt x="11" y="1"/>
                  </a:cubicBezTo>
                  <a:cubicBezTo>
                    <a:pt x="11" y="18"/>
                    <a:pt x="11" y="18"/>
                    <a:pt x="11" y="18"/>
                  </a:cubicBezTo>
                  <a:cubicBezTo>
                    <a:pt x="1" y="17"/>
                    <a:pt x="1" y="17"/>
                    <a:pt x="1" y="17"/>
                  </a:cubicBezTo>
                  <a:cubicBezTo>
                    <a:pt x="0" y="10"/>
                    <a:pt x="1" y="6"/>
                    <a:pt x="1" y="0"/>
                  </a:cubicBezTo>
                  <a:close/>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31" name="Freeform 771"/>
            <p:cNvSpPr>
              <a:spLocks/>
            </p:cNvSpPr>
            <p:nvPr/>
          </p:nvSpPr>
          <p:spPr bwMode="auto">
            <a:xfrm>
              <a:off x="4922042" y="2606646"/>
              <a:ext cx="29766" cy="40184"/>
            </a:xfrm>
            <a:custGeom>
              <a:avLst/>
              <a:gdLst/>
              <a:ahLst/>
              <a:cxnLst>
                <a:cxn ang="0">
                  <a:pos x="0" y="0"/>
                </a:cxn>
                <a:cxn ang="0">
                  <a:pos x="14" y="1"/>
                </a:cxn>
                <a:cxn ang="0">
                  <a:pos x="14" y="19"/>
                </a:cxn>
                <a:cxn ang="0">
                  <a:pos x="0" y="19"/>
                </a:cxn>
                <a:cxn ang="0">
                  <a:pos x="0" y="0"/>
                </a:cxn>
              </a:cxnLst>
              <a:rect l="0" t="0" r="r" b="b"/>
              <a:pathLst>
                <a:path w="14" h="19">
                  <a:moveTo>
                    <a:pt x="0" y="0"/>
                  </a:moveTo>
                  <a:cubicBezTo>
                    <a:pt x="14" y="1"/>
                    <a:pt x="14" y="1"/>
                    <a:pt x="14" y="1"/>
                  </a:cubicBezTo>
                  <a:cubicBezTo>
                    <a:pt x="14" y="7"/>
                    <a:pt x="14" y="13"/>
                    <a:pt x="14" y="19"/>
                  </a:cubicBezTo>
                  <a:cubicBezTo>
                    <a:pt x="0" y="19"/>
                    <a:pt x="0" y="19"/>
                    <a:pt x="0" y="19"/>
                  </a:cubicBezTo>
                  <a:cubicBezTo>
                    <a:pt x="0" y="12"/>
                    <a:pt x="0" y="6"/>
                    <a:pt x="0" y="0"/>
                  </a:cubicBezTo>
                  <a:close/>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32" name="Freeform 772"/>
            <p:cNvSpPr>
              <a:spLocks/>
            </p:cNvSpPr>
            <p:nvPr/>
          </p:nvSpPr>
          <p:spPr bwMode="auto">
            <a:xfrm>
              <a:off x="4972644" y="2608135"/>
              <a:ext cx="23812" cy="38695"/>
            </a:xfrm>
            <a:custGeom>
              <a:avLst/>
              <a:gdLst/>
              <a:ahLst/>
              <a:cxnLst>
                <a:cxn ang="0">
                  <a:pos x="1" y="0"/>
                </a:cxn>
                <a:cxn ang="0">
                  <a:pos x="11" y="1"/>
                </a:cxn>
                <a:cxn ang="0">
                  <a:pos x="11" y="18"/>
                </a:cxn>
                <a:cxn ang="0">
                  <a:pos x="1" y="18"/>
                </a:cxn>
                <a:cxn ang="0">
                  <a:pos x="1" y="0"/>
                </a:cxn>
              </a:cxnLst>
              <a:rect l="0" t="0" r="r" b="b"/>
              <a:pathLst>
                <a:path w="11" h="18">
                  <a:moveTo>
                    <a:pt x="1" y="0"/>
                  </a:moveTo>
                  <a:cubicBezTo>
                    <a:pt x="11" y="1"/>
                    <a:pt x="11" y="1"/>
                    <a:pt x="11" y="1"/>
                  </a:cubicBezTo>
                  <a:cubicBezTo>
                    <a:pt x="11" y="7"/>
                    <a:pt x="11" y="12"/>
                    <a:pt x="11" y="18"/>
                  </a:cubicBezTo>
                  <a:cubicBezTo>
                    <a:pt x="1" y="18"/>
                    <a:pt x="1" y="18"/>
                    <a:pt x="1" y="18"/>
                  </a:cubicBezTo>
                  <a:cubicBezTo>
                    <a:pt x="0" y="11"/>
                    <a:pt x="1" y="7"/>
                    <a:pt x="1" y="0"/>
                  </a:cubicBezTo>
                  <a:close/>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33" name="Freeform 773"/>
            <p:cNvSpPr>
              <a:spLocks/>
            </p:cNvSpPr>
            <p:nvPr/>
          </p:nvSpPr>
          <p:spPr bwMode="auto">
            <a:xfrm>
              <a:off x="5014315" y="2611111"/>
              <a:ext cx="22325" cy="35719"/>
            </a:xfrm>
            <a:custGeom>
              <a:avLst/>
              <a:gdLst/>
              <a:ahLst/>
              <a:cxnLst>
                <a:cxn ang="0">
                  <a:pos x="1" y="0"/>
                </a:cxn>
                <a:cxn ang="0">
                  <a:pos x="11" y="1"/>
                </a:cxn>
                <a:cxn ang="0">
                  <a:pos x="11" y="17"/>
                </a:cxn>
                <a:cxn ang="0">
                  <a:pos x="1" y="17"/>
                </a:cxn>
                <a:cxn ang="0">
                  <a:pos x="1" y="0"/>
                </a:cxn>
              </a:cxnLst>
              <a:rect l="0" t="0" r="r" b="b"/>
              <a:pathLst>
                <a:path w="11" h="17">
                  <a:moveTo>
                    <a:pt x="1" y="0"/>
                  </a:moveTo>
                  <a:cubicBezTo>
                    <a:pt x="11" y="1"/>
                    <a:pt x="11" y="1"/>
                    <a:pt x="11" y="1"/>
                  </a:cubicBezTo>
                  <a:cubicBezTo>
                    <a:pt x="11" y="17"/>
                    <a:pt x="11" y="17"/>
                    <a:pt x="11" y="17"/>
                  </a:cubicBezTo>
                  <a:cubicBezTo>
                    <a:pt x="1" y="17"/>
                    <a:pt x="1" y="17"/>
                    <a:pt x="1" y="17"/>
                  </a:cubicBezTo>
                  <a:cubicBezTo>
                    <a:pt x="0" y="11"/>
                    <a:pt x="1" y="7"/>
                    <a:pt x="1" y="0"/>
                  </a:cubicBezTo>
                  <a:close/>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34" name="Freeform 774"/>
            <p:cNvSpPr>
              <a:spLocks/>
            </p:cNvSpPr>
            <p:nvPr/>
          </p:nvSpPr>
          <p:spPr bwMode="auto">
            <a:xfrm>
              <a:off x="5140820" y="2380427"/>
              <a:ext cx="40184" cy="66973"/>
            </a:xfrm>
            <a:custGeom>
              <a:avLst/>
              <a:gdLst/>
              <a:ahLst/>
              <a:cxnLst>
                <a:cxn ang="0">
                  <a:pos x="0" y="0"/>
                </a:cxn>
                <a:cxn ang="0">
                  <a:pos x="19" y="5"/>
                </a:cxn>
                <a:cxn ang="0">
                  <a:pos x="19" y="31"/>
                </a:cxn>
                <a:cxn ang="0">
                  <a:pos x="0" y="27"/>
                </a:cxn>
                <a:cxn ang="0">
                  <a:pos x="0" y="0"/>
                </a:cxn>
              </a:cxnLst>
              <a:rect l="0" t="0" r="r" b="b"/>
              <a:pathLst>
                <a:path w="19" h="31">
                  <a:moveTo>
                    <a:pt x="0" y="0"/>
                  </a:moveTo>
                  <a:cubicBezTo>
                    <a:pt x="19" y="5"/>
                    <a:pt x="19" y="5"/>
                    <a:pt x="19" y="5"/>
                  </a:cubicBezTo>
                  <a:cubicBezTo>
                    <a:pt x="19" y="31"/>
                    <a:pt x="19" y="31"/>
                    <a:pt x="19" y="31"/>
                  </a:cubicBezTo>
                  <a:cubicBezTo>
                    <a:pt x="0" y="27"/>
                    <a:pt x="0" y="27"/>
                    <a:pt x="0" y="27"/>
                  </a:cubicBezTo>
                  <a:cubicBezTo>
                    <a:pt x="0" y="21"/>
                    <a:pt x="0" y="7"/>
                    <a:pt x="0" y="0"/>
                  </a:cubicBezTo>
                  <a:close/>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35" name="Freeform 775"/>
            <p:cNvSpPr>
              <a:spLocks/>
            </p:cNvSpPr>
            <p:nvPr/>
          </p:nvSpPr>
          <p:spPr bwMode="auto">
            <a:xfrm>
              <a:off x="5210768" y="2399775"/>
              <a:ext cx="34231" cy="59531"/>
            </a:xfrm>
            <a:custGeom>
              <a:avLst/>
              <a:gdLst/>
              <a:ahLst/>
              <a:cxnLst>
                <a:cxn ang="0">
                  <a:pos x="0" y="0"/>
                </a:cxn>
                <a:cxn ang="0">
                  <a:pos x="16" y="4"/>
                </a:cxn>
                <a:cxn ang="0">
                  <a:pos x="16" y="28"/>
                </a:cxn>
                <a:cxn ang="0">
                  <a:pos x="0" y="24"/>
                </a:cxn>
                <a:cxn ang="0">
                  <a:pos x="0" y="0"/>
                </a:cxn>
              </a:cxnLst>
              <a:rect l="0" t="0" r="r" b="b"/>
              <a:pathLst>
                <a:path w="16" h="28">
                  <a:moveTo>
                    <a:pt x="0" y="0"/>
                  </a:moveTo>
                  <a:cubicBezTo>
                    <a:pt x="16" y="4"/>
                    <a:pt x="16" y="4"/>
                    <a:pt x="16" y="4"/>
                  </a:cubicBezTo>
                  <a:cubicBezTo>
                    <a:pt x="16" y="28"/>
                    <a:pt x="16" y="28"/>
                    <a:pt x="16" y="28"/>
                  </a:cubicBezTo>
                  <a:cubicBezTo>
                    <a:pt x="0" y="24"/>
                    <a:pt x="0" y="24"/>
                    <a:pt x="0" y="24"/>
                  </a:cubicBezTo>
                  <a:cubicBezTo>
                    <a:pt x="0" y="18"/>
                    <a:pt x="0" y="7"/>
                    <a:pt x="0" y="0"/>
                  </a:cubicBezTo>
                  <a:close/>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36" name="Freeform 776"/>
            <p:cNvSpPr>
              <a:spLocks/>
            </p:cNvSpPr>
            <p:nvPr/>
          </p:nvSpPr>
          <p:spPr bwMode="auto">
            <a:xfrm>
              <a:off x="5270299" y="2414658"/>
              <a:ext cx="29766" cy="56555"/>
            </a:xfrm>
            <a:custGeom>
              <a:avLst/>
              <a:gdLst/>
              <a:ahLst/>
              <a:cxnLst>
                <a:cxn ang="0">
                  <a:pos x="0" y="0"/>
                </a:cxn>
                <a:cxn ang="0">
                  <a:pos x="14" y="3"/>
                </a:cxn>
                <a:cxn ang="0">
                  <a:pos x="14" y="26"/>
                </a:cxn>
                <a:cxn ang="0">
                  <a:pos x="0" y="23"/>
                </a:cxn>
                <a:cxn ang="0">
                  <a:pos x="0" y="0"/>
                </a:cxn>
              </a:cxnLst>
              <a:rect l="0" t="0" r="r" b="b"/>
              <a:pathLst>
                <a:path w="14" h="26">
                  <a:moveTo>
                    <a:pt x="0" y="0"/>
                  </a:moveTo>
                  <a:cubicBezTo>
                    <a:pt x="14" y="3"/>
                    <a:pt x="14" y="3"/>
                    <a:pt x="14" y="3"/>
                  </a:cubicBezTo>
                  <a:cubicBezTo>
                    <a:pt x="14" y="26"/>
                    <a:pt x="14" y="26"/>
                    <a:pt x="14" y="26"/>
                  </a:cubicBezTo>
                  <a:cubicBezTo>
                    <a:pt x="0" y="23"/>
                    <a:pt x="0" y="23"/>
                    <a:pt x="0" y="23"/>
                  </a:cubicBezTo>
                  <a:cubicBezTo>
                    <a:pt x="0" y="16"/>
                    <a:pt x="0" y="6"/>
                    <a:pt x="0" y="0"/>
                  </a:cubicBezTo>
                  <a:close/>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37" name="Freeform 777"/>
            <p:cNvSpPr>
              <a:spLocks/>
            </p:cNvSpPr>
            <p:nvPr/>
          </p:nvSpPr>
          <p:spPr bwMode="auto">
            <a:xfrm>
              <a:off x="5140820" y="2463771"/>
              <a:ext cx="40184" cy="62508"/>
            </a:xfrm>
            <a:custGeom>
              <a:avLst/>
              <a:gdLst/>
              <a:ahLst/>
              <a:cxnLst>
                <a:cxn ang="0">
                  <a:pos x="0" y="0"/>
                </a:cxn>
                <a:cxn ang="0">
                  <a:pos x="19" y="3"/>
                </a:cxn>
                <a:cxn ang="0">
                  <a:pos x="19" y="29"/>
                </a:cxn>
                <a:cxn ang="0">
                  <a:pos x="0" y="27"/>
                </a:cxn>
                <a:cxn ang="0">
                  <a:pos x="0" y="0"/>
                </a:cxn>
              </a:cxnLst>
              <a:rect l="0" t="0" r="r" b="b"/>
              <a:pathLst>
                <a:path w="19" h="29">
                  <a:moveTo>
                    <a:pt x="0" y="0"/>
                  </a:moveTo>
                  <a:cubicBezTo>
                    <a:pt x="19" y="3"/>
                    <a:pt x="19" y="3"/>
                    <a:pt x="19" y="3"/>
                  </a:cubicBezTo>
                  <a:cubicBezTo>
                    <a:pt x="19" y="29"/>
                    <a:pt x="19" y="29"/>
                    <a:pt x="19" y="29"/>
                  </a:cubicBezTo>
                  <a:cubicBezTo>
                    <a:pt x="0" y="27"/>
                    <a:pt x="0" y="27"/>
                    <a:pt x="0" y="27"/>
                  </a:cubicBezTo>
                  <a:cubicBezTo>
                    <a:pt x="0" y="21"/>
                    <a:pt x="0" y="7"/>
                    <a:pt x="0" y="0"/>
                  </a:cubicBezTo>
                  <a:close/>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38" name="Freeform 778"/>
            <p:cNvSpPr>
              <a:spLocks/>
            </p:cNvSpPr>
            <p:nvPr/>
          </p:nvSpPr>
          <p:spPr bwMode="auto">
            <a:xfrm>
              <a:off x="5210768" y="2474189"/>
              <a:ext cx="34231" cy="56555"/>
            </a:xfrm>
            <a:custGeom>
              <a:avLst/>
              <a:gdLst/>
              <a:ahLst/>
              <a:cxnLst>
                <a:cxn ang="0">
                  <a:pos x="0" y="0"/>
                </a:cxn>
                <a:cxn ang="0">
                  <a:pos x="16" y="3"/>
                </a:cxn>
                <a:cxn ang="0">
                  <a:pos x="16" y="26"/>
                </a:cxn>
                <a:cxn ang="0">
                  <a:pos x="0" y="25"/>
                </a:cxn>
                <a:cxn ang="0">
                  <a:pos x="0" y="0"/>
                </a:cxn>
              </a:cxnLst>
              <a:rect l="0" t="0" r="r" b="b"/>
              <a:pathLst>
                <a:path w="16" h="26">
                  <a:moveTo>
                    <a:pt x="0" y="0"/>
                  </a:moveTo>
                  <a:cubicBezTo>
                    <a:pt x="16" y="3"/>
                    <a:pt x="16" y="3"/>
                    <a:pt x="16" y="3"/>
                  </a:cubicBezTo>
                  <a:cubicBezTo>
                    <a:pt x="16" y="26"/>
                    <a:pt x="16" y="26"/>
                    <a:pt x="16" y="26"/>
                  </a:cubicBezTo>
                  <a:cubicBezTo>
                    <a:pt x="0" y="25"/>
                    <a:pt x="0" y="25"/>
                    <a:pt x="0" y="25"/>
                  </a:cubicBezTo>
                  <a:cubicBezTo>
                    <a:pt x="0" y="19"/>
                    <a:pt x="0" y="7"/>
                    <a:pt x="0" y="0"/>
                  </a:cubicBezTo>
                  <a:close/>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39" name="Freeform 779"/>
            <p:cNvSpPr>
              <a:spLocks/>
            </p:cNvSpPr>
            <p:nvPr/>
          </p:nvSpPr>
          <p:spPr bwMode="auto">
            <a:xfrm>
              <a:off x="5270299" y="2487583"/>
              <a:ext cx="29766" cy="49114"/>
            </a:xfrm>
            <a:custGeom>
              <a:avLst/>
              <a:gdLst/>
              <a:ahLst/>
              <a:cxnLst>
                <a:cxn ang="0">
                  <a:pos x="0" y="0"/>
                </a:cxn>
                <a:cxn ang="0">
                  <a:pos x="14" y="2"/>
                </a:cxn>
                <a:cxn ang="0">
                  <a:pos x="14" y="23"/>
                </a:cxn>
                <a:cxn ang="0">
                  <a:pos x="0" y="22"/>
                </a:cxn>
                <a:cxn ang="0">
                  <a:pos x="0" y="0"/>
                </a:cxn>
              </a:cxnLst>
              <a:rect l="0" t="0" r="r" b="b"/>
              <a:pathLst>
                <a:path w="14" h="23">
                  <a:moveTo>
                    <a:pt x="0" y="0"/>
                  </a:moveTo>
                  <a:cubicBezTo>
                    <a:pt x="14" y="2"/>
                    <a:pt x="14" y="2"/>
                    <a:pt x="14" y="2"/>
                  </a:cubicBezTo>
                  <a:cubicBezTo>
                    <a:pt x="14" y="23"/>
                    <a:pt x="14" y="23"/>
                    <a:pt x="14" y="23"/>
                  </a:cubicBezTo>
                  <a:cubicBezTo>
                    <a:pt x="0" y="22"/>
                    <a:pt x="0" y="22"/>
                    <a:pt x="0" y="22"/>
                  </a:cubicBezTo>
                  <a:cubicBezTo>
                    <a:pt x="0" y="16"/>
                    <a:pt x="0" y="6"/>
                    <a:pt x="0" y="0"/>
                  </a:cubicBezTo>
                  <a:close/>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40" name="Freeform 780"/>
            <p:cNvSpPr>
              <a:spLocks/>
            </p:cNvSpPr>
            <p:nvPr/>
          </p:nvSpPr>
          <p:spPr bwMode="auto">
            <a:xfrm>
              <a:off x="5140820" y="2547115"/>
              <a:ext cx="40184" cy="59531"/>
            </a:xfrm>
            <a:custGeom>
              <a:avLst/>
              <a:gdLst/>
              <a:ahLst/>
              <a:cxnLst>
                <a:cxn ang="0">
                  <a:pos x="0" y="0"/>
                </a:cxn>
                <a:cxn ang="0">
                  <a:pos x="19" y="2"/>
                </a:cxn>
                <a:cxn ang="0">
                  <a:pos x="19" y="28"/>
                </a:cxn>
                <a:cxn ang="0">
                  <a:pos x="0" y="28"/>
                </a:cxn>
                <a:cxn ang="0">
                  <a:pos x="0" y="0"/>
                </a:cxn>
              </a:cxnLst>
              <a:rect l="0" t="0" r="r" b="b"/>
              <a:pathLst>
                <a:path w="19" h="28">
                  <a:moveTo>
                    <a:pt x="0" y="0"/>
                  </a:moveTo>
                  <a:cubicBezTo>
                    <a:pt x="19" y="2"/>
                    <a:pt x="19" y="2"/>
                    <a:pt x="19" y="2"/>
                  </a:cubicBezTo>
                  <a:cubicBezTo>
                    <a:pt x="19" y="28"/>
                    <a:pt x="19" y="28"/>
                    <a:pt x="19" y="28"/>
                  </a:cubicBezTo>
                  <a:cubicBezTo>
                    <a:pt x="0" y="28"/>
                    <a:pt x="0" y="28"/>
                    <a:pt x="0" y="28"/>
                  </a:cubicBezTo>
                  <a:cubicBezTo>
                    <a:pt x="0" y="21"/>
                    <a:pt x="0" y="7"/>
                    <a:pt x="0" y="0"/>
                  </a:cubicBezTo>
                  <a:close/>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41" name="Freeform 781"/>
            <p:cNvSpPr>
              <a:spLocks/>
            </p:cNvSpPr>
            <p:nvPr/>
          </p:nvSpPr>
          <p:spPr bwMode="auto">
            <a:xfrm>
              <a:off x="5210768" y="2553068"/>
              <a:ext cx="34231" cy="53578"/>
            </a:xfrm>
            <a:custGeom>
              <a:avLst/>
              <a:gdLst/>
              <a:ahLst/>
              <a:cxnLst>
                <a:cxn ang="0">
                  <a:pos x="0" y="0"/>
                </a:cxn>
                <a:cxn ang="0">
                  <a:pos x="16" y="1"/>
                </a:cxn>
                <a:cxn ang="0">
                  <a:pos x="16" y="25"/>
                </a:cxn>
                <a:cxn ang="0">
                  <a:pos x="0" y="25"/>
                </a:cxn>
                <a:cxn ang="0">
                  <a:pos x="0" y="0"/>
                </a:cxn>
              </a:cxnLst>
              <a:rect l="0" t="0" r="r" b="b"/>
              <a:pathLst>
                <a:path w="16" h="25">
                  <a:moveTo>
                    <a:pt x="0" y="0"/>
                  </a:moveTo>
                  <a:cubicBezTo>
                    <a:pt x="16" y="1"/>
                    <a:pt x="16" y="1"/>
                    <a:pt x="16" y="1"/>
                  </a:cubicBezTo>
                  <a:cubicBezTo>
                    <a:pt x="16" y="25"/>
                    <a:pt x="16" y="25"/>
                    <a:pt x="16" y="25"/>
                  </a:cubicBezTo>
                  <a:cubicBezTo>
                    <a:pt x="0" y="25"/>
                    <a:pt x="0" y="25"/>
                    <a:pt x="0" y="25"/>
                  </a:cubicBezTo>
                  <a:cubicBezTo>
                    <a:pt x="0" y="18"/>
                    <a:pt x="0" y="6"/>
                    <a:pt x="0" y="0"/>
                  </a:cubicBezTo>
                  <a:close/>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42" name="Freeform 782"/>
            <p:cNvSpPr>
              <a:spLocks/>
            </p:cNvSpPr>
            <p:nvPr/>
          </p:nvSpPr>
          <p:spPr bwMode="auto">
            <a:xfrm>
              <a:off x="5270299" y="2556044"/>
              <a:ext cx="29766" cy="50601"/>
            </a:xfrm>
            <a:custGeom>
              <a:avLst/>
              <a:gdLst/>
              <a:ahLst/>
              <a:cxnLst>
                <a:cxn ang="0">
                  <a:pos x="0" y="0"/>
                </a:cxn>
                <a:cxn ang="0">
                  <a:pos x="14" y="1"/>
                </a:cxn>
                <a:cxn ang="0">
                  <a:pos x="14" y="24"/>
                </a:cxn>
                <a:cxn ang="0">
                  <a:pos x="0" y="24"/>
                </a:cxn>
                <a:cxn ang="0">
                  <a:pos x="0" y="0"/>
                </a:cxn>
              </a:cxnLst>
              <a:rect l="0" t="0" r="r" b="b"/>
              <a:pathLst>
                <a:path w="14" h="24">
                  <a:moveTo>
                    <a:pt x="0" y="0"/>
                  </a:moveTo>
                  <a:cubicBezTo>
                    <a:pt x="14" y="1"/>
                    <a:pt x="14" y="1"/>
                    <a:pt x="14" y="1"/>
                  </a:cubicBezTo>
                  <a:cubicBezTo>
                    <a:pt x="14" y="24"/>
                    <a:pt x="14" y="24"/>
                    <a:pt x="14" y="24"/>
                  </a:cubicBezTo>
                  <a:cubicBezTo>
                    <a:pt x="0" y="24"/>
                    <a:pt x="0" y="24"/>
                    <a:pt x="0" y="24"/>
                  </a:cubicBezTo>
                  <a:cubicBezTo>
                    <a:pt x="0" y="17"/>
                    <a:pt x="0" y="7"/>
                    <a:pt x="0" y="0"/>
                  </a:cubicBezTo>
                  <a:close/>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grpSp>
      <p:grpSp>
        <p:nvGrpSpPr>
          <p:cNvPr id="54" name="Group 87"/>
          <p:cNvGrpSpPr/>
          <p:nvPr/>
        </p:nvGrpSpPr>
        <p:grpSpPr>
          <a:xfrm>
            <a:off x="3631893" y="3248918"/>
            <a:ext cx="542192" cy="300170"/>
            <a:chOff x="3899593" y="3152848"/>
            <a:chExt cx="717211" cy="397065"/>
          </a:xfrm>
        </p:grpSpPr>
        <p:sp>
          <p:nvSpPr>
            <p:cNvPr id="55" name="Freeform 435"/>
            <p:cNvSpPr>
              <a:spLocks/>
            </p:cNvSpPr>
            <p:nvPr/>
          </p:nvSpPr>
          <p:spPr bwMode="auto">
            <a:xfrm>
              <a:off x="4074218" y="3244318"/>
              <a:ext cx="207887" cy="253622"/>
            </a:xfrm>
            <a:custGeom>
              <a:avLst/>
              <a:gdLst/>
              <a:ahLst/>
              <a:cxnLst>
                <a:cxn ang="0">
                  <a:pos x="0" y="9"/>
                </a:cxn>
                <a:cxn ang="0">
                  <a:pos x="26" y="15"/>
                </a:cxn>
                <a:cxn ang="0">
                  <a:pos x="50" y="54"/>
                </a:cxn>
                <a:cxn ang="0">
                  <a:pos x="82" y="60"/>
                </a:cxn>
                <a:cxn ang="0">
                  <a:pos x="80" y="72"/>
                </a:cxn>
                <a:cxn ang="0">
                  <a:pos x="41" y="66"/>
                </a:cxn>
                <a:cxn ang="0">
                  <a:pos x="28" y="45"/>
                </a:cxn>
                <a:cxn ang="0">
                  <a:pos x="3" y="100"/>
                </a:cxn>
              </a:cxnLst>
              <a:rect l="0" t="0" r="r" b="b"/>
              <a:pathLst>
                <a:path w="82" h="100">
                  <a:moveTo>
                    <a:pt x="0" y="9"/>
                  </a:moveTo>
                  <a:cubicBezTo>
                    <a:pt x="14" y="0"/>
                    <a:pt x="26" y="15"/>
                    <a:pt x="26" y="15"/>
                  </a:cubicBezTo>
                  <a:cubicBezTo>
                    <a:pt x="50" y="54"/>
                    <a:pt x="50" y="54"/>
                    <a:pt x="50" y="54"/>
                  </a:cubicBezTo>
                  <a:cubicBezTo>
                    <a:pt x="82" y="60"/>
                    <a:pt x="82" y="60"/>
                    <a:pt x="82" y="60"/>
                  </a:cubicBezTo>
                  <a:cubicBezTo>
                    <a:pt x="80" y="72"/>
                    <a:pt x="80" y="72"/>
                    <a:pt x="80" y="72"/>
                  </a:cubicBezTo>
                  <a:cubicBezTo>
                    <a:pt x="41" y="66"/>
                    <a:pt x="41" y="66"/>
                    <a:pt x="41" y="66"/>
                  </a:cubicBezTo>
                  <a:cubicBezTo>
                    <a:pt x="28" y="45"/>
                    <a:pt x="28" y="45"/>
                    <a:pt x="28" y="45"/>
                  </a:cubicBezTo>
                  <a:cubicBezTo>
                    <a:pt x="3" y="100"/>
                    <a:pt x="3" y="100"/>
                    <a:pt x="3" y="100"/>
                  </a:cubicBezTo>
                </a:path>
              </a:pathLst>
            </a:custGeom>
            <a:no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56" name="Freeform 436"/>
            <p:cNvSpPr>
              <a:spLocks/>
            </p:cNvSpPr>
            <p:nvPr/>
          </p:nvSpPr>
          <p:spPr bwMode="auto">
            <a:xfrm>
              <a:off x="3964039" y="3271344"/>
              <a:ext cx="108101" cy="239071"/>
            </a:xfrm>
            <a:custGeom>
              <a:avLst/>
              <a:gdLst/>
              <a:ahLst/>
              <a:cxnLst>
                <a:cxn ang="0">
                  <a:pos x="42" y="0"/>
                </a:cxn>
                <a:cxn ang="0">
                  <a:pos x="0" y="94"/>
                </a:cxn>
              </a:cxnLst>
              <a:rect l="0" t="0" r="r" b="b"/>
              <a:pathLst>
                <a:path w="42" h="94">
                  <a:moveTo>
                    <a:pt x="42" y="0"/>
                  </a:moveTo>
                  <a:cubicBezTo>
                    <a:pt x="42" y="0"/>
                    <a:pt x="4" y="79"/>
                    <a:pt x="0" y="94"/>
                  </a:cubicBezTo>
                </a:path>
              </a:pathLst>
            </a:custGeom>
            <a:no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57" name="Oval 437"/>
            <p:cNvSpPr>
              <a:spLocks noChangeArrowheads="1"/>
            </p:cNvSpPr>
            <p:nvPr/>
          </p:nvSpPr>
          <p:spPr bwMode="auto">
            <a:xfrm>
              <a:off x="4084613" y="3152848"/>
              <a:ext cx="106023" cy="106023"/>
            </a:xfrm>
            <a:prstGeom prst="ellipse">
              <a:avLst/>
            </a:prstGeom>
            <a:no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58" name="Freeform 438"/>
            <p:cNvSpPr>
              <a:spLocks/>
            </p:cNvSpPr>
            <p:nvPr/>
          </p:nvSpPr>
          <p:spPr bwMode="auto">
            <a:xfrm>
              <a:off x="3899593" y="3236003"/>
              <a:ext cx="671476" cy="313910"/>
            </a:xfrm>
            <a:custGeom>
              <a:avLst/>
              <a:gdLst/>
              <a:ahLst/>
              <a:cxnLst>
                <a:cxn ang="0">
                  <a:pos x="18" y="107"/>
                </a:cxn>
                <a:cxn ang="0">
                  <a:pos x="18" y="97"/>
                </a:cxn>
                <a:cxn ang="0">
                  <a:pos x="18" y="14"/>
                </a:cxn>
                <a:cxn ang="0">
                  <a:pos x="0" y="14"/>
                </a:cxn>
                <a:cxn ang="0">
                  <a:pos x="0" y="124"/>
                </a:cxn>
                <a:cxn ang="0">
                  <a:pos x="265" y="124"/>
                </a:cxn>
              </a:cxnLst>
              <a:rect l="0" t="0" r="r" b="b"/>
              <a:pathLst>
                <a:path w="265" h="124">
                  <a:moveTo>
                    <a:pt x="18" y="107"/>
                  </a:moveTo>
                  <a:cubicBezTo>
                    <a:pt x="18" y="97"/>
                    <a:pt x="18" y="97"/>
                    <a:pt x="18" y="97"/>
                  </a:cubicBezTo>
                  <a:cubicBezTo>
                    <a:pt x="18" y="14"/>
                    <a:pt x="18" y="14"/>
                    <a:pt x="18" y="14"/>
                  </a:cubicBezTo>
                  <a:cubicBezTo>
                    <a:pt x="18" y="14"/>
                    <a:pt x="10" y="0"/>
                    <a:pt x="0" y="14"/>
                  </a:cubicBezTo>
                  <a:cubicBezTo>
                    <a:pt x="0" y="124"/>
                    <a:pt x="0" y="124"/>
                    <a:pt x="0" y="124"/>
                  </a:cubicBezTo>
                  <a:cubicBezTo>
                    <a:pt x="265" y="124"/>
                    <a:pt x="265" y="124"/>
                    <a:pt x="265" y="124"/>
                  </a:cubicBezTo>
                </a:path>
              </a:pathLst>
            </a:custGeom>
            <a:no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59" name="Freeform 439"/>
            <p:cNvSpPr>
              <a:spLocks/>
            </p:cNvSpPr>
            <p:nvPr/>
          </p:nvSpPr>
          <p:spPr bwMode="auto">
            <a:xfrm>
              <a:off x="4190635" y="3477152"/>
              <a:ext cx="426169" cy="43657"/>
            </a:xfrm>
            <a:custGeom>
              <a:avLst/>
              <a:gdLst/>
              <a:ahLst/>
              <a:cxnLst>
                <a:cxn ang="0">
                  <a:pos x="0" y="21"/>
                </a:cxn>
                <a:cxn ang="0">
                  <a:pos x="0" y="0"/>
                </a:cxn>
                <a:cxn ang="0">
                  <a:pos x="205" y="0"/>
                </a:cxn>
                <a:cxn ang="0">
                  <a:pos x="205" y="10"/>
                </a:cxn>
              </a:cxnLst>
              <a:rect l="0" t="0" r="r" b="b"/>
              <a:pathLst>
                <a:path w="205" h="21">
                  <a:moveTo>
                    <a:pt x="0" y="21"/>
                  </a:moveTo>
                  <a:lnTo>
                    <a:pt x="0" y="0"/>
                  </a:lnTo>
                  <a:lnTo>
                    <a:pt x="205" y="0"/>
                  </a:lnTo>
                  <a:lnTo>
                    <a:pt x="205" y="10"/>
                  </a:lnTo>
                </a:path>
              </a:pathLst>
            </a:custGeom>
            <a:no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60" name="Freeform 440"/>
            <p:cNvSpPr>
              <a:spLocks/>
            </p:cNvSpPr>
            <p:nvPr/>
          </p:nvSpPr>
          <p:spPr bwMode="auto">
            <a:xfrm>
              <a:off x="4248843" y="3389839"/>
              <a:ext cx="151758" cy="66524"/>
            </a:xfrm>
            <a:custGeom>
              <a:avLst/>
              <a:gdLst/>
              <a:ahLst/>
              <a:cxnLst>
                <a:cxn ang="0">
                  <a:pos x="0" y="32"/>
                </a:cxn>
                <a:cxn ang="0">
                  <a:pos x="39" y="0"/>
                </a:cxn>
                <a:cxn ang="0">
                  <a:pos x="73" y="0"/>
                </a:cxn>
                <a:cxn ang="0">
                  <a:pos x="53" y="32"/>
                </a:cxn>
                <a:cxn ang="0">
                  <a:pos x="0" y="32"/>
                </a:cxn>
              </a:cxnLst>
              <a:rect l="0" t="0" r="r" b="b"/>
              <a:pathLst>
                <a:path w="73" h="32">
                  <a:moveTo>
                    <a:pt x="0" y="32"/>
                  </a:moveTo>
                  <a:lnTo>
                    <a:pt x="39" y="0"/>
                  </a:lnTo>
                  <a:lnTo>
                    <a:pt x="73" y="0"/>
                  </a:lnTo>
                  <a:lnTo>
                    <a:pt x="53" y="32"/>
                  </a:lnTo>
                  <a:lnTo>
                    <a:pt x="0" y="32"/>
                  </a:lnTo>
                  <a:close/>
                </a:path>
              </a:pathLst>
            </a:custGeom>
            <a:no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61" name="Line 441"/>
            <p:cNvSpPr>
              <a:spLocks noChangeShapeType="1"/>
            </p:cNvSpPr>
            <p:nvPr/>
          </p:nvSpPr>
          <p:spPr bwMode="auto">
            <a:xfrm>
              <a:off x="3964039" y="3510414"/>
              <a:ext cx="205809" cy="2080"/>
            </a:xfrm>
            <a:prstGeom prst="line">
              <a:avLst/>
            </a:prstGeom>
            <a:no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62" name="Freeform 442"/>
            <p:cNvSpPr>
              <a:spLocks/>
            </p:cNvSpPr>
            <p:nvPr/>
          </p:nvSpPr>
          <p:spPr bwMode="auto">
            <a:xfrm>
              <a:off x="4410995" y="3231845"/>
              <a:ext cx="168389" cy="203729"/>
            </a:xfrm>
            <a:custGeom>
              <a:avLst/>
              <a:gdLst/>
              <a:ahLst/>
              <a:cxnLst>
                <a:cxn ang="0">
                  <a:pos x="60" y="81"/>
                </a:cxn>
                <a:cxn ang="0">
                  <a:pos x="66" y="74"/>
                </a:cxn>
                <a:cxn ang="0">
                  <a:pos x="66" y="20"/>
                </a:cxn>
                <a:cxn ang="0">
                  <a:pos x="61" y="12"/>
                </a:cxn>
                <a:cxn ang="0">
                  <a:pos x="7" y="0"/>
                </a:cxn>
                <a:cxn ang="0">
                  <a:pos x="1" y="4"/>
                </a:cxn>
                <a:cxn ang="0">
                  <a:pos x="1" y="54"/>
                </a:cxn>
                <a:cxn ang="0">
                  <a:pos x="7" y="63"/>
                </a:cxn>
                <a:cxn ang="0">
                  <a:pos x="60" y="81"/>
                </a:cxn>
              </a:cxnLst>
              <a:rect l="0" t="0" r="r" b="b"/>
              <a:pathLst>
                <a:path w="66" h="81">
                  <a:moveTo>
                    <a:pt x="60" y="81"/>
                  </a:moveTo>
                  <a:cubicBezTo>
                    <a:pt x="60" y="81"/>
                    <a:pt x="66" y="81"/>
                    <a:pt x="66" y="74"/>
                  </a:cubicBezTo>
                  <a:cubicBezTo>
                    <a:pt x="66" y="67"/>
                    <a:pt x="66" y="20"/>
                    <a:pt x="66" y="20"/>
                  </a:cubicBezTo>
                  <a:cubicBezTo>
                    <a:pt x="66" y="20"/>
                    <a:pt x="65" y="13"/>
                    <a:pt x="61" y="12"/>
                  </a:cubicBezTo>
                  <a:cubicBezTo>
                    <a:pt x="57" y="11"/>
                    <a:pt x="7" y="0"/>
                    <a:pt x="7" y="0"/>
                  </a:cubicBezTo>
                  <a:cubicBezTo>
                    <a:pt x="7" y="0"/>
                    <a:pt x="2" y="0"/>
                    <a:pt x="1" y="4"/>
                  </a:cubicBezTo>
                  <a:cubicBezTo>
                    <a:pt x="0" y="8"/>
                    <a:pt x="1" y="54"/>
                    <a:pt x="1" y="54"/>
                  </a:cubicBezTo>
                  <a:cubicBezTo>
                    <a:pt x="1" y="54"/>
                    <a:pt x="1" y="60"/>
                    <a:pt x="7" y="63"/>
                  </a:cubicBezTo>
                  <a:cubicBezTo>
                    <a:pt x="13" y="65"/>
                    <a:pt x="60" y="81"/>
                    <a:pt x="60" y="81"/>
                  </a:cubicBezTo>
                  <a:close/>
                </a:path>
              </a:pathLst>
            </a:custGeom>
            <a:no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63" name="Freeform 443"/>
            <p:cNvSpPr>
              <a:spLocks/>
            </p:cNvSpPr>
            <p:nvPr/>
          </p:nvSpPr>
          <p:spPr bwMode="auto">
            <a:xfrm>
              <a:off x="4419311" y="3221451"/>
              <a:ext cx="174625" cy="218282"/>
            </a:xfrm>
            <a:custGeom>
              <a:avLst/>
              <a:gdLst/>
              <a:ahLst/>
              <a:cxnLst>
                <a:cxn ang="0">
                  <a:pos x="60" y="85"/>
                </a:cxn>
                <a:cxn ang="0">
                  <a:pos x="69" y="78"/>
                </a:cxn>
                <a:cxn ang="0">
                  <a:pos x="69" y="23"/>
                </a:cxn>
                <a:cxn ang="0">
                  <a:pos x="63" y="11"/>
                </a:cxn>
                <a:cxn ang="0">
                  <a:pos x="13" y="1"/>
                </a:cxn>
                <a:cxn ang="0">
                  <a:pos x="0" y="5"/>
                </a:cxn>
              </a:cxnLst>
              <a:rect l="0" t="0" r="r" b="b"/>
              <a:pathLst>
                <a:path w="69" h="86">
                  <a:moveTo>
                    <a:pt x="60" y="85"/>
                  </a:moveTo>
                  <a:cubicBezTo>
                    <a:pt x="60" y="85"/>
                    <a:pt x="69" y="86"/>
                    <a:pt x="69" y="78"/>
                  </a:cubicBezTo>
                  <a:cubicBezTo>
                    <a:pt x="69" y="70"/>
                    <a:pt x="69" y="23"/>
                    <a:pt x="69" y="23"/>
                  </a:cubicBezTo>
                  <a:cubicBezTo>
                    <a:pt x="69" y="23"/>
                    <a:pt x="68" y="13"/>
                    <a:pt x="63" y="11"/>
                  </a:cubicBezTo>
                  <a:cubicBezTo>
                    <a:pt x="59" y="10"/>
                    <a:pt x="61" y="10"/>
                    <a:pt x="13" y="1"/>
                  </a:cubicBezTo>
                  <a:cubicBezTo>
                    <a:pt x="13" y="1"/>
                    <a:pt x="3" y="0"/>
                    <a:pt x="0" y="5"/>
                  </a:cubicBezTo>
                </a:path>
              </a:pathLst>
            </a:custGeom>
            <a:no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64" name="Freeform 444"/>
            <p:cNvSpPr>
              <a:spLocks/>
            </p:cNvSpPr>
            <p:nvPr/>
          </p:nvSpPr>
          <p:spPr bwMode="auto">
            <a:xfrm>
              <a:off x="4462968" y="3406470"/>
              <a:ext cx="35341" cy="22868"/>
            </a:xfrm>
            <a:custGeom>
              <a:avLst/>
              <a:gdLst/>
              <a:ahLst/>
              <a:cxnLst>
                <a:cxn ang="0">
                  <a:pos x="3" y="0"/>
                </a:cxn>
                <a:cxn ang="0">
                  <a:pos x="14" y="4"/>
                </a:cxn>
              </a:cxnLst>
              <a:rect l="0" t="0" r="r" b="b"/>
              <a:pathLst>
                <a:path w="14" h="9">
                  <a:moveTo>
                    <a:pt x="3" y="0"/>
                  </a:moveTo>
                  <a:cubicBezTo>
                    <a:pt x="3" y="0"/>
                    <a:pt x="0" y="9"/>
                    <a:pt x="14" y="4"/>
                  </a:cubicBezTo>
                </a:path>
              </a:pathLst>
            </a:custGeom>
            <a:no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65" name="Freeform 445"/>
            <p:cNvSpPr>
              <a:spLocks/>
            </p:cNvSpPr>
            <p:nvPr/>
          </p:nvSpPr>
          <p:spPr bwMode="auto">
            <a:xfrm>
              <a:off x="4421390" y="3398155"/>
              <a:ext cx="124732" cy="47815"/>
            </a:xfrm>
            <a:custGeom>
              <a:avLst/>
              <a:gdLst/>
              <a:ahLst/>
              <a:cxnLst>
                <a:cxn ang="0">
                  <a:pos x="49" y="14"/>
                </a:cxn>
                <a:cxn ang="0">
                  <a:pos x="27" y="19"/>
                </a:cxn>
                <a:cxn ang="0">
                  <a:pos x="0" y="8"/>
                </a:cxn>
                <a:cxn ang="0">
                  <a:pos x="12" y="0"/>
                </a:cxn>
              </a:cxnLst>
              <a:rect l="0" t="0" r="r" b="b"/>
              <a:pathLst>
                <a:path w="49" h="19">
                  <a:moveTo>
                    <a:pt x="49" y="14"/>
                  </a:moveTo>
                  <a:cubicBezTo>
                    <a:pt x="45" y="17"/>
                    <a:pt x="36" y="19"/>
                    <a:pt x="27" y="19"/>
                  </a:cubicBezTo>
                  <a:cubicBezTo>
                    <a:pt x="12" y="19"/>
                    <a:pt x="0" y="14"/>
                    <a:pt x="0" y="8"/>
                  </a:cubicBezTo>
                  <a:cubicBezTo>
                    <a:pt x="0" y="5"/>
                    <a:pt x="5" y="2"/>
                    <a:pt x="12" y="0"/>
                  </a:cubicBezTo>
                </a:path>
              </a:pathLst>
            </a:custGeom>
            <a:no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66" name="Line 446"/>
            <p:cNvSpPr>
              <a:spLocks noChangeShapeType="1"/>
            </p:cNvSpPr>
            <p:nvPr/>
          </p:nvSpPr>
          <p:spPr bwMode="auto">
            <a:xfrm flipH="1">
              <a:off x="4304973" y="3400234"/>
              <a:ext cx="47815" cy="43657"/>
            </a:xfrm>
            <a:prstGeom prst="line">
              <a:avLst/>
            </a:prstGeom>
            <a:no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67" name="Line 447"/>
            <p:cNvSpPr>
              <a:spLocks noChangeShapeType="1"/>
            </p:cNvSpPr>
            <p:nvPr/>
          </p:nvSpPr>
          <p:spPr bwMode="auto">
            <a:xfrm flipH="1">
              <a:off x="4340314" y="3406470"/>
              <a:ext cx="31184" cy="37420"/>
            </a:xfrm>
            <a:prstGeom prst="line">
              <a:avLst/>
            </a:prstGeom>
            <a:no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68" name="Line 448"/>
            <p:cNvSpPr>
              <a:spLocks noChangeShapeType="1"/>
            </p:cNvSpPr>
            <p:nvPr/>
          </p:nvSpPr>
          <p:spPr bwMode="auto">
            <a:xfrm flipV="1">
              <a:off x="4190635" y="3423101"/>
              <a:ext cx="45735" cy="54051"/>
            </a:xfrm>
            <a:prstGeom prst="line">
              <a:avLst/>
            </a:prstGeom>
            <a:no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69" name="Line 449"/>
            <p:cNvSpPr>
              <a:spLocks noChangeShapeType="1"/>
            </p:cNvSpPr>
            <p:nvPr/>
          </p:nvSpPr>
          <p:spPr bwMode="auto">
            <a:xfrm>
              <a:off x="4259238" y="3377366"/>
              <a:ext cx="153836" cy="2080"/>
            </a:xfrm>
            <a:prstGeom prst="line">
              <a:avLst/>
            </a:prstGeom>
            <a:no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70" name="Line 450"/>
            <p:cNvSpPr>
              <a:spLocks noChangeShapeType="1"/>
            </p:cNvSpPr>
            <p:nvPr/>
          </p:nvSpPr>
          <p:spPr bwMode="auto">
            <a:xfrm flipH="1" flipV="1">
              <a:off x="4593936" y="3435574"/>
              <a:ext cx="22868" cy="31184"/>
            </a:xfrm>
            <a:prstGeom prst="line">
              <a:avLst/>
            </a:prstGeom>
            <a:no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71" name="Line 451"/>
            <p:cNvSpPr>
              <a:spLocks noChangeShapeType="1"/>
            </p:cNvSpPr>
            <p:nvPr/>
          </p:nvSpPr>
          <p:spPr bwMode="auto">
            <a:xfrm flipH="1" flipV="1">
              <a:off x="4454652" y="3271344"/>
              <a:ext cx="68603" cy="14553"/>
            </a:xfrm>
            <a:prstGeom prst="line">
              <a:avLst/>
            </a:prstGeom>
            <a:no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72" name="Line 452"/>
            <p:cNvSpPr>
              <a:spLocks noChangeShapeType="1"/>
            </p:cNvSpPr>
            <p:nvPr/>
          </p:nvSpPr>
          <p:spPr bwMode="auto">
            <a:xfrm flipH="1" flipV="1">
              <a:off x="4452573" y="3300448"/>
              <a:ext cx="68603" cy="14553"/>
            </a:xfrm>
            <a:prstGeom prst="line">
              <a:avLst/>
            </a:prstGeom>
            <a:no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73" name="Line 453"/>
            <p:cNvSpPr>
              <a:spLocks noChangeShapeType="1"/>
            </p:cNvSpPr>
            <p:nvPr/>
          </p:nvSpPr>
          <p:spPr bwMode="auto">
            <a:xfrm flipH="1" flipV="1">
              <a:off x="4452573" y="3335789"/>
              <a:ext cx="68603" cy="14553"/>
            </a:xfrm>
            <a:prstGeom prst="line">
              <a:avLst/>
            </a:prstGeom>
            <a:no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74" name="Line 454"/>
            <p:cNvSpPr>
              <a:spLocks noChangeShapeType="1"/>
            </p:cNvSpPr>
            <p:nvPr/>
          </p:nvSpPr>
          <p:spPr bwMode="auto">
            <a:xfrm flipH="1" flipV="1">
              <a:off x="4448415" y="3360735"/>
              <a:ext cx="85234" cy="24946"/>
            </a:xfrm>
            <a:prstGeom prst="line">
              <a:avLst/>
            </a:prstGeom>
            <a:no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grpSp>
      <p:grpSp>
        <p:nvGrpSpPr>
          <p:cNvPr id="75" name="Group 88"/>
          <p:cNvGrpSpPr/>
          <p:nvPr/>
        </p:nvGrpSpPr>
        <p:grpSpPr>
          <a:xfrm>
            <a:off x="5924606" y="3176135"/>
            <a:ext cx="481412" cy="458268"/>
            <a:chOff x="5644166" y="3124256"/>
            <a:chExt cx="536296" cy="510514"/>
          </a:xfrm>
        </p:grpSpPr>
        <p:sp>
          <p:nvSpPr>
            <p:cNvPr id="76" name="Freeform 223"/>
            <p:cNvSpPr>
              <a:spLocks/>
            </p:cNvSpPr>
            <p:nvPr/>
          </p:nvSpPr>
          <p:spPr bwMode="auto">
            <a:xfrm>
              <a:off x="5644166" y="3124256"/>
              <a:ext cx="536296" cy="397065"/>
            </a:xfrm>
            <a:custGeom>
              <a:avLst/>
              <a:gdLst/>
              <a:ahLst/>
              <a:cxnLst>
                <a:cxn ang="0">
                  <a:pos x="13" y="126"/>
                </a:cxn>
                <a:cxn ang="0">
                  <a:pos x="0" y="113"/>
                </a:cxn>
                <a:cxn ang="0">
                  <a:pos x="0" y="113"/>
                </a:cxn>
                <a:cxn ang="0">
                  <a:pos x="0" y="13"/>
                </a:cxn>
                <a:cxn ang="0">
                  <a:pos x="13" y="0"/>
                </a:cxn>
                <a:cxn ang="0">
                  <a:pos x="13" y="0"/>
                </a:cxn>
                <a:cxn ang="0">
                  <a:pos x="157" y="0"/>
                </a:cxn>
                <a:cxn ang="0">
                  <a:pos x="170" y="13"/>
                </a:cxn>
                <a:cxn ang="0">
                  <a:pos x="170" y="13"/>
                </a:cxn>
                <a:cxn ang="0">
                  <a:pos x="170" y="113"/>
                </a:cxn>
                <a:cxn ang="0">
                  <a:pos x="157" y="126"/>
                </a:cxn>
                <a:cxn ang="0">
                  <a:pos x="157" y="126"/>
                </a:cxn>
                <a:cxn ang="0">
                  <a:pos x="13" y="126"/>
                </a:cxn>
              </a:cxnLst>
              <a:rect l="0" t="0" r="r" b="b"/>
              <a:pathLst>
                <a:path w="170" h="126">
                  <a:moveTo>
                    <a:pt x="13" y="126"/>
                  </a:moveTo>
                  <a:cubicBezTo>
                    <a:pt x="6" y="126"/>
                    <a:pt x="0" y="120"/>
                    <a:pt x="0" y="113"/>
                  </a:cubicBezTo>
                  <a:cubicBezTo>
                    <a:pt x="0" y="113"/>
                    <a:pt x="0" y="113"/>
                    <a:pt x="0" y="113"/>
                  </a:cubicBezTo>
                  <a:cubicBezTo>
                    <a:pt x="0" y="13"/>
                    <a:pt x="0" y="13"/>
                    <a:pt x="0" y="13"/>
                  </a:cubicBezTo>
                  <a:cubicBezTo>
                    <a:pt x="0" y="6"/>
                    <a:pt x="6" y="0"/>
                    <a:pt x="13" y="0"/>
                  </a:cubicBezTo>
                  <a:cubicBezTo>
                    <a:pt x="13" y="0"/>
                    <a:pt x="13" y="0"/>
                    <a:pt x="13" y="0"/>
                  </a:cubicBezTo>
                  <a:cubicBezTo>
                    <a:pt x="157" y="0"/>
                    <a:pt x="157" y="0"/>
                    <a:pt x="157" y="0"/>
                  </a:cubicBezTo>
                  <a:cubicBezTo>
                    <a:pt x="164" y="0"/>
                    <a:pt x="170" y="6"/>
                    <a:pt x="170" y="13"/>
                  </a:cubicBezTo>
                  <a:cubicBezTo>
                    <a:pt x="170" y="13"/>
                    <a:pt x="170" y="13"/>
                    <a:pt x="170" y="13"/>
                  </a:cubicBezTo>
                  <a:cubicBezTo>
                    <a:pt x="170" y="113"/>
                    <a:pt x="170" y="113"/>
                    <a:pt x="170" y="113"/>
                  </a:cubicBezTo>
                  <a:cubicBezTo>
                    <a:pt x="170" y="120"/>
                    <a:pt x="164" y="126"/>
                    <a:pt x="157" y="126"/>
                  </a:cubicBezTo>
                  <a:cubicBezTo>
                    <a:pt x="157" y="126"/>
                    <a:pt x="157" y="126"/>
                    <a:pt x="157" y="126"/>
                  </a:cubicBezTo>
                  <a:cubicBezTo>
                    <a:pt x="13" y="126"/>
                    <a:pt x="13" y="126"/>
                    <a:pt x="13" y="126"/>
                  </a:cubicBezTo>
                  <a:close/>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77" name="Freeform 224"/>
            <p:cNvSpPr>
              <a:spLocks/>
            </p:cNvSpPr>
            <p:nvPr/>
          </p:nvSpPr>
          <p:spPr bwMode="auto">
            <a:xfrm>
              <a:off x="5752457" y="3559997"/>
              <a:ext cx="319715" cy="74773"/>
            </a:xfrm>
            <a:custGeom>
              <a:avLst/>
              <a:gdLst/>
              <a:ahLst/>
              <a:cxnLst>
                <a:cxn ang="0">
                  <a:pos x="4" y="24"/>
                </a:cxn>
                <a:cxn ang="0">
                  <a:pos x="2" y="22"/>
                </a:cxn>
                <a:cxn ang="0">
                  <a:pos x="2" y="22"/>
                </a:cxn>
                <a:cxn ang="0">
                  <a:pos x="0" y="19"/>
                </a:cxn>
                <a:cxn ang="0">
                  <a:pos x="0" y="19"/>
                </a:cxn>
                <a:cxn ang="0">
                  <a:pos x="0" y="4"/>
                </a:cxn>
                <a:cxn ang="0">
                  <a:pos x="2" y="2"/>
                </a:cxn>
                <a:cxn ang="0">
                  <a:pos x="2" y="2"/>
                </a:cxn>
                <a:cxn ang="0">
                  <a:pos x="4" y="0"/>
                </a:cxn>
                <a:cxn ang="0">
                  <a:pos x="4" y="0"/>
                </a:cxn>
                <a:cxn ang="0">
                  <a:pos x="98" y="0"/>
                </a:cxn>
                <a:cxn ang="0">
                  <a:pos x="101" y="2"/>
                </a:cxn>
                <a:cxn ang="0">
                  <a:pos x="101" y="2"/>
                </a:cxn>
                <a:cxn ang="0">
                  <a:pos x="102" y="4"/>
                </a:cxn>
                <a:cxn ang="0">
                  <a:pos x="102" y="4"/>
                </a:cxn>
                <a:cxn ang="0">
                  <a:pos x="102" y="19"/>
                </a:cxn>
                <a:cxn ang="0">
                  <a:pos x="101" y="22"/>
                </a:cxn>
                <a:cxn ang="0">
                  <a:pos x="101" y="22"/>
                </a:cxn>
                <a:cxn ang="0">
                  <a:pos x="98" y="24"/>
                </a:cxn>
                <a:cxn ang="0">
                  <a:pos x="98" y="24"/>
                </a:cxn>
                <a:cxn ang="0">
                  <a:pos x="4" y="24"/>
                </a:cxn>
              </a:cxnLst>
              <a:rect l="0" t="0" r="r" b="b"/>
              <a:pathLst>
                <a:path w="102" h="24">
                  <a:moveTo>
                    <a:pt x="4" y="24"/>
                  </a:moveTo>
                  <a:cubicBezTo>
                    <a:pt x="3" y="24"/>
                    <a:pt x="2" y="23"/>
                    <a:pt x="2" y="22"/>
                  </a:cubicBezTo>
                  <a:cubicBezTo>
                    <a:pt x="2" y="22"/>
                    <a:pt x="2" y="22"/>
                    <a:pt x="2" y="22"/>
                  </a:cubicBezTo>
                  <a:cubicBezTo>
                    <a:pt x="1" y="22"/>
                    <a:pt x="0" y="20"/>
                    <a:pt x="0" y="19"/>
                  </a:cubicBezTo>
                  <a:cubicBezTo>
                    <a:pt x="0" y="19"/>
                    <a:pt x="0" y="19"/>
                    <a:pt x="0" y="19"/>
                  </a:cubicBezTo>
                  <a:cubicBezTo>
                    <a:pt x="0" y="4"/>
                    <a:pt x="0" y="4"/>
                    <a:pt x="0" y="4"/>
                  </a:cubicBezTo>
                  <a:cubicBezTo>
                    <a:pt x="0" y="3"/>
                    <a:pt x="1" y="2"/>
                    <a:pt x="2" y="2"/>
                  </a:cubicBezTo>
                  <a:cubicBezTo>
                    <a:pt x="2" y="2"/>
                    <a:pt x="2" y="2"/>
                    <a:pt x="2" y="2"/>
                  </a:cubicBezTo>
                  <a:cubicBezTo>
                    <a:pt x="2" y="1"/>
                    <a:pt x="3" y="0"/>
                    <a:pt x="4" y="0"/>
                  </a:cubicBezTo>
                  <a:cubicBezTo>
                    <a:pt x="4" y="0"/>
                    <a:pt x="4" y="0"/>
                    <a:pt x="4" y="0"/>
                  </a:cubicBezTo>
                  <a:cubicBezTo>
                    <a:pt x="98" y="0"/>
                    <a:pt x="98" y="0"/>
                    <a:pt x="98" y="0"/>
                  </a:cubicBezTo>
                  <a:cubicBezTo>
                    <a:pt x="99" y="0"/>
                    <a:pt x="100" y="1"/>
                    <a:pt x="101" y="2"/>
                  </a:cubicBezTo>
                  <a:cubicBezTo>
                    <a:pt x="101" y="2"/>
                    <a:pt x="101" y="2"/>
                    <a:pt x="101" y="2"/>
                  </a:cubicBezTo>
                  <a:cubicBezTo>
                    <a:pt x="102" y="2"/>
                    <a:pt x="102" y="3"/>
                    <a:pt x="102" y="4"/>
                  </a:cubicBezTo>
                  <a:cubicBezTo>
                    <a:pt x="102" y="4"/>
                    <a:pt x="102" y="4"/>
                    <a:pt x="102" y="4"/>
                  </a:cubicBezTo>
                  <a:cubicBezTo>
                    <a:pt x="102" y="19"/>
                    <a:pt x="102" y="19"/>
                    <a:pt x="102" y="19"/>
                  </a:cubicBezTo>
                  <a:cubicBezTo>
                    <a:pt x="102" y="20"/>
                    <a:pt x="102" y="21"/>
                    <a:pt x="101" y="22"/>
                  </a:cubicBezTo>
                  <a:cubicBezTo>
                    <a:pt x="101" y="22"/>
                    <a:pt x="101" y="22"/>
                    <a:pt x="101" y="22"/>
                  </a:cubicBezTo>
                  <a:cubicBezTo>
                    <a:pt x="100" y="23"/>
                    <a:pt x="99" y="24"/>
                    <a:pt x="98" y="24"/>
                  </a:cubicBezTo>
                  <a:cubicBezTo>
                    <a:pt x="98" y="24"/>
                    <a:pt x="98" y="24"/>
                    <a:pt x="98" y="24"/>
                  </a:cubicBezTo>
                  <a:cubicBezTo>
                    <a:pt x="4" y="24"/>
                    <a:pt x="4" y="24"/>
                    <a:pt x="4" y="24"/>
                  </a:cubicBezTo>
                  <a:close/>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78" name="Freeform 225"/>
            <p:cNvSpPr>
              <a:spLocks noEditPoints="1"/>
            </p:cNvSpPr>
            <p:nvPr/>
          </p:nvSpPr>
          <p:spPr bwMode="auto">
            <a:xfrm>
              <a:off x="5840120" y="3492960"/>
              <a:ext cx="144387" cy="77350"/>
            </a:xfrm>
            <a:custGeom>
              <a:avLst/>
              <a:gdLst/>
              <a:ahLst/>
              <a:cxnLst>
                <a:cxn ang="0">
                  <a:pos x="46" y="25"/>
                </a:cxn>
                <a:cxn ang="0">
                  <a:pos x="46" y="25"/>
                </a:cxn>
                <a:cxn ang="0">
                  <a:pos x="0" y="21"/>
                </a:cxn>
                <a:cxn ang="0">
                  <a:pos x="5" y="3"/>
                </a:cxn>
                <a:cxn ang="0">
                  <a:pos x="9" y="0"/>
                </a:cxn>
                <a:cxn ang="0">
                  <a:pos x="9" y="0"/>
                </a:cxn>
                <a:cxn ang="0">
                  <a:pos x="37" y="0"/>
                </a:cxn>
                <a:cxn ang="0">
                  <a:pos x="41" y="3"/>
                </a:cxn>
                <a:cxn ang="0">
                  <a:pos x="41" y="3"/>
                </a:cxn>
                <a:cxn ang="0">
                  <a:pos x="46" y="21"/>
                </a:cxn>
              </a:cxnLst>
              <a:rect l="0" t="0" r="r" b="b"/>
              <a:pathLst>
                <a:path w="46" h="25">
                  <a:moveTo>
                    <a:pt x="46" y="25"/>
                  </a:moveTo>
                  <a:cubicBezTo>
                    <a:pt x="46" y="25"/>
                    <a:pt x="46" y="25"/>
                    <a:pt x="46" y="25"/>
                  </a:cubicBezTo>
                  <a:moveTo>
                    <a:pt x="0" y="21"/>
                  </a:moveTo>
                  <a:cubicBezTo>
                    <a:pt x="5" y="3"/>
                    <a:pt x="5" y="3"/>
                    <a:pt x="5" y="3"/>
                  </a:cubicBezTo>
                  <a:cubicBezTo>
                    <a:pt x="6" y="1"/>
                    <a:pt x="7" y="0"/>
                    <a:pt x="9" y="0"/>
                  </a:cubicBezTo>
                  <a:cubicBezTo>
                    <a:pt x="9" y="0"/>
                    <a:pt x="9" y="0"/>
                    <a:pt x="9" y="0"/>
                  </a:cubicBezTo>
                  <a:cubicBezTo>
                    <a:pt x="37" y="0"/>
                    <a:pt x="37" y="0"/>
                    <a:pt x="37" y="0"/>
                  </a:cubicBezTo>
                  <a:cubicBezTo>
                    <a:pt x="39" y="0"/>
                    <a:pt x="41" y="1"/>
                    <a:pt x="41" y="3"/>
                  </a:cubicBezTo>
                  <a:cubicBezTo>
                    <a:pt x="41" y="3"/>
                    <a:pt x="41" y="3"/>
                    <a:pt x="41" y="3"/>
                  </a:cubicBezTo>
                  <a:cubicBezTo>
                    <a:pt x="46" y="21"/>
                    <a:pt x="46" y="21"/>
                    <a:pt x="46" y="21"/>
                  </a:cubicBezTo>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79" name="Freeform 122"/>
            <p:cNvSpPr>
              <a:spLocks/>
            </p:cNvSpPr>
            <p:nvPr/>
          </p:nvSpPr>
          <p:spPr bwMode="auto">
            <a:xfrm>
              <a:off x="5742931" y="3176544"/>
              <a:ext cx="285389" cy="282303"/>
            </a:xfrm>
            <a:custGeom>
              <a:avLst/>
              <a:gdLst/>
              <a:ahLst/>
              <a:cxnLst>
                <a:cxn ang="0">
                  <a:pos x="114" y="70"/>
                </a:cxn>
                <a:cxn ang="0">
                  <a:pos x="119" y="68"/>
                </a:cxn>
                <a:cxn ang="0">
                  <a:pos x="136" y="76"/>
                </a:cxn>
                <a:cxn ang="0">
                  <a:pos x="133" y="57"/>
                </a:cxn>
                <a:cxn ang="0">
                  <a:pos x="151" y="51"/>
                </a:cxn>
                <a:cxn ang="0">
                  <a:pos x="137" y="39"/>
                </a:cxn>
                <a:cxn ang="0">
                  <a:pos x="148" y="23"/>
                </a:cxn>
                <a:cxn ang="0">
                  <a:pos x="129" y="22"/>
                </a:cxn>
                <a:cxn ang="0">
                  <a:pos x="126" y="3"/>
                </a:cxn>
                <a:cxn ang="0">
                  <a:pos x="112" y="15"/>
                </a:cxn>
                <a:cxn ang="0">
                  <a:pos x="97" y="2"/>
                </a:cxn>
                <a:cxn ang="0">
                  <a:pos x="94" y="21"/>
                </a:cxn>
                <a:cxn ang="0">
                  <a:pos x="75" y="20"/>
                </a:cxn>
                <a:cxn ang="0">
                  <a:pos x="84" y="36"/>
                </a:cxn>
                <a:cxn ang="0">
                  <a:pos x="69" y="48"/>
                </a:cxn>
                <a:cxn ang="0">
                  <a:pos x="86" y="55"/>
                </a:cxn>
                <a:cxn ang="0">
                  <a:pos x="81" y="73"/>
                </a:cxn>
                <a:cxn ang="0">
                  <a:pos x="99" y="75"/>
                </a:cxn>
                <a:cxn ang="0">
                  <a:pos x="89" y="91"/>
                </a:cxn>
                <a:cxn ang="0">
                  <a:pos x="104" y="102"/>
                </a:cxn>
                <a:cxn ang="0">
                  <a:pos x="88" y="110"/>
                </a:cxn>
                <a:cxn ang="0">
                  <a:pos x="95" y="127"/>
                </a:cxn>
                <a:cxn ang="0">
                  <a:pos x="77" y="126"/>
                </a:cxn>
                <a:cxn ang="0">
                  <a:pos x="74" y="145"/>
                </a:cxn>
                <a:cxn ang="0">
                  <a:pos x="59" y="135"/>
                </a:cxn>
                <a:cxn ang="0">
                  <a:pos x="48" y="150"/>
                </a:cxn>
                <a:cxn ang="0">
                  <a:pos x="39" y="133"/>
                </a:cxn>
                <a:cxn ang="0">
                  <a:pos x="23" y="140"/>
                </a:cxn>
                <a:cxn ang="0">
                  <a:pos x="23" y="122"/>
                </a:cxn>
                <a:cxn ang="0">
                  <a:pos x="5" y="120"/>
                </a:cxn>
                <a:cxn ang="0">
                  <a:pos x="15" y="104"/>
                </a:cxn>
                <a:cxn ang="0">
                  <a:pos x="0" y="93"/>
                </a:cxn>
                <a:cxn ang="0">
                  <a:pos x="17" y="85"/>
                </a:cxn>
                <a:cxn ang="0">
                  <a:pos x="9" y="68"/>
                </a:cxn>
                <a:cxn ang="0">
                  <a:pos x="28" y="69"/>
                </a:cxn>
                <a:cxn ang="0">
                  <a:pos x="30" y="51"/>
                </a:cxn>
                <a:cxn ang="0">
                  <a:pos x="45" y="60"/>
                </a:cxn>
                <a:cxn ang="0">
                  <a:pos x="56" y="46"/>
                </a:cxn>
                <a:cxn ang="0">
                  <a:pos x="65" y="62"/>
                </a:cxn>
              </a:cxnLst>
              <a:rect l="0" t="0" r="r" b="b"/>
              <a:pathLst>
                <a:path w="151" h="150">
                  <a:moveTo>
                    <a:pt x="109" y="84"/>
                  </a:moveTo>
                  <a:cubicBezTo>
                    <a:pt x="114" y="70"/>
                    <a:pt x="114" y="70"/>
                    <a:pt x="114" y="70"/>
                  </a:cubicBezTo>
                  <a:cubicBezTo>
                    <a:pt x="114" y="69"/>
                    <a:pt x="115" y="69"/>
                    <a:pt x="116" y="69"/>
                  </a:cubicBezTo>
                  <a:cubicBezTo>
                    <a:pt x="117" y="69"/>
                    <a:pt x="118" y="69"/>
                    <a:pt x="119" y="68"/>
                  </a:cubicBezTo>
                  <a:cubicBezTo>
                    <a:pt x="129" y="80"/>
                    <a:pt x="129" y="80"/>
                    <a:pt x="129" y="80"/>
                  </a:cubicBezTo>
                  <a:cubicBezTo>
                    <a:pt x="136" y="76"/>
                    <a:pt x="136" y="76"/>
                    <a:pt x="136" y="76"/>
                  </a:cubicBezTo>
                  <a:cubicBezTo>
                    <a:pt x="130" y="61"/>
                    <a:pt x="130" y="61"/>
                    <a:pt x="130" y="61"/>
                  </a:cubicBezTo>
                  <a:cubicBezTo>
                    <a:pt x="131" y="60"/>
                    <a:pt x="132" y="58"/>
                    <a:pt x="133" y="57"/>
                  </a:cubicBezTo>
                  <a:cubicBezTo>
                    <a:pt x="149" y="59"/>
                    <a:pt x="149" y="59"/>
                    <a:pt x="149" y="59"/>
                  </a:cubicBezTo>
                  <a:cubicBezTo>
                    <a:pt x="151" y="51"/>
                    <a:pt x="151" y="51"/>
                    <a:pt x="151" y="51"/>
                  </a:cubicBezTo>
                  <a:cubicBezTo>
                    <a:pt x="138" y="44"/>
                    <a:pt x="138" y="44"/>
                    <a:pt x="138" y="44"/>
                  </a:cubicBezTo>
                  <a:cubicBezTo>
                    <a:pt x="138" y="42"/>
                    <a:pt x="138" y="40"/>
                    <a:pt x="137" y="39"/>
                  </a:cubicBezTo>
                  <a:cubicBezTo>
                    <a:pt x="151" y="30"/>
                    <a:pt x="151" y="30"/>
                    <a:pt x="151" y="30"/>
                  </a:cubicBezTo>
                  <a:cubicBezTo>
                    <a:pt x="148" y="23"/>
                    <a:pt x="148" y="23"/>
                    <a:pt x="148" y="23"/>
                  </a:cubicBezTo>
                  <a:cubicBezTo>
                    <a:pt x="132" y="26"/>
                    <a:pt x="132" y="26"/>
                    <a:pt x="132" y="26"/>
                  </a:cubicBezTo>
                  <a:cubicBezTo>
                    <a:pt x="131" y="24"/>
                    <a:pt x="130" y="23"/>
                    <a:pt x="129" y="22"/>
                  </a:cubicBezTo>
                  <a:cubicBezTo>
                    <a:pt x="134" y="7"/>
                    <a:pt x="134" y="7"/>
                    <a:pt x="134" y="7"/>
                  </a:cubicBezTo>
                  <a:cubicBezTo>
                    <a:pt x="126" y="3"/>
                    <a:pt x="126" y="3"/>
                    <a:pt x="126" y="3"/>
                  </a:cubicBezTo>
                  <a:cubicBezTo>
                    <a:pt x="117" y="16"/>
                    <a:pt x="117" y="16"/>
                    <a:pt x="117" y="16"/>
                  </a:cubicBezTo>
                  <a:cubicBezTo>
                    <a:pt x="115" y="15"/>
                    <a:pt x="113" y="15"/>
                    <a:pt x="112" y="15"/>
                  </a:cubicBezTo>
                  <a:cubicBezTo>
                    <a:pt x="106" y="0"/>
                    <a:pt x="106" y="0"/>
                    <a:pt x="106" y="0"/>
                  </a:cubicBezTo>
                  <a:cubicBezTo>
                    <a:pt x="97" y="2"/>
                    <a:pt x="97" y="2"/>
                    <a:pt x="97" y="2"/>
                  </a:cubicBezTo>
                  <a:cubicBezTo>
                    <a:pt x="98" y="18"/>
                    <a:pt x="98" y="18"/>
                    <a:pt x="98" y="18"/>
                  </a:cubicBezTo>
                  <a:cubicBezTo>
                    <a:pt x="96" y="19"/>
                    <a:pt x="95" y="19"/>
                    <a:pt x="94" y="21"/>
                  </a:cubicBezTo>
                  <a:cubicBezTo>
                    <a:pt x="80" y="13"/>
                    <a:pt x="80" y="13"/>
                    <a:pt x="80" y="13"/>
                  </a:cubicBezTo>
                  <a:cubicBezTo>
                    <a:pt x="75" y="20"/>
                    <a:pt x="75" y="20"/>
                    <a:pt x="75" y="20"/>
                  </a:cubicBezTo>
                  <a:cubicBezTo>
                    <a:pt x="85" y="31"/>
                    <a:pt x="85" y="31"/>
                    <a:pt x="85" y="31"/>
                  </a:cubicBezTo>
                  <a:cubicBezTo>
                    <a:pt x="84" y="33"/>
                    <a:pt x="84" y="35"/>
                    <a:pt x="84" y="36"/>
                  </a:cubicBezTo>
                  <a:cubicBezTo>
                    <a:pt x="68" y="40"/>
                    <a:pt x="68" y="40"/>
                    <a:pt x="68" y="40"/>
                  </a:cubicBezTo>
                  <a:cubicBezTo>
                    <a:pt x="69" y="48"/>
                    <a:pt x="69" y="48"/>
                    <a:pt x="69" y="48"/>
                  </a:cubicBezTo>
                  <a:cubicBezTo>
                    <a:pt x="84" y="50"/>
                    <a:pt x="84" y="50"/>
                    <a:pt x="84" y="50"/>
                  </a:cubicBezTo>
                  <a:cubicBezTo>
                    <a:pt x="85" y="52"/>
                    <a:pt x="85" y="53"/>
                    <a:pt x="86" y="55"/>
                  </a:cubicBezTo>
                  <a:cubicBezTo>
                    <a:pt x="77" y="68"/>
                    <a:pt x="77" y="68"/>
                    <a:pt x="77" y="68"/>
                  </a:cubicBezTo>
                  <a:cubicBezTo>
                    <a:pt x="81" y="73"/>
                    <a:pt x="81" y="73"/>
                    <a:pt x="81" y="73"/>
                  </a:cubicBezTo>
                  <a:cubicBezTo>
                    <a:pt x="95" y="68"/>
                    <a:pt x="95" y="68"/>
                    <a:pt x="95" y="68"/>
                  </a:cubicBezTo>
                  <a:cubicBezTo>
                    <a:pt x="99" y="75"/>
                    <a:pt x="99" y="75"/>
                    <a:pt x="99" y="75"/>
                  </a:cubicBezTo>
                  <a:cubicBezTo>
                    <a:pt x="88" y="85"/>
                    <a:pt x="88" y="85"/>
                    <a:pt x="88" y="85"/>
                  </a:cubicBezTo>
                  <a:cubicBezTo>
                    <a:pt x="88" y="87"/>
                    <a:pt x="89" y="89"/>
                    <a:pt x="89" y="91"/>
                  </a:cubicBezTo>
                  <a:cubicBezTo>
                    <a:pt x="104" y="93"/>
                    <a:pt x="104" y="93"/>
                    <a:pt x="104" y="93"/>
                  </a:cubicBezTo>
                  <a:cubicBezTo>
                    <a:pt x="104" y="102"/>
                    <a:pt x="104" y="102"/>
                    <a:pt x="104" y="102"/>
                  </a:cubicBezTo>
                  <a:cubicBezTo>
                    <a:pt x="89" y="104"/>
                    <a:pt x="89" y="104"/>
                    <a:pt x="89" y="104"/>
                  </a:cubicBezTo>
                  <a:cubicBezTo>
                    <a:pt x="89" y="106"/>
                    <a:pt x="88" y="108"/>
                    <a:pt x="88" y="110"/>
                  </a:cubicBezTo>
                  <a:cubicBezTo>
                    <a:pt x="99" y="120"/>
                    <a:pt x="99" y="120"/>
                    <a:pt x="99" y="120"/>
                  </a:cubicBezTo>
                  <a:cubicBezTo>
                    <a:pt x="95" y="127"/>
                    <a:pt x="95" y="127"/>
                    <a:pt x="95" y="127"/>
                  </a:cubicBezTo>
                  <a:cubicBezTo>
                    <a:pt x="81" y="122"/>
                    <a:pt x="81" y="122"/>
                    <a:pt x="81" y="122"/>
                  </a:cubicBezTo>
                  <a:cubicBezTo>
                    <a:pt x="80" y="124"/>
                    <a:pt x="78" y="125"/>
                    <a:pt x="77" y="126"/>
                  </a:cubicBezTo>
                  <a:cubicBezTo>
                    <a:pt x="82" y="141"/>
                    <a:pt x="82" y="141"/>
                    <a:pt x="82" y="141"/>
                  </a:cubicBezTo>
                  <a:cubicBezTo>
                    <a:pt x="74" y="145"/>
                    <a:pt x="74" y="145"/>
                    <a:pt x="74" y="145"/>
                  </a:cubicBezTo>
                  <a:cubicBezTo>
                    <a:pt x="65" y="133"/>
                    <a:pt x="65" y="133"/>
                    <a:pt x="65" y="133"/>
                  </a:cubicBezTo>
                  <a:cubicBezTo>
                    <a:pt x="63" y="134"/>
                    <a:pt x="61" y="134"/>
                    <a:pt x="59" y="135"/>
                  </a:cubicBezTo>
                  <a:cubicBezTo>
                    <a:pt x="56" y="150"/>
                    <a:pt x="56" y="150"/>
                    <a:pt x="56" y="150"/>
                  </a:cubicBezTo>
                  <a:cubicBezTo>
                    <a:pt x="48" y="150"/>
                    <a:pt x="48" y="150"/>
                    <a:pt x="48" y="150"/>
                  </a:cubicBezTo>
                  <a:cubicBezTo>
                    <a:pt x="45" y="135"/>
                    <a:pt x="45" y="135"/>
                    <a:pt x="45" y="135"/>
                  </a:cubicBezTo>
                  <a:cubicBezTo>
                    <a:pt x="43" y="134"/>
                    <a:pt x="41" y="134"/>
                    <a:pt x="39" y="133"/>
                  </a:cubicBezTo>
                  <a:cubicBezTo>
                    <a:pt x="30" y="145"/>
                    <a:pt x="30" y="145"/>
                    <a:pt x="30" y="145"/>
                  </a:cubicBezTo>
                  <a:cubicBezTo>
                    <a:pt x="23" y="140"/>
                    <a:pt x="23" y="140"/>
                    <a:pt x="23" y="140"/>
                  </a:cubicBezTo>
                  <a:cubicBezTo>
                    <a:pt x="28" y="126"/>
                    <a:pt x="28" y="126"/>
                    <a:pt x="28" y="126"/>
                  </a:cubicBezTo>
                  <a:cubicBezTo>
                    <a:pt x="26" y="125"/>
                    <a:pt x="25" y="124"/>
                    <a:pt x="23" y="122"/>
                  </a:cubicBezTo>
                  <a:cubicBezTo>
                    <a:pt x="9" y="127"/>
                    <a:pt x="9" y="127"/>
                    <a:pt x="9" y="127"/>
                  </a:cubicBezTo>
                  <a:cubicBezTo>
                    <a:pt x="5" y="120"/>
                    <a:pt x="5" y="120"/>
                    <a:pt x="5" y="120"/>
                  </a:cubicBezTo>
                  <a:cubicBezTo>
                    <a:pt x="17" y="110"/>
                    <a:pt x="17" y="110"/>
                    <a:pt x="17" y="110"/>
                  </a:cubicBezTo>
                  <a:cubicBezTo>
                    <a:pt x="16" y="108"/>
                    <a:pt x="15" y="106"/>
                    <a:pt x="15" y="104"/>
                  </a:cubicBezTo>
                  <a:cubicBezTo>
                    <a:pt x="0" y="102"/>
                    <a:pt x="0" y="102"/>
                    <a:pt x="0" y="102"/>
                  </a:cubicBezTo>
                  <a:cubicBezTo>
                    <a:pt x="0" y="93"/>
                    <a:pt x="0" y="93"/>
                    <a:pt x="0" y="93"/>
                  </a:cubicBezTo>
                  <a:cubicBezTo>
                    <a:pt x="15" y="91"/>
                    <a:pt x="15" y="91"/>
                    <a:pt x="15" y="91"/>
                  </a:cubicBezTo>
                  <a:cubicBezTo>
                    <a:pt x="15" y="89"/>
                    <a:pt x="16" y="87"/>
                    <a:pt x="17" y="85"/>
                  </a:cubicBezTo>
                  <a:cubicBezTo>
                    <a:pt x="5" y="75"/>
                    <a:pt x="5" y="75"/>
                    <a:pt x="5" y="75"/>
                  </a:cubicBezTo>
                  <a:cubicBezTo>
                    <a:pt x="9" y="68"/>
                    <a:pt x="9" y="68"/>
                    <a:pt x="9" y="68"/>
                  </a:cubicBezTo>
                  <a:cubicBezTo>
                    <a:pt x="23" y="73"/>
                    <a:pt x="23" y="73"/>
                    <a:pt x="23" y="73"/>
                  </a:cubicBezTo>
                  <a:cubicBezTo>
                    <a:pt x="25" y="72"/>
                    <a:pt x="26" y="70"/>
                    <a:pt x="28" y="69"/>
                  </a:cubicBezTo>
                  <a:cubicBezTo>
                    <a:pt x="23" y="55"/>
                    <a:pt x="23" y="55"/>
                    <a:pt x="23" y="55"/>
                  </a:cubicBezTo>
                  <a:cubicBezTo>
                    <a:pt x="30" y="51"/>
                    <a:pt x="30" y="51"/>
                    <a:pt x="30" y="51"/>
                  </a:cubicBezTo>
                  <a:cubicBezTo>
                    <a:pt x="39" y="62"/>
                    <a:pt x="39" y="62"/>
                    <a:pt x="39" y="62"/>
                  </a:cubicBezTo>
                  <a:cubicBezTo>
                    <a:pt x="41" y="61"/>
                    <a:pt x="43" y="61"/>
                    <a:pt x="45" y="60"/>
                  </a:cubicBezTo>
                  <a:cubicBezTo>
                    <a:pt x="48" y="46"/>
                    <a:pt x="48" y="46"/>
                    <a:pt x="48" y="46"/>
                  </a:cubicBezTo>
                  <a:cubicBezTo>
                    <a:pt x="56" y="46"/>
                    <a:pt x="56" y="46"/>
                    <a:pt x="56" y="46"/>
                  </a:cubicBezTo>
                  <a:cubicBezTo>
                    <a:pt x="59" y="60"/>
                    <a:pt x="59" y="60"/>
                    <a:pt x="59" y="60"/>
                  </a:cubicBezTo>
                  <a:cubicBezTo>
                    <a:pt x="61" y="61"/>
                    <a:pt x="63" y="61"/>
                    <a:pt x="65" y="62"/>
                  </a:cubicBezTo>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80" name="Oval 123"/>
            <p:cNvSpPr>
              <a:spLocks noChangeArrowheads="1"/>
            </p:cNvSpPr>
            <p:nvPr/>
          </p:nvSpPr>
          <p:spPr bwMode="auto">
            <a:xfrm>
              <a:off x="5813892" y="3332351"/>
              <a:ext cx="55535" cy="57078"/>
            </a:xfrm>
            <a:prstGeom prst="ellipse">
              <a:avLst/>
            </a:pr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81" name="Oval 124"/>
            <p:cNvSpPr>
              <a:spLocks noChangeArrowheads="1"/>
            </p:cNvSpPr>
            <p:nvPr/>
          </p:nvSpPr>
          <p:spPr bwMode="auto">
            <a:xfrm>
              <a:off x="5924962" y="3230537"/>
              <a:ext cx="52450" cy="50907"/>
            </a:xfrm>
            <a:prstGeom prst="ellipse">
              <a:avLst/>
            </a:pr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82" name="Freeform 125"/>
            <p:cNvSpPr>
              <a:spLocks/>
            </p:cNvSpPr>
            <p:nvPr/>
          </p:nvSpPr>
          <p:spPr bwMode="auto">
            <a:xfrm>
              <a:off x="5940389" y="3335436"/>
              <a:ext cx="124954" cy="124954"/>
            </a:xfrm>
            <a:custGeom>
              <a:avLst/>
              <a:gdLst/>
              <a:ahLst/>
              <a:cxnLst>
                <a:cxn ang="0">
                  <a:pos x="3" y="1"/>
                </a:cxn>
                <a:cxn ang="0">
                  <a:pos x="12" y="8"/>
                </a:cxn>
                <a:cxn ang="0">
                  <a:pos x="18" y="0"/>
                </a:cxn>
                <a:cxn ang="0">
                  <a:pos x="21" y="0"/>
                </a:cxn>
                <a:cxn ang="0">
                  <a:pos x="26" y="9"/>
                </a:cxn>
                <a:cxn ang="0">
                  <a:pos x="30" y="9"/>
                </a:cxn>
                <a:cxn ang="0">
                  <a:pos x="32" y="0"/>
                </a:cxn>
                <a:cxn ang="0">
                  <a:pos x="37" y="0"/>
                </a:cxn>
                <a:cxn ang="0">
                  <a:pos x="38" y="9"/>
                </a:cxn>
                <a:cxn ang="0">
                  <a:pos x="42" y="10"/>
                </a:cxn>
                <a:cxn ang="0">
                  <a:pos x="48" y="3"/>
                </a:cxn>
                <a:cxn ang="0">
                  <a:pos x="53" y="6"/>
                </a:cxn>
                <a:cxn ang="0">
                  <a:pos x="49" y="15"/>
                </a:cxn>
                <a:cxn ang="0">
                  <a:pos x="52" y="18"/>
                </a:cxn>
                <a:cxn ang="0">
                  <a:pos x="61" y="15"/>
                </a:cxn>
                <a:cxn ang="0">
                  <a:pos x="64" y="19"/>
                </a:cxn>
                <a:cxn ang="0">
                  <a:pos x="56" y="25"/>
                </a:cxn>
                <a:cxn ang="0">
                  <a:pos x="57" y="29"/>
                </a:cxn>
                <a:cxn ang="0">
                  <a:pos x="66" y="31"/>
                </a:cxn>
                <a:cxn ang="0">
                  <a:pos x="66" y="36"/>
                </a:cxn>
                <a:cxn ang="0">
                  <a:pos x="57" y="38"/>
                </a:cxn>
                <a:cxn ang="0">
                  <a:pos x="56" y="41"/>
                </a:cxn>
                <a:cxn ang="0">
                  <a:pos x="63" y="48"/>
                </a:cxn>
                <a:cxn ang="0">
                  <a:pos x="60" y="52"/>
                </a:cxn>
                <a:cxn ang="0">
                  <a:pos x="51" y="49"/>
                </a:cxn>
                <a:cxn ang="0">
                  <a:pos x="49" y="51"/>
                </a:cxn>
                <a:cxn ang="0">
                  <a:pos x="52" y="60"/>
                </a:cxn>
                <a:cxn ang="0">
                  <a:pos x="47" y="63"/>
                </a:cxn>
                <a:cxn ang="0">
                  <a:pos x="41" y="56"/>
                </a:cxn>
                <a:cxn ang="0">
                  <a:pos x="37" y="56"/>
                </a:cxn>
                <a:cxn ang="0">
                  <a:pos x="35" y="66"/>
                </a:cxn>
                <a:cxn ang="0">
                  <a:pos x="30" y="66"/>
                </a:cxn>
                <a:cxn ang="0">
                  <a:pos x="29" y="56"/>
                </a:cxn>
                <a:cxn ang="0">
                  <a:pos x="25" y="55"/>
                </a:cxn>
                <a:cxn ang="0">
                  <a:pos x="19" y="62"/>
                </a:cxn>
                <a:cxn ang="0">
                  <a:pos x="14" y="60"/>
                </a:cxn>
                <a:cxn ang="0">
                  <a:pos x="17" y="51"/>
                </a:cxn>
                <a:cxn ang="0">
                  <a:pos x="15" y="48"/>
                </a:cxn>
                <a:cxn ang="0">
                  <a:pos x="6" y="51"/>
                </a:cxn>
                <a:cxn ang="0">
                  <a:pos x="3" y="46"/>
                </a:cxn>
                <a:cxn ang="0">
                  <a:pos x="11" y="40"/>
                </a:cxn>
                <a:cxn ang="0">
                  <a:pos x="10" y="37"/>
                </a:cxn>
                <a:cxn ang="0">
                  <a:pos x="0" y="35"/>
                </a:cxn>
                <a:cxn ang="0">
                  <a:pos x="1" y="29"/>
                </a:cxn>
                <a:cxn ang="0">
                  <a:pos x="10" y="28"/>
                </a:cxn>
                <a:cxn ang="0">
                  <a:pos x="11" y="24"/>
                </a:cxn>
                <a:cxn ang="0">
                  <a:pos x="4" y="18"/>
                </a:cxn>
                <a:cxn ang="0">
                  <a:pos x="7" y="13"/>
                </a:cxn>
                <a:cxn ang="0">
                  <a:pos x="16" y="17"/>
                </a:cxn>
                <a:cxn ang="0">
                  <a:pos x="18" y="14"/>
                </a:cxn>
              </a:cxnLst>
              <a:rect l="0" t="0" r="r" b="b"/>
              <a:pathLst>
                <a:path w="66" h="66">
                  <a:moveTo>
                    <a:pt x="3" y="1"/>
                  </a:moveTo>
                  <a:cubicBezTo>
                    <a:pt x="12" y="8"/>
                    <a:pt x="12" y="8"/>
                    <a:pt x="12" y="8"/>
                  </a:cubicBezTo>
                  <a:cubicBezTo>
                    <a:pt x="18" y="0"/>
                    <a:pt x="18" y="0"/>
                    <a:pt x="18" y="0"/>
                  </a:cubicBezTo>
                  <a:cubicBezTo>
                    <a:pt x="19" y="0"/>
                    <a:pt x="20" y="0"/>
                    <a:pt x="21" y="0"/>
                  </a:cubicBezTo>
                  <a:cubicBezTo>
                    <a:pt x="26" y="9"/>
                    <a:pt x="26" y="9"/>
                    <a:pt x="26" y="9"/>
                  </a:cubicBezTo>
                  <a:cubicBezTo>
                    <a:pt x="30" y="9"/>
                    <a:pt x="30" y="9"/>
                    <a:pt x="30" y="9"/>
                  </a:cubicBezTo>
                  <a:cubicBezTo>
                    <a:pt x="32" y="0"/>
                    <a:pt x="32" y="0"/>
                    <a:pt x="32" y="0"/>
                  </a:cubicBezTo>
                  <a:cubicBezTo>
                    <a:pt x="37" y="0"/>
                    <a:pt x="37" y="0"/>
                    <a:pt x="37" y="0"/>
                  </a:cubicBezTo>
                  <a:cubicBezTo>
                    <a:pt x="38" y="9"/>
                    <a:pt x="38" y="9"/>
                    <a:pt x="38" y="9"/>
                  </a:cubicBezTo>
                  <a:cubicBezTo>
                    <a:pt x="40" y="10"/>
                    <a:pt x="41" y="10"/>
                    <a:pt x="42" y="10"/>
                  </a:cubicBezTo>
                  <a:cubicBezTo>
                    <a:pt x="48" y="3"/>
                    <a:pt x="48" y="3"/>
                    <a:pt x="48" y="3"/>
                  </a:cubicBezTo>
                  <a:cubicBezTo>
                    <a:pt x="53" y="6"/>
                    <a:pt x="53" y="6"/>
                    <a:pt x="53" y="6"/>
                  </a:cubicBezTo>
                  <a:cubicBezTo>
                    <a:pt x="49" y="15"/>
                    <a:pt x="49" y="15"/>
                    <a:pt x="49" y="15"/>
                  </a:cubicBezTo>
                  <a:cubicBezTo>
                    <a:pt x="50" y="16"/>
                    <a:pt x="51" y="17"/>
                    <a:pt x="52" y="18"/>
                  </a:cubicBezTo>
                  <a:cubicBezTo>
                    <a:pt x="61" y="15"/>
                    <a:pt x="61" y="15"/>
                    <a:pt x="61" y="15"/>
                  </a:cubicBezTo>
                  <a:cubicBezTo>
                    <a:pt x="64" y="19"/>
                    <a:pt x="64" y="19"/>
                    <a:pt x="64" y="19"/>
                  </a:cubicBezTo>
                  <a:cubicBezTo>
                    <a:pt x="56" y="25"/>
                    <a:pt x="56" y="25"/>
                    <a:pt x="56" y="25"/>
                  </a:cubicBezTo>
                  <a:cubicBezTo>
                    <a:pt x="57" y="27"/>
                    <a:pt x="57" y="28"/>
                    <a:pt x="57" y="29"/>
                  </a:cubicBezTo>
                  <a:cubicBezTo>
                    <a:pt x="66" y="31"/>
                    <a:pt x="66" y="31"/>
                    <a:pt x="66" y="31"/>
                  </a:cubicBezTo>
                  <a:cubicBezTo>
                    <a:pt x="66" y="36"/>
                    <a:pt x="66" y="36"/>
                    <a:pt x="66" y="36"/>
                  </a:cubicBezTo>
                  <a:cubicBezTo>
                    <a:pt x="57" y="38"/>
                    <a:pt x="57" y="38"/>
                    <a:pt x="57" y="38"/>
                  </a:cubicBezTo>
                  <a:cubicBezTo>
                    <a:pt x="57" y="39"/>
                    <a:pt x="56" y="40"/>
                    <a:pt x="56" y="41"/>
                  </a:cubicBezTo>
                  <a:cubicBezTo>
                    <a:pt x="63" y="48"/>
                    <a:pt x="63" y="48"/>
                    <a:pt x="63" y="48"/>
                  </a:cubicBezTo>
                  <a:cubicBezTo>
                    <a:pt x="60" y="52"/>
                    <a:pt x="60" y="52"/>
                    <a:pt x="60" y="52"/>
                  </a:cubicBezTo>
                  <a:cubicBezTo>
                    <a:pt x="51" y="49"/>
                    <a:pt x="51" y="49"/>
                    <a:pt x="51" y="49"/>
                  </a:cubicBezTo>
                  <a:cubicBezTo>
                    <a:pt x="50" y="50"/>
                    <a:pt x="49" y="51"/>
                    <a:pt x="49" y="51"/>
                  </a:cubicBezTo>
                  <a:cubicBezTo>
                    <a:pt x="52" y="60"/>
                    <a:pt x="52" y="60"/>
                    <a:pt x="52" y="60"/>
                  </a:cubicBezTo>
                  <a:cubicBezTo>
                    <a:pt x="47" y="63"/>
                    <a:pt x="47" y="63"/>
                    <a:pt x="47" y="63"/>
                  </a:cubicBezTo>
                  <a:cubicBezTo>
                    <a:pt x="41" y="56"/>
                    <a:pt x="41" y="56"/>
                    <a:pt x="41" y="56"/>
                  </a:cubicBezTo>
                  <a:cubicBezTo>
                    <a:pt x="40" y="56"/>
                    <a:pt x="38" y="56"/>
                    <a:pt x="37" y="56"/>
                  </a:cubicBezTo>
                  <a:cubicBezTo>
                    <a:pt x="35" y="66"/>
                    <a:pt x="35" y="66"/>
                    <a:pt x="35" y="66"/>
                  </a:cubicBezTo>
                  <a:cubicBezTo>
                    <a:pt x="30" y="66"/>
                    <a:pt x="30" y="66"/>
                    <a:pt x="30" y="66"/>
                  </a:cubicBezTo>
                  <a:cubicBezTo>
                    <a:pt x="29" y="56"/>
                    <a:pt x="29" y="56"/>
                    <a:pt x="29" y="56"/>
                  </a:cubicBezTo>
                  <a:cubicBezTo>
                    <a:pt x="27" y="56"/>
                    <a:pt x="26" y="56"/>
                    <a:pt x="25" y="55"/>
                  </a:cubicBezTo>
                  <a:cubicBezTo>
                    <a:pt x="19" y="62"/>
                    <a:pt x="19" y="62"/>
                    <a:pt x="19" y="62"/>
                  </a:cubicBezTo>
                  <a:cubicBezTo>
                    <a:pt x="14" y="60"/>
                    <a:pt x="14" y="60"/>
                    <a:pt x="14" y="60"/>
                  </a:cubicBezTo>
                  <a:cubicBezTo>
                    <a:pt x="17" y="51"/>
                    <a:pt x="17" y="51"/>
                    <a:pt x="17" y="51"/>
                  </a:cubicBezTo>
                  <a:cubicBezTo>
                    <a:pt x="16" y="50"/>
                    <a:pt x="16" y="49"/>
                    <a:pt x="15" y="48"/>
                  </a:cubicBezTo>
                  <a:cubicBezTo>
                    <a:pt x="6" y="51"/>
                    <a:pt x="6" y="51"/>
                    <a:pt x="6" y="51"/>
                  </a:cubicBezTo>
                  <a:cubicBezTo>
                    <a:pt x="3" y="46"/>
                    <a:pt x="3" y="46"/>
                    <a:pt x="3" y="46"/>
                  </a:cubicBezTo>
                  <a:cubicBezTo>
                    <a:pt x="11" y="40"/>
                    <a:pt x="11" y="40"/>
                    <a:pt x="11" y="40"/>
                  </a:cubicBezTo>
                  <a:cubicBezTo>
                    <a:pt x="10" y="39"/>
                    <a:pt x="10" y="38"/>
                    <a:pt x="10" y="37"/>
                  </a:cubicBezTo>
                  <a:cubicBezTo>
                    <a:pt x="0" y="35"/>
                    <a:pt x="0" y="35"/>
                    <a:pt x="0" y="35"/>
                  </a:cubicBezTo>
                  <a:cubicBezTo>
                    <a:pt x="1" y="29"/>
                    <a:pt x="1" y="29"/>
                    <a:pt x="1" y="29"/>
                  </a:cubicBezTo>
                  <a:cubicBezTo>
                    <a:pt x="10" y="28"/>
                    <a:pt x="10" y="28"/>
                    <a:pt x="10" y="28"/>
                  </a:cubicBezTo>
                  <a:cubicBezTo>
                    <a:pt x="10" y="27"/>
                    <a:pt x="11" y="25"/>
                    <a:pt x="11" y="24"/>
                  </a:cubicBezTo>
                  <a:cubicBezTo>
                    <a:pt x="4" y="18"/>
                    <a:pt x="4" y="18"/>
                    <a:pt x="4" y="18"/>
                  </a:cubicBezTo>
                  <a:cubicBezTo>
                    <a:pt x="7" y="13"/>
                    <a:pt x="7" y="13"/>
                    <a:pt x="7" y="13"/>
                  </a:cubicBezTo>
                  <a:cubicBezTo>
                    <a:pt x="16" y="17"/>
                    <a:pt x="16" y="17"/>
                    <a:pt x="16" y="17"/>
                  </a:cubicBezTo>
                  <a:cubicBezTo>
                    <a:pt x="16" y="16"/>
                    <a:pt x="17" y="15"/>
                    <a:pt x="18" y="14"/>
                  </a:cubicBezTo>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sp>
          <p:nvSpPr>
            <p:cNvPr id="83" name="Freeform 126"/>
            <p:cNvSpPr>
              <a:spLocks/>
            </p:cNvSpPr>
            <p:nvPr/>
          </p:nvSpPr>
          <p:spPr bwMode="auto">
            <a:xfrm>
              <a:off x="5985126" y="3377087"/>
              <a:ext cx="38566" cy="41652"/>
            </a:xfrm>
            <a:custGeom>
              <a:avLst/>
              <a:gdLst/>
              <a:ahLst/>
              <a:cxnLst>
                <a:cxn ang="0">
                  <a:pos x="16" y="3"/>
                </a:cxn>
                <a:cxn ang="0">
                  <a:pos x="18" y="16"/>
                </a:cxn>
                <a:cxn ang="0">
                  <a:pos x="5" y="19"/>
                </a:cxn>
                <a:cxn ang="0">
                  <a:pos x="3" y="6"/>
                </a:cxn>
                <a:cxn ang="0">
                  <a:pos x="16" y="3"/>
                </a:cxn>
              </a:cxnLst>
              <a:rect l="0" t="0" r="r" b="b"/>
              <a:pathLst>
                <a:path w="21" h="22">
                  <a:moveTo>
                    <a:pt x="16" y="3"/>
                  </a:moveTo>
                  <a:cubicBezTo>
                    <a:pt x="20" y="6"/>
                    <a:pt x="21" y="12"/>
                    <a:pt x="18" y="16"/>
                  </a:cubicBezTo>
                  <a:cubicBezTo>
                    <a:pt x="15" y="21"/>
                    <a:pt x="9" y="22"/>
                    <a:pt x="5" y="19"/>
                  </a:cubicBezTo>
                  <a:cubicBezTo>
                    <a:pt x="1" y="16"/>
                    <a:pt x="0" y="10"/>
                    <a:pt x="3" y="6"/>
                  </a:cubicBezTo>
                  <a:cubicBezTo>
                    <a:pt x="5" y="1"/>
                    <a:pt x="11" y="0"/>
                    <a:pt x="16" y="3"/>
                  </a:cubicBezTo>
                  <a:close/>
                </a:path>
              </a:pathLst>
            </a:custGeom>
            <a:noFill/>
            <a:ln w="127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sz="2400" dirty="0">
                <a:solidFill>
                  <a:srgbClr val="00234B"/>
                </a:solidFill>
                <a:latin typeface="Calibri" pitchFamily="34" charset="0"/>
              </a:endParaRPr>
            </a:p>
          </p:txBody>
        </p:sp>
      </p:grpSp>
      <p:pic>
        <p:nvPicPr>
          <p:cNvPr id="84" name="Picture 4" descr="http://www.iconsdb.com/icons/preview/royal-blue/dollar-xl.png"/>
          <p:cNvPicPr>
            <a:picLocks noChangeAspect="1" noChangeArrowheads="1"/>
          </p:cNvPicPr>
          <p:nvPr/>
        </p:nvPicPr>
        <p:blipFill>
          <a:blip r:embed="rId6" cstate="print">
            <a:duotone>
              <a:schemeClr val="accent5">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4910834" y="4214450"/>
            <a:ext cx="399372" cy="39937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5679285" y="5235125"/>
            <a:ext cx="4066294" cy="1253761"/>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de-DE"/>
            </a:defPPr>
            <a:lvl1pPr>
              <a:defRPr sz="1000" b="1">
                <a:solidFill>
                  <a:srgbClr val="001F87"/>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200"/>
              </a:spcBef>
              <a:spcAft>
                <a:spcPts val="200"/>
              </a:spcAft>
              <a:buClr>
                <a:schemeClr val="accent5"/>
              </a:buClr>
            </a:pPr>
            <a:r>
              <a:rPr lang="en-GB" sz="1200" b="0" dirty="0">
                <a:solidFill>
                  <a:schemeClr val="tx2">
                    <a:lumMod val="50000"/>
                  </a:schemeClr>
                </a:solidFill>
                <a:latin typeface="Calibri" panose="020F0502020204030204" pitchFamily="34" charset="0"/>
              </a:rPr>
              <a:t>People leadership is tested during tough times</a:t>
            </a:r>
            <a:endParaRPr lang="en-AU" sz="1200" b="0" dirty="0">
              <a:solidFill>
                <a:schemeClr val="tx2">
                  <a:lumMod val="50000"/>
                </a:schemeClr>
              </a:solidFill>
              <a:latin typeface="Calibri" panose="020F0502020204030204" pitchFamily="34" charset="0"/>
            </a:endParaRPr>
          </a:p>
          <a:p>
            <a:pPr marL="171450" indent="-171450">
              <a:spcBef>
                <a:spcPts val="200"/>
              </a:spcBef>
              <a:spcAft>
                <a:spcPts val="200"/>
              </a:spcAft>
              <a:buClr>
                <a:schemeClr val="accent5"/>
              </a:buClr>
              <a:buFont typeface="Wingdings" panose="05000000000000000000" pitchFamily="2" charset="2"/>
              <a:buChar char="§"/>
            </a:pPr>
            <a:r>
              <a:rPr lang="en-GB" sz="1200" b="0" dirty="0" smtClean="0">
                <a:solidFill>
                  <a:schemeClr val="tx2">
                    <a:lumMod val="50000"/>
                  </a:schemeClr>
                </a:solidFill>
                <a:latin typeface="Calibri" panose="020F0502020204030204" pitchFamily="34" charset="0"/>
              </a:rPr>
              <a:t>Win-win environment </a:t>
            </a:r>
            <a:r>
              <a:rPr lang="en-GB" sz="1200" b="0" dirty="0">
                <a:solidFill>
                  <a:schemeClr val="tx2">
                    <a:lumMod val="50000"/>
                  </a:schemeClr>
                </a:solidFill>
                <a:latin typeface="Calibri" panose="020F0502020204030204" pitchFamily="34" charset="0"/>
              </a:rPr>
              <a:t>to inspire, attract and develop the best </a:t>
            </a:r>
            <a:r>
              <a:rPr lang="en-GB" sz="1200" b="0" dirty="0" smtClean="0">
                <a:solidFill>
                  <a:schemeClr val="tx2">
                    <a:lumMod val="50000"/>
                  </a:schemeClr>
                </a:solidFill>
                <a:latin typeface="Calibri" panose="020F0502020204030204" pitchFamily="34" charset="0"/>
              </a:rPr>
              <a:t>Talents - </a:t>
            </a:r>
            <a:r>
              <a:rPr lang="en-GB" sz="1200" b="0" dirty="0">
                <a:solidFill>
                  <a:schemeClr val="tx2">
                    <a:lumMod val="50000"/>
                  </a:schemeClr>
                </a:solidFill>
                <a:latin typeface="Calibri" panose="020F0502020204030204" pitchFamily="34" charset="0"/>
              </a:rPr>
              <a:t>SFDC and AWS </a:t>
            </a:r>
            <a:r>
              <a:rPr lang="en-GB" sz="1200" b="0" dirty="0" smtClean="0">
                <a:solidFill>
                  <a:schemeClr val="tx2">
                    <a:lumMod val="50000"/>
                  </a:schemeClr>
                </a:solidFill>
                <a:latin typeface="Calibri" panose="020F0502020204030204" pitchFamily="34" charset="0"/>
              </a:rPr>
              <a:t>practices</a:t>
            </a:r>
            <a:endParaRPr lang="en-GB" sz="1200" b="0" dirty="0">
              <a:solidFill>
                <a:schemeClr val="tx2">
                  <a:lumMod val="50000"/>
                </a:schemeClr>
              </a:solidFill>
              <a:latin typeface="Calibri" panose="020F0502020204030204" pitchFamily="34" charset="0"/>
            </a:endParaRPr>
          </a:p>
          <a:p>
            <a:pPr marL="171450" indent="-171450">
              <a:spcBef>
                <a:spcPts val="200"/>
              </a:spcBef>
              <a:spcAft>
                <a:spcPts val="200"/>
              </a:spcAft>
              <a:buClr>
                <a:schemeClr val="accent5"/>
              </a:buClr>
              <a:buFont typeface="Wingdings" panose="05000000000000000000" pitchFamily="2" charset="2"/>
              <a:buChar char="§"/>
            </a:pPr>
            <a:r>
              <a:rPr lang="en-GB" sz="1200" b="0" dirty="0">
                <a:solidFill>
                  <a:schemeClr val="tx2">
                    <a:lumMod val="50000"/>
                  </a:schemeClr>
                </a:solidFill>
                <a:latin typeface="Calibri" panose="020F0502020204030204" pitchFamily="34" charset="0"/>
              </a:rPr>
              <a:t>Maximising individual </a:t>
            </a:r>
            <a:r>
              <a:rPr lang="en-GB" sz="1200" b="0" dirty="0" smtClean="0">
                <a:solidFill>
                  <a:schemeClr val="tx2">
                    <a:lumMod val="50000"/>
                  </a:schemeClr>
                </a:solidFill>
                <a:latin typeface="Calibri" panose="020F0502020204030204" pitchFamily="34" charset="0"/>
              </a:rPr>
              <a:t>potential – Exceeds and Role Models</a:t>
            </a:r>
            <a:endParaRPr lang="en-GB" sz="1200" b="0" dirty="0">
              <a:solidFill>
                <a:schemeClr val="tx2">
                  <a:lumMod val="50000"/>
                </a:schemeClr>
              </a:solidFill>
              <a:latin typeface="Calibri" panose="020F0502020204030204" pitchFamily="34" charset="0"/>
            </a:endParaRPr>
          </a:p>
          <a:p>
            <a:pPr marL="171450" indent="-171450">
              <a:spcBef>
                <a:spcPts val="200"/>
              </a:spcBef>
              <a:spcAft>
                <a:spcPts val="200"/>
              </a:spcAft>
              <a:buClr>
                <a:schemeClr val="accent5"/>
              </a:buClr>
              <a:buFont typeface="Wingdings" panose="05000000000000000000" pitchFamily="2" charset="2"/>
              <a:buChar char="§"/>
            </a:pPr>
            <a:r>
              <a:rPr lang="en-GB" sz="1200" b="0" dirty="0" smtClean="0">
                <a:solidFill>
                  <a:schemeClr val="tx2">
                    <a:lumMod val="50000"/>
                  </a:schemeClr>
                </a:solidFill>
                <a:latin typeface="Calibri" panose="020F0502020204030204" pitchFamily="34" charset="0"/>
              </a:rPr>
              <a:t>Coach</a:t>
            </a:r>
            <a:r>
              <a:rPr lang="en-GB" sz="1200" b="0" dirty="0">
                <a:solidFill>
                  <a:schemeClr val="tx2">
                    <a:lumMod val="50000"/>
                  </a:schemeClr>
                </a:solidFill>
                <a:latin typeface="Calibri" panose="020F0502020204030204" pitchFamily="34" charset="0"/>
              </a:rPr>
              <a:t>, </a:t>
            </a:r>
            <a:r>
              <a:rPr lang="en-GB" sz="1200" b="0" dirty="0" smtClean="0">
                <a:solidFill>
                  <a:schemeClr val="tx2">
                    <a:lumMod val="50000"/>
                  </a:schemeClr>
                </a:solidFill>
                <a:latin typeface="Calibri" panose="020F0502020204030204" pitchFamily="34" charset="0"/>
              </a:rPr>
              <a:t>mentor, Empowerment </a:t>
            </a:r>
            <a:r>
              <a:rPr lang="en-GB" sz="1200" b="0" dirty="0">
                <a:solidFill>
                  <a:schemeClr val="tx2">
                    <a:lumMod val="50000"/>
                  </a:schemeClr>
                </a:solidFill>
                <a:latin typeface="Calibri" panose="020F0502020204030204" pitchFamily="34" charset="0"/>
              </a:rPr>
              <a:t>with </a:t>
            </a:r>
            <a:r>
              <a:rPr lang="en-GB" sz="1200" b="0" dirty="0" smtClean="0">
                <a:solidFill>
                  <a:schemeClr val="tx2">
                    <a:lumMod val="50000"/>
                  </a:schemeClr>
                </a:solidFill>
                <a:latin typeface="Calibri" panose="020F0502020204030204" pitchFamily="34" charset="0"/>
              </a:rPr>
              <a:t>integrity – client quotes</a:t>
            </a:r>
          </a:p>
          <a:p>
            <a:pPr>
              <a:spcBef>
                <a:spcPts val="200"/>
              </a:spcBef>
              <a:spcAft>
                <a:spcPts val="200"/>
              </a:spcAft>
              <a:buClr>
                <a:schemeClr val="accent5"/>
              </a:buClr>
            </a:pPr>
            <a:r>
              <a:rPr lang="en-GB" sz="1200" b="0" dirty="0" smtClean="0">
                <a:solidFill>
                  <a:schemeClr val="tx2">
                    <a:lumMod val="50000"/>
                  </a:schemeClr>
                </a:solidFill>
                <a:latin typeface="Calibri" panose="020F0502020204030204" pitchFamily="34" charset="0"/>
              </a:rPr>
              <a:t>Marcello, Chris and Warren </a:t>
            </a:r>
            <a:endParaRPr lang="en-GB" sz="1200" b="0" dirty="0">
              <a:solidFill>
                <a:schemeClr val="tx2">
                  <a:lumMod val="50000"/>
                </a:schemeClr>
              </a:solidFill>
              <a:latin typeface="Calibri" panose="020F0502020204030204" pitchFamily="34" charset="0"/>
            </a:endParaRPr>
          </a:p>
        </p:txBody>
      </p:sp>
      <p:sp>
        <p:nvSpPr>
          <p:cNvPr id="86" name="TextBox 85"/>
          <p:cNvSpPr txBox="1"/>
          <p:nvPr/>
        </p:nvSpPr>
        <p:spPr>
          <a:xfrm>
            <a:off x="233227" y="1223365"/>
            <a:ext cx="1646605" cy="307777"/>
          </a:xfrm>
          <a:prstGeom prst="rect">
            <a:avLst/>
          </a:prstGeom>
          <a:noFill/>
        </p:spPr>
        <p:txBody>
          <a:bodyPr wrap="none" rtlCol="0">
            <a:spAutoFit/>
          </a:bodyPr>
          <a:lstStyle/>
          <a:p>
            <a:r>
              <a:rPr lang="en-GB" sz="1400" b="1" dirty="0" smtClean="0">
                <a:solidFill>
                  <a:schemeClr val="accent5"/>
                </a:solidFill>
              </a:rPr>
              <a:t>Business Builder</a:t>
            </a:r>
            <a:endParaRPr lang="en-GB" sz="1400" dirty="0" smtClean="0">
              <a:solidFill>
                <a:schemeClr val="accent5"/>
              </a:solidFill>
            </a:endParaRPr>
          </a:p>
        </p:txBody>
      </p:sp>
      <p:sp>
        <p:nvSpPr>
          <p:cNvPr id="87" name="Rectangle 86"/>
          <p:cNvSpPr/>
          <p:nvPr/>
        </p:nvSpPr>
        <p:spPr>
          <a:xfrm>
            <a:off x="352251" y="3870736"/>
            <a:ext cx="2252884" cy="307777"/>
          </a:xfrm>
          <a:prstGeom prst="rect">
            <a:avLst/>
          </a:prstGeom>
        </p:spPr>
        <p:txBody>
          <a:bodyPr wrap="square">
            <a:spAutoFit/>
          </a:bodyPr>
          <a:lstStyle/>
          <a:p>
            <a:pPr defTabSz="914342">
              <a:spcAft>
                <a:spcPts val="300"/>
              </a:spcAft>
              <a:buClr>
                <a:schemeClr val="accent5"/>
              </a:buClr>
              <a:defRPr/>
            </a:pPr>
            <a:r>
              <a:rPr lang="en-GB" sz="1400" b="1" dirty="0" smtClean="0">
                <a:solidFill>
                  <a:schemeClr val="accent5"/>
                </a:solidFill>
              </a:rPr>
              <a:t>Active Connector</a:t>
            </a:r>
            <a:endParaRPr lang="en-GB" sz="1400" b="1" dirty="0">
              <a:solidFill>
                <a:schemeClr val="accent5"/>
              </a:solidFill>
            </a:endParaRPr>
          </a:p>
        </p:txBody>
      </p:sp>
      <p:sp>
        <p:nvSpPr>
          <p:cNvPr id="88" name="TextBox 87"/>
          <p:cNvSpPr txBox="1"/>
          <p:nvPr/>
        </p:nvSpPr>
        <p:spPr>
          <a:xfrm>
            <a:off x="6644469" y="2213267"/>
            <a:ext cx="1210588" cy="307777"/>
          </a:xfrm>
          <a:prstGeom prst="rect">
            <a:avLst/>
          </a:prstGeom>
          <a:noFill/>
        </p:spPr>
        <p:txBody>
          <a:bodyPr wrap="none" rtlCol="0">
            <a:spAutoFit/>
          </a:bodyPr>
          <a:lstStyle/>
          <a:p>
            <a:r>
              <a:rPr lang="en-GB" sz="1400" b="1" dirty="0" smtClean="0">
                <a:solidFill>
                  <a:schemeClr val="accent5"/>
                </a:solidFill>
              </a:rPr>
              <a:t>Agile Player</a:t>
            </a:r>
            <a:endParaRPr lang="en-GB" sz="1400" b="1" dirty="0">
              <a:solidFill>
                <a:schemeClr val="accent5"/>
              </a:solidFill>
            </a:endParaRPr>
          </a:p>
        </p:txBody>
      </p:sp>
      <p:sp>
        <p:nvSpPr>
          <p:cNvPr id="89" name="TextBox 88"/>
          <p:cNvSpPr txBox="1"/>
          <p:nvPr/>
        </p:nvSpPr>
        <p:spPr>
          <a:xfrm>
            <a:off x="5821600" y="4871734"/>
            <a:ext cx="1507144" cy="307777"/>
          </a:xfrm>
          <a:prstGeom prst="rect">
            <a:avLst/>
          </a:prstGeom>
          <a:noFill/>
          <a:ln>
            <a:noFill/>
          </a:ln>
        </p:spPr>
        <p:txBody>
          <a:bodyPr wrap="none" rtlCol="0">
            <a:spAutoFit/>
          </a:bodyPr>
          <a:lstStyle/>
          <a:p>
            <a:pPr defTabSz="914342">
              <a:spcAft>
                <a:spcPts val="300"/>
              </a:spcAft>
              <a:buClr>
                <a:srgbClr val="FECC26">
                  <a:lumMod val="50000"/>
                </a:srgbClr>
              </a:buClr>
              <a:defRPr/>
            </a:pPr>
            <a:r>
              <a:rPr lang="en-GB" sz="1400" b="1" kern="0" dirty="0" smtClean="0">
                <a:solidFill>
                  <a:schemeClr val="accent5"/>
                </a:solidFill>
                <a:latin typeface="Calibri" pitchFamily="34" charset="0"/>
              </a:rPr>
              <a:t>People Developer</a:t>
            </a:r>
            <a:endParaRPr lang="en-GB" sz="1400" b="1" kern="0" dirty="0">
              <a:solidFill>
                <a:schemeClr val="accent5"/>
              </a:solidFill>
              <a:latin typeface="Calibri" pitchFamily="34" charset="0"/>
            </a:endParaRPr>
          </a:p>
        </p:txBody>
      </p:sp>
      <p:cxnSp>
        <p:nvCxnSpPr>
          <p:cNvPr id="91" name="Straight Connector 90"/>
          <p:cNvCxnSpPr/>
          <p:nvPr/>
        </p:nvCxnSpPr>
        <p:spPr>
          <a:xfrm flipV="1">
            <a:off x="5088963" y="1565910"/>
            <a:ext cx="0" cy="255972"/>
          </a:xfrm>
          <a:prstGeom prst="line">
            <a:avLst/>
          </a:prstGeom>
          <a:noFill/>
          <a:ln w="9525" cap="rnd" cmpd="sng" algn="ctr">
            <a:solidFill>
              <a:schemeClr val="accent5"/>
            </a:solidFill>
            <a:round/>
            <a:headEnd type="oval" w="med" len="med"/>
            <a:tailEnd/>
          </a:ln>
        </p:spPr>
      </p:cxnSp>
      <p:cxnSp>
        <p:nvCxnSpPr>
          <p:cNvPr id="92" name="Straight Connector 91"/>
          <p:cNvCxnSpPr/>
          <p:nvPr/>
        </p:nvCxnSpPr>
        <p:spPr>
          <a:xfrm flipV="1">
            <a:off x="6167062" y="2561200"/>
            <a:ext cx="0" cy="355970"/>
          </a:xfrm>
          <a:prstGeom prst="line">
            <a:avLst/>
          </a:prstGeom>
          <a:noFill/>
          <a:ln w="9525" cap="rnd" cmpd="sng" algn="ctr">
            <a:solidFill>
              <a:schemeClr val="accent5"/>
            </a:solidFill>
            <a:round/>
            <a:headEnd type="oval" w="med" len="med"/>
            <a:tailEnd/>
          </a:ln>
        </p:spPr>
      </p:cxnSp>
      <p:cxnSp>
        <p:nvCxnSpPr>
          <p:cNvPr id="93" name="Straight Connector 92"/>
          <p:cNvCxnSpPr/>
          <p:nvPr/>
        </p:nvCxnSpPr>
        <p:spPr>
          <a:xfrm flipH="1">
            <a:off x="3838189" y="3813824"/>
            <a:ext cx="98605" cy="391303"/>
          </a:xfrm>
          <a:prstGeom prst="line">
            <a:avLst/>
          </a:prstGeom>
          <a:noFill/>
          <a:ln w="9525" cap="rnd" cmpd="sng" algn="ctr">
            <a:solidFill>
              <a:schemeClr val="accent5"/>
            </a:solidFill>
            <a:round/>
            <a:headEnd type="oval" w="med" len="med"/>
            <a:tailEnd/>
          </a:ln>
        </p:spPr>
      </p:cxnSp>
      <p:cxnSp>
        <p:nvCxnSpPr>
          <p:cNvPr id="95" name="Straight Connector 94"/>
          <p:cNvCxnSpPr/>
          <p:nvPr/>
        </p:nvCxnSpPr>
        <p:spPr>
          <a:xfrm>
            <a:off x="5286500" y="4873159"/>
            <a:ext cx="214005" cy="294849"/>
          </a:xfrm>
          <a:prstGeom prst="line">
            <a:avLst/>
          </a:prstGeom>
          <a:noFill/>
          <a:ln w="9525" cap="rnd" cmpd="sng" algn="ctr">
            <a:solidFill>
              <a:schemeClr val="accent5"/>
            </a:solidFill>
            <a:round/>
            <a:headEnd type="oval" w="med" len="med"/>
            <a:tailEnd/>
          </a:ln>
        </p:spPr>
      </p:cxnSp>
      <p:cxnSp>
        <p:nvCxnSpPr>
          <p:cNvPr id="96" name="Straight Connector 152"/>
          <p:cNvCxnSpPr>
            <a:cxnSpLocks noChangeShapeType="1"/>
          </p:cNvCxnSpPr>
          <p:nvPr/>
        </p:nvCxnSpPr>
        <p:spPr bwMode="auto">
          <a:xfrm>
            <a:off x="394714" y="1566838"/>
            <a:ext cx="4687194" cy="0"/>
          </a:xfrm>
          <a:prstGeom prst="line">
            <a:avLst/>
          </a:prstGeom>
          <a:noFill/>
          <a:ln w="9525" cap="rnd" cmpd="sng" algn="ctr">
            <a:solidFill>
              <a:schemeClr val="accent5"/>
            </a:solidFill>
            <a:round/>
            <a:headEnd type="oval" w="med" len="med"/>
            <a:tailEnd/>
          </a:ln>
        </p:spPr>
      </p:cxnSp>
      <p:pic>
        <p:nvPicPr>
          <p:cNvPr id="94" name="Picture 93"/>
          <p:cNvPicPr>
            <a:picLocks noChangeAspect="1"/>
          </p:cNvPicPr>
          <p:nvPr/>
        </p:nvPicPr>
        <p:blipFill>
          <a:blip r:embed="rId8"/>
          <a:stretch>
            <a:fillRect/>
          </a:stretch>
        </p:blipFill>
        <p:spPr>
          <a:xfrm>
            <a:off x="836083" y="5603550"/>
            <a:ext cx="1214578" cy="785848"/>
          </a:xfrm>
          <a:prstGeom prst="rect">
            <a:avLst/>
          </a:prstGeom>
        </p:spPr>
      </p:pic>
      <p:pic>
        <p:nvPicPr>
          <p:cNvPr id="104" name="Picture 103"/>
          <p:cNvPicPr>
            <a:picLocks noChangeAspect="1"/>
          </p:cNvPicPr>
          <p:nvPr/>
        </p:nvPicPr>
        <p:blipFill>
          <a:blip r:embed="rId9"/>
          <a:stretch>
            <a:fillRect/>
          </a:stretch>
        </p:blipFill>
        <p:spPr>
          <a:xfrm>
            <a:off x="305058" y="5665822"/>
            <a:ext cx="417385" cy="417385"/>
          </a:xfrm>
          <a:prstGeom prst="rect">
            <a:avLst/>
          </a:prstGeom>
        </p:spPr>
      </p:pic>
      <p:pic>
        <p:nvPicPr>
          <p:cNvPr id="97" name="Picture 96"/>
          <p:cNvPicPr>
            <a:picLocks noChangeAspect="1"/>
          </p:cNvPicPr>
          <p:nvPr/>
        </p:nvPicPr>
        <p:blipFill>
          <a:blip r:embed="rId10"/>
          <a:stretch>
            <a:fillRect/>
          </a:stretch>
        </p:blipFill>
        <p:spPr>
          <a:xfrm>
            <a:off x="4456718" y="2900366"/>
            <a:ext cx="1179405" cy="904616"/>
          </a:xfrm>
          <a:prstGeom prst="rect">
            <a:avLst/>
          </a:prstGeom>
        </p:spPr>
      </p:pic>
      <p:pic>
        <p:nvPicPr>
          <p:cNvPr id="98" name="Picture 97"/>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74883" y="1809896"/>
            <a:ext cx="1432649" cy="789574"/>
          </a:xfrm>
          <a:prstGeom prst="rect">
            <a:avLst/>
          </a:prstGeom>
          <a:noFill/>
        </p:spPr>
      </p:pic>
      <p:pic>
        <p:nvPicPr>
          <p:cNvPr id="43" name="Picture 42"/>
          <p:cNvPicPr>
            <a:picLocks noChangeAspect="1"/>
          </p:cNvPicPr>
          <p:nvPr/>
        </p:nvPicPr>
        <p:blipFill rotWithShape="1">
          <a:blip r:embed="rId12"/>
          <a:srcRect t="11654" b="22932"/>
          <a:stretch/>
        </p:blipFill>
        <p:spPr>
          <a:xfrm>
            <a:off x="1879832" y="1203164"/>
            <a:ext cx="757775" cy="278513"/>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08139" y="1175392"/>
            <a:ext cx="348706" cy="348706"/>
          </a:xfrm>
          <a:prstGeom prst="rect">
            <a:avLst/>
          </a:prstGeom>
        </p:spPr>
      </p:pic>
      <p:pic>
        <p:nvPicPr>
          <p:cNvPr id="45" name="Picture 44"/>
          <p:cNvPicPr>
            <a:picLocks noChangeAspect="1"/>
          </p:cNvPicPr>
          <p:nvPr/>
        </p:nvPicPr>
        <p:blipFill rotWithShape="1">
          <a:blip r:embed="rId14">
            <a:extLst>
              <a:ext uri="{28A0092B-C50C-407E-A947-70E740481C1C}">
                <a14:useLocalDpi xmlns:a14="http://schemas.microsoft.com/office/drawing/2010/main" val="0"/>
              </a:ext>
            </a:extLst>
          </a:blip>
          <a:srcRect l="17265" t="22123" r="15927" b="22123"/>
          <a:stretch/>
        </p:blipFill>
        <p:spPr>
          <a:xfrm>
            <a:off x="3076341" y="1179173"/>
            <a:ext cx="962639" cy="336661"/>
          </a:xfrm>
          <a:prstGeom prst="rect">
            <a:avLst/>
          </a:prstGeom>
        </p:spPr>
      </p:pic>
      <p:pic>
        <p:nvPicPr>
          <p:cNvPr id="49" name="Picture 48"/>
          <p:cNvPicPr>
            <a:picLocks noChangeAspect="1"/>
          </p:cNvPicPr>
          <p:nvPr/>
        </p:nvPicPr>
        <p:blipFill rotWithShape="1">
          <a:blip r:embed="rId15"/>
          <a:srcRect l="-1579" t="21580" r="1579" b="25526"/>
          <a:stretch/>
        </p:blipFill>
        <p:spPr>
          <a:xfrm>
            <a:off x="364694" y="3345524"/>
            <a:ext cx="561716" cy="297118"/>
          </a:xfrm>
          <a:prstGeom prst="rect">
            <a:avLst/>
          </a:prstGeom>
        </p:spPr>
      </p:pic>
      <p:pic>
        <p:nvPicPr>
          <p:cNvPr id="100" name="Picture 99"/>
          <p:cNvPicPr>
            <a:picLocks noChangeAspect="1"/>
          </p:cNvPicPr>
          <p:nvPr/>
        </p:nvPicPr>
        <p:blipFill>
          <a:blip r:embed="rId16"/>
          <a:stretch>
            <a:fillRect/>
          </a:stretch>
        </p:blipFill>
        <p:spPr>
          <a:xfrm>
            <a:off x="1040908" y="3345524"/>
            <a:ext cx="395096" cy="395096"/>
          </a:xfrm>
          <a:prstGeom prst="rect">
            <a:avLst/>
          </a:prstGeom>
        </p:spPr>
      </p:pic>
      <p:pic>
        <p:nvPicPr>
          <p:cNvPr id="106" name="Picture 105"/>
          <p:cNvPicPr>
            <a:picLocks noChangeAspect="1"/>
          </p:cNvPicPr>
          <p:nvPr/>
        </p:nvPicPr>
        <p:blipFill rotWithShape="1">
          <a:blip r:embed="rId17"/>
          <a:srcRect r="34461"/>
          <a:stretch/>
        </p:blipFill>
        <p:spPr>
          <a:xfrm>
            <a:off x="1533757" y="3360784"/>
            <a:ext cx="550975" cy="375306"/>
          </a:xfrm>
          <a:prstGeom prst="rect">
            <a:avLst/>
          </a:prstGeom>
        </p:spPr>
      </p:pic>
      <p:pic>
        <p:nvPicPr>
          <p:cNvPr id="108" name="Picture 107"/>
          <p:cNvPicPr>
            <a:picLocks noChangeAspect="1"/>
          </p:cNvPicPr>
          <p:nvPr/>
        </p:nvPicPr>
        <p:blipFill>
          <a:blip r:embed="rId18"/>
          <a:stretch>
            <a:fillRect/>
          </a:stretch>
        </p:blipFill>
        <p:spPr>
          <a:xfrm>
            <a:off x="2166140" y="3348317"/>
            <a:ext cx="616919" cy="375328"/>
          </a:xfrm>
          <a:prstGeom prst="rect">
            <a:avLst/>
          </a:prstGeom>
        </p:spPr>
      </p:pic>
      <p:pic>
        <p:nvPicPr>
          <p:cNvPr id="110" name="Picture 109"/>
          <p:cNvPicPr>
            <a:picLocks noChangeAspect="1"/>
          </p:cNvPicPr>
          <p:nvPr/>
        </p:nvPicPr>
        <p:blipFill rotWithShape="1">
          <a:blip r:embed="rId19"/>
          <a:srcRect t="31053" b="38157"/>
          <a:stretch/>
        </p:blipFill>
        <p:spPr>
          <a:xfrm>
            <a:off x="4038445" y="1227279"/>
            <a:ext cx="762000" cy="234616"/>
          </a:xfrm>
          <a:prstGeom prst="rect">
            <a:avLst/>
          </a:prstGeom>
        </p:spPr>
      </p:pic>
      <p:pic>
        <p:nvPicPr>
          <p:cNvPr id="112" name="Picture 111"/>
          <p:cNvPicPr>
            <a:picLocks noChangeAspect="1"/>
          </p:cNvPicPr>
          <p:nvPr/>
        </p:nvPicPr>
        <p:blipFill>
          <a:blip r:embed="rId20"/>
          <a:stretch>
            <a:fillRect/>
          </a:stretch>
        </p:blipFill>
        <p:spPr>
          <a:xfrm>
            <a:off x="4838155" y="1115204"/>
            <a:ext cx="367853" cy="367853"/>
          </a:xfrm>
          <a:prstGeom prst="rect">
            <a:avLst/>
          </a:prstGeom>
        </p:spPr>
      </p:pic>
      <p:pic>
        <p:nvPicPr>
          <p:cNvPr id="113" name="Picture 112"/>
          <p:cNvPicPr>
            <a:picLocks noChangeAspect="1"/>
          </p:cNvPicPr>
          <p:nvPr/>
        </p:nvPicPr>
        <p:blipFill rotWithShape="1">
          <a:blip r:embed="rId17"/>
          <a:srcRect r="34461"/>
          <a:stretch/>
        </p:blipFill>
        <p:spPr>
          <a:xfrm>
            <a:off x="7375533" y="4696848"/>
            <a:ext cx="550975" cy="375306"/>
          </a:xfrm>
          <a:prstGeom prst="rect">
            <a:avLst/>
          </a:prstGeom>
        </p:spPr>
      </p:pic>
      <p:pic>
        <p:nvPicPr>
          <p:cNvPr id="114" name="Picture 113"/>
          <p:cNvPicPr>
            <a:picLocks noChangeAspect="1"/>
          </p:cNvPicPr>
          <p:nvPr/>
        </p:nvPicPr>
        <p:blipFill>
          <a:blip r:embed="rId18"/>
          <a:stretch>
            <a:fillRect/>
          </a:stretch>
        </p:blipFill>
        <p:spPr>
          <a:xfrm>
            <a:off x="7982005" y="4651078"/>
            <a:ext cx="616919" cy="375328"/>
          </a:xfrm>
          <a:prstGeom prst="rect">
            <a:avLst/>
          </a:prstGeom>
        </p:spPr>
      </p:pic>
      <p:pic>
        <p:nvPicPr>
          <p:cNvPr id="116" name="Picture 115"/>
          <p:cNvPicPr>
            <a:picLocks noChangeAspect="1"/>
          </p:cNvPicPr>
          <p:nvPr/>
        </p:nvPicPr>
        <p:blipFill>
          <a:blip r:embed="rId21"/>
          <a:stretch>
            <a:fillRect/>
          </a:stretch>
        </p:blipFill>
        <p:spPr>
          <a:xfrm>
            <a:off x="8739422" y="4747696"/>
            <a:ext cx="628728" cy="179637"/>
          </a:xfrm>
          <a:prstGeom prst="rect">
            <a:avLst/>
          </a:prstGeom>
        </p:spPr>
      </p:pic>
      <p:pic>
        <p:nvPicPr>
          <p:cNvPr id="117" name="Picture 116"/>
          <p:cNvPicPr>
            <a:picLocks noChangeAspect="1"/>
          </p:cNvPicPr>
          <p:nvPr/>
        </p:nvPicPr>
        <p:blipFill rotWithShape="1">
          <a:blip r:embed="rId12"/>
          <a:srcRect t="11654" b="22932"/>
          <a:stretch/>
        </p:blipFill>
        <p:spPr>
          <a:xfrm>
            <a:off x="8785133" y="5014625"/>
            <a:ext cx="757775" cy="278513"/>
          </a:xfrm>
          <a:prstGeom prst="rect">
            <a:avLst/>
          </a:prstGeom>
        </p:spPr>
      </p:pic>
      <p:pic>
        <p:nvPicPr>
          <p:cNvPr id="120" name="Picture 11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21207370">
            <a:off x="2171645" y="5599423"/>
            <a:ext cx="946441" cy="709830"/>
          </a:xfrm>
          <a:prstGeom prst="rect">
            <a:avLst/>
          </a:prstGeom>
        </p:spPr>
      </p:pic>
      <p:pic>
        <p:nvPicPr>
          <p:cNvPr id="122" name="Picture 121"/>
          <p:cNvPicPr>
            <a:picLocks noChangeAspect="1"/>
          </p:cNvPicPr>
          <p:nvPr/>
        </p:nvPicPr>
        <p:blipFill>
          <a:blip r:embed="rId10"/>
          <a:stretch>
            <a:fillRect/>
          </a:stretch>
        </p:blipFill>
        <p:spPr>
          <a:xfrm>
            <a:off x="8615131" y="483500"/>
            <a:ext cx="995104" cy="763255"/>
          </a:xfrm>
          <a:prstGeom prst="rect">
            <a:avLst/>
          </a:prstGeom>
        </p:spPr>
      </p:pic>
      <p:pic>
        <p:nvPicPr>
          <p:cNvPr id="123" name="Picture 122"/>
          <p:cNvPicPr>
            <a:picLocks noChangeAspect="1"/>
          </p:cNvPicPr>
          <p:nvPr/>
        </p:nvPicPr>
        <p:blipFill>
          <a:blip r:embed="rId23"/>
          <a:stretch>
            <a:fillRect/>
          </a:stretch>
        </p:blipFill>
        <p:spPr>
          <a:xfrm>
            <a:off x="7838870" y="1757774"/>
            <a:ext cx="1707546" cy="6304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6" name="Picture 125"/>
          <p:cNvPicPr>
            <a:picLocks noChangeAspect="1"/>
          </p:cNvPicPr>
          <p:nvPr/>
        </p:nvPicPr>
        <p:blipFill>
          <a:blip r:embed="rId24"/>
          <a:stretch>
            <a:fillRect/>
          </a:stretch>
        </p:blipFill>
        <p:spPr>
          <a:xfrm>
            <a:off x="8056294" y="2341604"/>
            <a:ext cx="542630" cy="542630"/>
          </a:xfrm>
          <a:prstGeom prst="rect">
            <a:avLst/>
          </a:prstGeom>
        </p:spPr>
      </p:pic>
    </p:spTree>
    <p:extLst>
      <p:ext uri="{BB962C8B-B14F-4D97-AF65-F5344CB8AC3E}">
        <p14:creationId xmlns:p14="http://schemas.microsoft.com/office/powerpoint/2010/main" val="1068645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854242"/>
          </a:xfrm>
        </p:spPr>
        <p:txBody>
          <a:bodyPr/>
          <a:lstStyle/>
          <a:p>
            <a:r>
              <a:rPr lang="en-AU" dirty="0" smtClean="0"/>
              <a:t>LEADING ALL THE WAY: PROFIT SHAPER</a:t>
            </a:r>
            <a:endParaRPr lang="en-AU"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416682" y="1332239"/>
            <a:ext cx="6652857" cy="3062340"/>
          </a:xfrm>
          <a:prstGeom prst="rect">
            <a:avLst/>
          </a:prstGeom>
          <a:noFill/>
        </p:spPr>
      </p:pic>
      <p:pic>
        <p:nvPicPr>
          <p:cNvPr id="4" name="Picture 3"/>
          <p:cNvPicPr>
            <a:picLocks noChangeAspect="1"/>
          </p:cNvPicPr>
          <p:nvPr/>
        </p:nvPicPr>
        <p:blipFill>
          <a:blip r:embed="rId3"/>
          <a:stretch>
            <a:fillRect/>
          </a:stretch>
        </p:blipFill>
        <p:spPr>
          <a:xfrm>
            <a:off x="8535680" y="210688"/>
            <a:ext cx="976809" cy="749223"/>
          </a:xfrm>
          <a:prstGeom prst="rect">
            <a:avLst/>
          </a:prstGeom>
        </p:spPr>
      </p:pic>
    </p:spTree>
    <p:extLst>
      <p:ext uri="{BB962C8B-B14F-4D97-AF65-F5344CB8AC3E}">
        <p14:creationId xmlns:p14="http://schemas.microsoft.com/office/powerpoint/2010/main" val="798305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28040" cy="6858000"/>
          </a:xfrm>
          <a:prstGeom prst="rect">
            <a:avLst/>
          </a:prstGeom>
        </p:spPr>
      </p:pic>
    </p:spTree>
    <p:extLst>
      <p:ext uri="{BB962C8B-B14F-4D97-AF65-F5344CB8AC3E}">
        <p14:creationId xmlns:p14="http://schemas.microsoft.com/office/powerpoint/2010/main" val="14505304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192&quot;/&gt;&lt;partner val=&quot;61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6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jfCn1rK4qUmp5lj5ISq8x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J_rDdt6HIk6q49v0xMSr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8_pk8PYzpk.FktMHhDaTF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ciOYA.RlUiY0_0bhJg.j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rrxF00J0k2t3oJwY033c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Nl9qzkNXSk2ij_NoCuEf2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pOFNbajSUEaO0T7L3_MyV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jDnCrkojv0SGcwHGEYrPF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0nVqnsTkbEesDolNHQoqs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zDbv4V7vT0WxnXgCD5MXW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e11Y1Bb0l0irz8SJoiUMe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Zmxc0iXCQkmeiJMOi0JxK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cF9GXJfe4kWec6UHbfCPK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6kAk9o_lW0Ov.hm_5Xvny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OxU61rCZf0ui2sg3.Ux._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Cv4KUhlsnkSm9yhyCFYpS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8VTg_P6rkuq_fbZG2oYX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Xq6O2oonXUC.Ah4a29V_I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Giir17zYkEOKrQjij7J_d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pLnlxQ53SUCFalwIPRbaU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Xq6O2oonXUC.Ah4a29V_I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jDnCrkojv0SGcwHGEYrPF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pOFNbajSUEaO0T7L3_MyV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zDbv4V7vT0WxnXgCD5MXW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HldxlhBv0miWYXN6H8BT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e11Y1Bb0l0irz8SJoiUMe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Zmxc0iXCQkmeiJMOi0JxK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cF9GXJfe4kWec6UHbfCPK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kAk9o_lW0Ov.hm_5Xvny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OxU61rCZf0ui2sg3.Ux._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0nVqnsTkbEesDolNHQoqs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Xq6O2oonXUC.Ah4a29V_I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0nVqnsTkbEesDolNHQoqs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zY4oecJCE2aPB.u6loWP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q6O2oonXUC.Ah4a29V_I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0nVqnsTkbEesDolNHQoqs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hxTia5XSD0.OzMnWznRyt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aLI83S.QyU2cWSfucWO3Y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vREzSUhKtEKAwkL9pYuIe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vREzSUhKtEKAwkL9pYuIe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vREzSUhKtEKAwkL9pYuIe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1xI4A68crEiZSNCDbGy9g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Gq5J2dxDUm3Ma.7NhQKK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iau07_YeOU2LhML6a8Na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k.3W3rhiEqWtBDEsi7Xgw"/>
</p:tagLst>
</file>

<file path=ppt/theme/theme1.xml><?xml version="1.0" encoding="utf-8"?>
<a:theme xmlns:a="http://schemas.openxmlformats.org/drawingml/2006/main" name="PPT Template">
  <a:themeElements>
    <a:clrScheme name="Capgemini colors">
      <a:dk1>
        <a:srgbClr val="263147"/>
      </a:dk1>
      <a:lt1>
        <a:sysClr val="window" lastClr="FFFFFF"/>
      </a:lt1>
      <a:dk2>
        <a:srgbClr val="998C85"/>
      </a:dk2>
      <a:lt2>
        <a:srgbClr val="909090"/>
      </a:lt2>
      <a:accent1>
        <a:srgbClr val="FFBC1D"/>
      </a:accent1>
      <a:accent2>
        <a:srgbClr val="E47E1A"/>
      </a:accent2>
      <a:accent3>
        <a:srgbClr val="AC2B37"/>
      </a:accent3>
      <a:accent4>
        <a:srgbClr val="762C7C"/>
      </a:accent4>
      <a:accent5>
        <a:srgbClr val="0098C7"/>
      </a:accent5>
      <a:accent6>
        <a:srgbClr val="B7BE16"/>
      </a:accent6>
      <a:hlink>
        <a:srgbClr val="A2BFAF"/>
      </a:hlink>
      <a:folHlink>
        <a:srgbClr val="AF1C63"/>
      </a:folHlink>
    </a:clrScheme>
    <a:fontScheme name="Capgemini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tx2"/>
          </a:solidFill>
        </a:ln>
      </a:spPr>
      <a:bodyPr rtlCol="0" anchor="ctr"/>
      <a:lstStyle>
        <a:defPPr algn="ctr">
          <a:defRPr sz="2400" dirty="0" err="1" smtClean="0">
            <a:solidFill>
              <a:schemeClr val="tx2">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prstDash val="soli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err="1" smtClean="0">
            <a:solidFill>
              <a:schemeClr val="tx2">
                <a:lumMod val="50000"/>
              </a:schemeClr>
            </a:solidFill>
          </a:defRPr>
        </a:defPPr>
      </a:lstStyle>
    </a:txDef>
  </a:objectDefaults>
  <a:extraClrSchemeLst/>
</a:theme>
</file>

<file path=ppt/theme/theme2.xml><?xml version="1.0" encoding="utf-8"?>
<a:theme xmlns:a="http://schemas.openxmlformats.org/drawingml/2006/main" name="2_Closing slides">
  <a:themeElements>
    <a:clrScheme name="Capgemini colors">
      <a:dk1>
        <a:srgbClr val="263147"/>
      </a:dk1>
      <a:lt1>
        <a:sysClr val="window" lastClr="FFFFFF"/>
      </a:lt1>
      <a:dk2>
        <a:srgbClr val="998C85"/>
      </a:dk2>
      <a:lt2>
        <a:srgbClr val="909090"/>
      </a:lt2>
      <a:accent1>
        <a:srgbClr val="FFBC1D"/>
      </a:accent1>
      <a:accent2>
        <a:srgbClr val="E47E1A"/>
      </a:accent2>
      <a:accent3>
        <a:srgbClr val="AC2B37"/>
      </a:accent3>
      <a:accent4>
        <a:srgbClr val="762C7C"/>
      </a:accent4>
      <a:accent5>
        <a:srgbClr val="0098C7"/>
      </a:accent5>
      <a:accent6>
        <a:srgbClr val="B7BE16"/>
      </a:accent6>
      <a:hlink>
        <a:srgbClr val="A2BFAF"/>
      </a:hlink>
      <a:folHlink>
        <a:srgbClr val="AF1C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osing slides">
  <a:themeElements>
    <a:clrScheme name="Capgemini Palette">
      <a:dk1>
        <a:srgbClr val="00264A"/>
      </a:dk1>
      <a:lt1>
        <a:sysClr val="window" lastClr="FFFFFF"/>
      </a:lt1>
      <a:dk2>
        <a:srgbClr val="9F958F"/>
      </a:dk2>
      <a:lt2>
        <a:srgbClr val="909090"/>
      </a:lt2>
      <a:accent1>
        <a:srgbClr val="F9BE01"/>
      </a:accent1>
      <a:accent2>
        <a:srgbClr val="ED771A"/>
      </a:accent2>
      <a:accent3>
        <a:srgbClr val="B70132"/>
      </a:accent3>
      <a:accent4>
        <a:srgbClr val="691E7C"/>
      </a:accent4>
      <a:accent5>
        <a:srgbClr val="0098CC"/>
      </a:accent5>
      <a:accent6>
        <a:srgbClr val="BDBD00"/>
      </a:accent6>
      <a:hlink>
        <a:srgbClr val="7DAFA5"/>
      </a:hlink>
      <a:folHlink>
        <a:srgbClr val="BA0065"/>
      </a:folHlink>
    </a:clrScheme>
    <a:fontScheme name="Capgemi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Template>
  <TotalTime>5432</TotalTime>
  <Words>809</Words>
  <Application>Microsoft Office PowerPoint</Application>
  <PresentationFormat>A4 Paper (210x297 mm)</PresentationFormat>
  <Paragraphs>182</Paragraphs>
  <Slides>18</Slides>
  <Notes>3</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30" baseType="lpstr">
      <vt:lpstr>MS Mincho</vt:lpstr>
      <vt:lpstr>Arial</vt:lpstr>
      <vt:lpstr>Calibri</vt:lpstr>
      <vt:lpstr>Courier New</vt:lpstr>
      <vt:lpstr>Helvetica Light</vt:lpstr>
      <vt:lpstr>Symbol</vt:lpstr>
      <vt:lpstr>Times New Roman</vt:lpstr>
      <vt:lpstr>Wingdings</vt:lpstr>
      <vt:lpstr>PPT Template</vt:lpstr>
      <vt:lpstr>2_Closing slides</vt:lpstr>
      <vt:lpstr>Closing slides</vt:lpstr>
      <vt:lpstr>think-cell Slide</vt:lpstr>
      <vt:lpstr>SVP Business Case</vt:lpstr>
      <vt:lpstr>Watashi wa dare ka (私は誰か)  Who am I?</vt:lpstr>
      <vt:lpstr>Personal Evolution</vt:lpstr>
      <vt:lpstr>Academic excellence,  Achievements and accreditations</vt:lpstr>
      <vt:lpstr>Professional Distinction</vt:lpstr>
      <vt:lpstr>LEADING ALL THE WAY: LA NIAQUE</vt:lpstr>
      <vt:lpstr>LEADING ALL THE WAY through ‘Digitally-Inspired technology leadership’</vt:lpstr>
      <vt:lpstr>LEADING ALL THE WAY: PROFIT SHAPER</vt:lpstr>
      <vt:lpstr>PowerPoint Presentation</vt:lpstr>
      <vt:lpstr>Our Business Models are changing  One-size-does not fit-all !     </vt:lpstr>
      <vt:lpstr>Future Potential</vt:lpstr>
      <vt:lpstr>PowerPoint Presentation</vt:lpstr>
      <vt:lpstr>PowerPoint Presentation</vt:lpstr>
      <vt:lpstr>PowerPoint Presentation</vt:lpstr>
      <vt:lpstr>Personal Evolution</vt:lpstr>
      <vt:lpstr>PowerPoint Presentation</vt:lpstr>
      <vt:lpstr>PowerPoint Presentation</vt:lpstr>
      <vt:lpstr>PowerPoint Presentation</vt:lpstr>
    </vt:vector>
  </TitlesOfParts>
  <Company>Capgemini GCC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venugopal.pappu-subrahmanya-venkata@capgemini.com</dc:creator>
  <cp:lastModifiedBy>Pai, Sudhir</cp:lastModifiedBy>
  <cp:revision>798</cp:revision>
  <dcterms:created xsi:type="dcterms:W3CDTF">2015-03-06T11:43:58Z</dcterms:created>
  <dcterms:modified xsi:type="dcterms:W3CDTF">2016-10-12T11:31:26Z</dcterms:modified>
</cp:coreProperties>
</file>