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6"/>
  </p:normalViewPr>
  <p:slideViewPr>
    <p:cSldViewPr snapToGrid="0" snapToObjects="1">
      <p:cViewPr varScale="1">
        <p:scale>
          <a:sx n="107" d="100"/>
          <a:sy n="107" d="100"/>
        </p:scale>
        <p:origin x="3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5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4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9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0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2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7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1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996C9-BB83-2F45-9449-9D30441B33FF}" type="datetimeFigureOut">
              <a:rPr lang="en-US" smtClean="0"/>
              <a:t>9/19/16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54D93-50C0-A347-A2B9-ACAEE9E71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2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5" t="21555" r="2638" b="28001"/>
          <a:stretch/>
        </p:blipFill>
        <p:spPr>
          <a:xfrm>
            <a:off x="807720" y="1478280"/>
            <a:ext cx="10485120" cy="345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36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Rizzo</dc:creator>
  <cp:lastModifiedBy>Martina Rizzo</cp:lastModifiedBy>
  <cp:revision>2</cp:revision>
  <dcterms:created xsi:type="dcterms:W3CDTF">2016-09-20T04:03:20Z</dcterms:created>
  <dcterms:modified xsi:type="dcterms:W3CDTF">2016-09-20T04:06:19Z</dcterms:modified>
</cp:coreProperties>
</file>