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46" d="100"/>
          <a:sy n="46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FA04C-603A-4A35-907A-8DD780BDBCDC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B792F-AF46-46FE-B643-455B2093D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784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FA04C-603A-4A35-907A-8DD780BDBCDC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B792F-AF46-46FE-B643-455B2093D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207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FA04C-603A-4A35-907A-8DD780BDBCDC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B792F-AF46-46FE-B643-455B2093D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2419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FA04C-603A-4A35-907A-8DD780BDBCDC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B792F-AF46-46FE-B643-455B2093D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889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FA04C-603A-4A35-907A-8DD780BDBCDC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B792F-AF46-46FE-B643-455B2093D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823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FA04C-603A-4A35-907A-8DD780BDBCDC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B792F-AF46-46FE-B643-455B2093D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920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FA04C-603A-4A35-907A-8DD780BDBCDC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B792F-AF46-46FE-B643-455B2093D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9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FA04C-603A-4A35-907A-8DD780BDBCDC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B792F-AF46-46FE-B643-455B2093D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584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FA04C-603A-4A35-907A-8DD780BDBCDC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B792F-AF46-46FE-B643-455B2093D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729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FA04C-603A-4A35-907A-8DD780BDBCDC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B792F-AF46-46FE-B643-455B2093D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195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FA04C-603A-4A35-907A-8DD780BDBCDC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B792F-AF46-46FE-B643-455B2093D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660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3FA04C-603A-4A35-907A-8DD780BDBCDC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8B792F-AF46-46FE-B643-455B2093D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50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393" y="150234"/>
            <a:ext cx="6191250" cy="59340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-152184"/>
            <a:ext cx="6345505" cy="6538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41316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175" y="206519"/>
            <a:ext cx="5838825" cy="237172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23796" y="0"/>
            <a:ext cx="2409825" cy="22383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2025" y="2713181"/>
            <a:ext cx="5133975" cy="1971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07039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Elsaid, Michelle</dc:creator>
  <cp:lastModifiedBy>Elsaid, Michelle</cp:lastModifiedBy>
  <cp:revision>1</cp:revision>
  <dcterms:created xsi:type="dcterms:W3CDTF">2016-09-21T13:40:23Z</dcterms:created>
  <dcterms:modified xsi:type="dcterms:W3CDTF">2016-09-21T13:40:30Z</dcterms:modified>
</cp:coreProperties>
</file>