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128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8C03-5AB4-524A-841E-651DAFFED056}" type="datetimeFigureOut">
              <a:rPr lang="es-ES" smtClean="0"/>
              <a:t>19/09/16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7837A-19FA-B64F-8ECC-01036F915F8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84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E5D9-0EB6-44D5-8C2D-25309679B18F}" type="datetimeFigureOut">
              <a:rPr lang="es-MX" smtClean="0"/>
              <a:pPr/>
              <a:t>19/09/16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8B2F-556F-4EEB-BEF6-A0BEFECACDC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E5D9-0EB6-44D5-8C2D-25309679B18F}" type="datetimeFigureOut">
              <a:rPr lang="es-MX" smtClean="0"/>
              <a:pPr/>
              <a:t>19/09/16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8B2F-556F-4EEB-BEF6-A0BEFECACDC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E5D9-0EB6-44D5-8C2D-25309679B18F}" type="datetimeFigureOut">
              <a:rPr lang="es-MX" smtClean="0"/>
              <a:pPr/>
              <a:t>19/09/16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8B2F-556F-4EEB-BEF6-A0BEFECACDC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E5D9-0EB6-44D5-8C2D-25309679B18F}" type="datetimeFigureOut">
              <a:rPr lang="es-MX" smtClean="0"/>
              <a:pPr/>
              <a:t>19/09/16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8B2F-556F-4EEB-BEF6-A0BEFECACDC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E5D9-0EB6-44D5-8C2D-25309679B18F}" type="datetimeFigureOut">
              <a:rPr lang="es-MX" smtClean="0"/>
              <a:pPr/>
              <a:t>19/09/16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8B2F-556F-4EEB-BEF6-A0BEFECACDC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E5D9-0EB6-44D5-8C2D-25309679B18F}" type="datetimeFigureOut">
              <a:rPr lang="es-MX" smtClean="0"/>
              <a:pPr/>
              <a:t>19/09/16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8B2F-556F-4EEB-BEF6-A0BEFECACDC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E5D9-0EB6-44D5-8C2D-25309679B18F}" type="datetimeFigureOut">
              <a:rPr lang="es-MX" smtClean="0"/>
              <a:pPr/>
              <a:t>19/09/16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8B2F-556F-4EEB-BEF6-A0BEFECACDC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E5D9-0EB6-44D5-8C2D-25309679B18F}" type="datetimeFigureOut">
              <a:rPr lang="es-MX" smtClean="0"/>
              <a:pPr/>
              <a:t>19/09/16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8B2F-556F-4EEB-BEF6-A0BEFECACDC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E5D9-0EB6-44D5-8C2D-25309679B18F}" type="datetimeFigureOut">
              <a:rPr lang="es-MX" smtClean="0"/>
              <a:pPr/>
              <a:t>19/09/16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8B2F-556F-4EEB-BEF6-A0BEFECACDC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E5D9-0EB6-44D5-8C2D-25309679B18F}" type="datetimeFigureOut">
              <a:rPr lang="es-MX" smtClean="0"/>
              <a:pPr/>
              <a:t>19/09/16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8B2F-556F-4EEB-BEF6-A0BEFECACDC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E5D9-0EB6-44D5-8C2D-25309679B18F}" type="datetimeFigureOut">
              <a:rPr lang="es-MX" smtClean="0"/>
              <a:pPr/>
              <a:t>19/09/16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8B2F-556F-4EEB-BEF6-A0BEFECACDC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EE5D9-0EB6-44D5-8C2D-25309679B18F}" type="datetimeFigureOut">
              <a:rPr lang="es-MX" smtClean="0"/>
              <a:pPr/>
              <a:t>19/09/16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C8B2F-556F-4EEB-BEF6-A0BEFECACDCF}" type="slidenum">
              <a:rPr lang="es-MX" smtClean="0"/>
              <a:pPr/>
              <a:t>‹Nr.›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Membretad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4" y="-714"/>
            <a:ext cx="6858000" cy="9144716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1052736" y="7164288"/>
            <a:ext cx="4392488" cy="13999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Innovating  </a:t>
            </a:r>
          </a:p>
          <a:p>
            <a:pPr algn="ctr">
              <a:lnSpc>
                <a:spcPts val="35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</a:p>
          <a:p>
            <a:pPr algn="ctr">
              <a:lnSpc>
                <a:spcPts val="35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Intermodal Operation</a:t>
            </a:r>
          </a:p>
        </p:txBody>
      </p:sp>
      <p:pic>
        <p:nvPicPr>
          <p:cNvPr id="6" name="7 Imagen" descr="Membretadas.jpg"/>
          <p:cNvPicPr>
            <a:picLocks noChangeAspect="1"/>
          </p:cNvPicPr>
          <p:nvPr/>
        </p:nvPicPr>
        <p:blipFill rotWithShape="1">
          <a:blip r:embed="rId2" cstate="print"/>
          <a:srcRect l="2860" t="4642" r="83148" b="81599"/>
          <a:stretch/>
        </p:blipFill>
        <p:spPr>
          <a:xfrm>
            <a:off x="1124744" y="1691680"/>
            <a:ext cx="4248472" cy="551764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40768" y="971600"/>
            <a:ext cx="1800200" cy="43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</Words>
  <Application>Microsoft Macintosh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 Trucking</dc:creator>
  <cp:lastModifiedBy>Abraham Garza</cp:lastModifiedBy>
  <cp:revision>18</cp:revision>
  <dcterms:created xsi:type="dcterms:W3CDTF">2011-07-19T13:16:52Z</dcterms:created>
  <dcterms:modified xsi:type="dcterms:W3CDTF">2016-09-19T16:24:59Z</dcterms:modified>
</cp:coreProperties>
</file>