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0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704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285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501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07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425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509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883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877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731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562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560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3AE38-ABDE-4C75-820E-4C3E8F50B06D}" type="datetimeFigureOut">
              <a:rPr lang="en-CA" smtClean="0"/>
              <a:t>2016-09-19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3C1A2-FE66-469F-9470-BB3E942BF7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328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2730">
            <a:off x="3774544" y="1901775"/>
            <a:ext cx="729417" cy="7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738" y="2695575"/>
            <a:ext cx="57245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267200"/>
            <a:ext cx="43910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361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 Build</dc:creator>
  <cp:lastModifiedBy>Green Build</cp:lastModifiedBy>
  <cp:revision>2</cp:revision>
  <dcterms:created xsi:type="dcterms:W3CDTF">2016-09-19T16:21:01Z</dcterms:created>
  <dcterms:modified xsi:type="dcterms:W3CDTF">2016-09-19T16:33:31Z</dcterms:modified>
</cp:coreProperties>
</file>