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2CE5C"/>
    <a:srgbClr val="E2B455"/>
    <a:srgbClr val="E18D52"/>
    <a:srgbClr val="20E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60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3E4A-0E62-244B-A641-E6120FC7133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F381-6EB4-A342-ACC6-233DE923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need a simple, catchy logo for </a:t>
            </a:r>
            <a:r>
              <a:rPr lang="en-US" sz="3200" b="1" dirty="0" smtClean="0"/>
              <a:t>wiz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748420"/>
            <a:ext cx="9144000" cy="4215816"/>
            <a:chOff x="0" y="2660215"/>
            <a:chExt cx="9144000" cy="4215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60215"/>
              <a:ext cx="9144000" cy="4215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02" b="62185" l="12173" r="27418">
                          <a14:foregroundMark x1="27418" y1="42857" x2="27418" y2="42857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040" r="79927" b="36867"/>
            <a:stretch/>
          </p:blipFill>
          <p:spPr>
            <a:xfrm>
              <a:off x="2244242" y="4434487"/>
              <a:ext cx="2035742" cy="21533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2" b="65546" l="80319" r="876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9728" r="12293" b="35543"/>
            <a:stretch/>
          </p:blipFill>
          <p:spPr>
            <a:xfrm>
              <a:off x="7593254" y="3812173"/>
              <a:ext cx="503387" cy="5473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49" b="100000" l="0" r="10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78987" y="5341297"/>
              <a:ext cx="710137" cy="7200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2848"/>
          </a:xfrm>
          <a:solidFill>
            <a:schemeClr val="bg1">
              <a:alpha val="87000"/>
            </a:schemeClr>
          </a:solidFill>
        </p:spPr>
        <p:txBody>
          <a:bodyPr>
            <a:noAutofit/>
          </a:bodyPr>
          <a:lstStyle/>
          <a:p>
            <a:r>
              <a:rPr lang="en-US" sz="1900" dirty="0" smtClean="0"/>
              <a:t>Wiz is an open innovation company</a:t>
            </a:r>
          </a:p>
          <a:p>
            <a:r>
              <a:rPr lang="en-US" sz="1900" dirty="0" smtClean="0"/>
              <a:t>We provide consulting services to large corporations and government and help them boost innovation by creating opportunities to co-create with startups</a:t>
            </a:r>
          </a:p>
          <a:p>
            <a:r>
              <a:rPr lang="en-US" sz="1900" dirty="0" smtClean="0"/>
              <a:t>Therefore, our logo has to be appropriate to two different groups:</a:t>
            </a:r>
          </a:p>
          <a:p>
            <a:pPr lvl="1"/>
            <a:r>
              <a:rPr lang="en-US" sz="1900" dirty="0" smtClean="0"/>
              <a:t>Traditional large corporations and government, consulting services</a:t>
            </a:r>
          </a:p>
          <a:p>
            <a:pPr lvl="1"/>
            <a:r>
              <a:rPr lang="en-US" sz="1900" dirty="0" smtClean="0"/>
              <a:t>Innovative startups, technology-focused</a:t>
            </a:r>
          </a:p>
          <a:p>
            <a:endParaRPr lang="en-US" sz="1900" dirty="0" smtClean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022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Wiz someone who is good at doing anything!</a:t>
            </a:r>
            <a:br>
              <a:rPr lang="en-US" sz="3200" dirty="0" smtClean="0"/>
            </a:br>
            <a:r>
              <a:rPr lang="en-US" sz="3200" dirty="0" smtClean="0"/>
              <a:t>The logo has to associate with the following: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association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Innovation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Startup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Co-creation</a:t>
            </a:r>
          </a:p>
          <a:p>
            <a:r>
              <a:rPr lang="en-US" dirty="0" smtClean="0"/>
              <a:t>CoLAB</a:t>
            </a:r>
          </a:p>
          <a:p>
            <a:r>
              <a:rPr lang="en-US" dirty="0" smtClean="0"/>
              <a:t>Dynamic</a:t>
            </a:r>
          </a:p>
          <a:p>
            <a:r>
              <a:rPr lang="en-US" dirty="0" smtClean="0"/>
              <a:t>Tech</a:t>
            </a:r>
          </a:p>
          <a:p>
            <a:r>
              <a:rPr lang="en-US" dirty="0" smtClean="0"/>
              <a:t>Challenge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Smart City</a:t>
            </a:r>
          </a:p>
          <a:p>
            <a:r>
              <a:rPr lang="en-US" dirty="0" smtClean="0"/>
              <a:t>Connections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635603" y="1535113"/>
            <a:ext cx="4041775" cy="639762"/>
          </a:xfrm>
        </p:spPr>
        <p:txBody>
          <a:bodyPr/>
          <a:lstStyle/>
          <a:p>
            <a:r>
              <a:rPr lang="en-US" dirty="0" smtClean="0"/>
              <a:t>Secondary association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5603" y="2174875"/>
            <a:ext cx="2518759" cy="395128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900" dirty="0"/>
              <a:t>Hackathon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Consulting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Competition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Strategy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Media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Crowdsourcing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Teamwork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Civic innovation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Urban Prototyping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Middle East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Dubai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Multi-cultural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92" t="15431" r="7715" b="39941"/>
          <a:stretch/>
        </p:blipFill>
        <p:spPr>
          <a:xfrm>
            <a:off x="3321391" y="3941064"/>
            <a:ext cx="5284003" cy="2168819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169301" y="2174875"/>
            <a:ext cx="2436093" cy="283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/>
              <a:buChar char="•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1600"/>
            </a:lvl9pPr>
          </a:lstStyle>
          <a:p>
            <a:pPr>
              <a:lnSpc>
                <a:spcPct val="80000"/>
              </a:lnSpc>
            </a:pPr>
            <a:r>
              <a:rPr lang="en-US" sz="1900" dirty="0" smtClean="0"/>
              <a:t>Teamwork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/>
              <a:t>Civic innovation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Urban </a:t>
            </a:r>
            <a:r>
              <a:rPr lang="en-US" sz="1900" dirty="0" smtClean="0"/>
              <a:t>Prototyping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Middle East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Dubai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Multi-cultural</a:t>
            </a:r>
          </a:p>
        </p:txBody>
      </p:sp>
    </p:spTree>
    <p:extLst>
      <p:ext uri="{BB962C8B-B14F-4D97-AF65-F5344CB8AC3E}">
        <p14:creationId xmlns:p14="http://schemas.microsoft.com/office/powerpoint/2010/main" val="160200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Companies I want the </a:t>
            </a:r>
            <a:r>
              <a:rPr lang="en-US" sz="3200" dirty="0" smtClean="0"/>
              <a:t>logo to </a:t>
            </a:r>
            <a:r>
              <a:rPr lang="en-US" sz="3200" dirty="0" smtClean="0"/>
              <a:t>associate with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55" y="4231272"/>
            <a:ext cx="2227719" cy="546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874" y="4740770"/>
            <a:ext cx="1522584" cy="148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91" y="3384580"/>
            <a:ext cx="1846057" cy="5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70" y="1916070"/>
            <a:ext cx="1293119" cy="122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847" y="3990039"/>
            <a:ext cx="901899" cy="67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645" y="3949700"/>
            <a:ext cx="1960375" cy="72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44" y="2181261"/>
            <a:ext cx="1282804" cy="722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267" y="4066212"/>
            <a:ext cx="1808378" cy="679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399" y="3076314"/>
            <a:ext cx="2104987" cy="965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267" y="5380751"/>
            <a:ext cx="1768850" cy="1179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6074" y="4978992"/>
            <a:ext cx="1551347" cy="401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355" y="3265046"/>
            <a:ext cx="1385067" cy="801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1973" y="2262485"/>
            <a:ext cx="2049060" cy="560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355" y="5116082"/>
            <a:ext cx="1629960" cy="529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5353" y="2092878"/>
            <a:ext cx="1025648" cy="1025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2506" y="4856417"/>
            <a:ext cx="1123739" cy="1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6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company name should embed all the logo design, without any additional drawing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I would like to have two options, one only “Wiz” and another “Wiz Middle East”</a:t>
            </a:r>
          </a:p>
          <a:p>
            <a:r>
              <a:rPr lang="en-US" sz="1900" dirty="0" smtClean="0"/>
              <a:t>“UP” is a related company on the same business, so the logo could match “UP”, but it should not be too similar</a:t>
            </a:r>
          </a:p>
          <a:p>
            <a:endParaRPr lang="en-US" sz="1900" dirty="0" smtClean="0"/>
          </a:p>
          <a:p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598" y="3839530"/>
            <a:ext cx="1282804" cy="7225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62477" y="3839530"/>
            <a:ext cx="2167405" cy="774317"/>
            <a:chOff x="4015757" y="3839530"/>
            <a:chExt cx="2167405" cy="7743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5757" y="3839530"/>
              <a:ext cx="1282804" cy="7225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68567" y="4244515"/>
              <a:ext cx="1314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Middle East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00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main logo should be red, but I would also have the options to use it in other bright colors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60" y="2046128"/>
            <a:ext cx="1871246" cy="657868"/>
          </a:xfrm>
        </p:spPr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WIZ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20285" y="2046128"/>
            <a:ext cx="2583193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Wiz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smtClean="0"/>
              <a:t>Middle East</a:t>
            </a:r>
            <a:endParaRPr lang="en-US" sz="17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0560" y="2749878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WIZ</a:t>
            </a:r>
            <a:endParaRPr lang="en-US" sz="35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0285" y="2749878"/>
            <a:ext cx="2583193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93CDDD"/>
                </a:solidFill>
              </a:rPr>
              <a:t>Wiz</a:t>
            </a:r>
            <a:r>
              <a:rPr lang="en-US" sz="1700" b="1" dirty="0" smtClean="0">
                <a:solidFill>
                  <a:srgbClr val="93CDDD"/>
                </a:solidFill>
              </a:rPr>
              <a:t> </a:t>
            </a:r>
            <a:r>
              <a:rPr lang="en-US" sz="1700" b="1" dirty="0" smtClean="0"/>
              <a:t>Middle East</a:t>
            </a:r>
            <a:endParaRPr lang="en-US" sz="17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0560" y="3453628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20E598"/>
                </a:solidFill>
              </a:rPr>
              <a:t>WIZ</a:t>
            </a:r>
            <a:endParaRPr lang="en-US" sz="3500" b="1" dirty="0">
              <a:solidFill>
                <a:srgbClr val="20E59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20285" y="3453628"/>
            <a:ext cx="2583193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20E598"/>
                </a:solidFill>
              </a:rPr>
              <a:t>Wiz</a:t>
            </a:r>
            <a:r>
              <a:rPr lang="en-US" sz="1700" b="1" dirty="0" smtClean="0">
                <a:solidFill>
                  <a:srgbClr val="20E598"/>
                </a:solidFill>
              </a:rPr>
              <a:t> </a:t>
            </a:r>
            <a:r>
              <a:rPr lang="en-US" sz="1700" b="1" dirty="0" smtClean="0"/>
              <a:t>Middle East</a:t>
            </a:r>
            <a:endParaRPr lang="en-US" sz="17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0560" y="4157377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FFCC66"/>
                </a:solidFill>
              </a:rPr>
              <a:t>WIZ</a:t>
            </a:r>
            <a:endParaRPr lang="en-US" sz="3500" b="1" dirty="0">
              <a:solidFill>
                <a:srgbClr val="FFCC66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20285" y="4157377"/>
            <a:ext cx="2583193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rgbClr val="FFCC66"/>
                </a:solidFill>
              </a:rPr>
              <a:t>Wiz</a:t>
            </a:r>
            <a:r>
              <a:rPr lang="en-US" sz="1700" b="1" dirty="0" smtClean="0">
                <a:solidFill>
                  <a:srgbClr val="FFCC66"/>
                </a:solidFill>
              </a:rPr>
              <a:t> </a:t>
            </a:r>
            <a:r>
              <a:rPr lang="en-US" sz="1700" b="1" dirty="0" smtClean="0"/>
              <a:t>Middle East</a:t>
            </a:r>
            <a:endParaRPr lang="en-US" sz="17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0560" y="4861126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chemeClr val="tx2"/>
                </a:solidFill>
              </a:rPr>
              <a:t>WIZ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20285" y="4861126"/>
            <a:ext cx="2583193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 smtClean="0">
                <a:solidFill>
                  <a:schemeClr val="tx2"/>
                </a:solidFill>
              </a:rPr>
              <a:t>Wiz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smtClean="0"/>
              <a:t>Middle East</a:t>
            </a:r>
            <a:endParaRPr lang="en-US" sz="17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1"/>
            <a:ext cx="8229600" cy="78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These are just examples, not necessarily the color variables I would like to use</a:t>
            </a:r>
          </a:p>
          <a:p>
            <a:endParaRPr lang="en-US" sz="1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83764" y="2046128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>
                <a:solidFill>
                  <a:srgbClr val="FF0000"/>
                </a:solidFill>
              </a:rPr>
              <a:t>w</a:t>
            </a:r>
            <a:r>
              <a:rPr lang="en-US" sz="3500" b="1" dirty="0" smtClean="0">
                <a:solidFill>
                  <a:srgbClr val="FF0000"/>
                </a:solidFill>
              </a:rPr>
              <a:t>iz </a:t>
            </a:r>
            <a:r>
              <a:rPr lang="en-US" sz="1700" b="1" dirty="0" smtClean="0">
                <a:solidFill>
                  <a:srgbClr val="000000"/>
                </a:solidFill>
              </a:rPr>
              <a:t>ME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83764" y="2749878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>
                <a:solidFill>
                  <a:schemeClr val="accent1"/>
                </a:solidFill>
              </a:rPr>
              <a:t>w</a:t>
            </a:r>
            <a:r>
              <a:rPr lang="en-US" sz="3500" b="1" dirty="0" smtClean="0">
                <a:solidFill>
                  <a:schemeClr val="accent1"/>
                </a:solidFill>
              </a:rPr>
              <a:t>iz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</a:rPr>
              <a:t>ME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83764" y="3453628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>
                <a:solidFill>
                  <a:srgbClr val="20E598"/>
                </a:solidFill>
              </a:rPr>
              <a:t>w</a:t>
            </a:r>
            <a:r>
              <a:rPr lang="en-US" sz="3500" b="1" dirty="0" smtClean="0">
                <a:solidFill>
                  <a:srgbClr val="20E598"/>
                </a:solidFill>
              </a:rPr>
              <a:t>iz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</a:rPr>
              <a:t>ME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83764" y="4157377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>
                <a:solidFill>
                  <a:srgbClr val="FFCC66"/>
                </a:solidFill>
              </a:rPr>
              <a:t>w</a:t>
            </a:r>
            <a:r>
              <a:rPr lang="en-US" sz="3500" b="1" dirty="0" smtClean="0">
                <a:solidFill>
                  <a:srgbClr val="FFCC66"/>
                </a:solidFill>
              </a:rPr>
              <a:t>iz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</a:rPr>
              <a:t>ME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83764" y="4861126"/>
            <a:ext cx="1871246" cy="65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b="1" dirty="0">
                <a:solidFill>
                  <a:schemeClr val="tx2"/>
                </a:solidFill>
              </a:rPr>
              <a:t>w</a:t>
            </a:r>
            <a:r>
              <a:rPr lang="en-US" sz="3500" b="1" dirty="0" smtClean="0">
                <a:solidFill>
                  <a:schemeClr val="tx2"/>
                </a:solidFill>
              </a:rPr>
              <a:t>iz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</a:rPr>
              <a:t>ME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5598370"/>
            <a:ext cx="2576841" cy="1259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I like these colors</a:t>
            </a:r>
            <a:r>
              <a:rPr lang="is-IS" sz="2100" dirty="0" smtClean="0"/>
              <a:t>… plus shades of red and yellow that would go with it</a:t>
            </a:r>
            <a:endParaRPr lang="en-US" sz="2100" dirty="0" smtClean="0"/>
          </a:p>
          <a:p>
            <a:endParaRPr lang="en-US" sz="19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92" t="31811" r="7715" b="47080"/>
          <a:stretch/>
        </p:blipFill>
        <p:spPr>
          <a:xfrm>
            <a:off x="3034041" y="5677763"/>
            <a:ext cx="5284003" cy="10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277</Words>
  <Application>Microsoft Macintosh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 need a simple, catchy logo for wiz!</vt:lpstr>
      <vt:lpstr>Wiz someone who is good at doing anything! The logo has to associate with the following:</vt:lpstr>
      <vt:lpstr>Companies I want the logo to associate with</vt:lpstr>
      <vt:lpstr>The company name should embed all the logo design, without any additional drawing</vt:lpstr>
      <vt:lpstr>The main logo should be red, but I would also have the options to use it in other bright colors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Cezar</dc:creator>
  <cp:lastModifiedBy>Ana Cezar</cp:lastModifiedBy>
  <cp:revision>31</cp:revision>
  <dcterms:created xsi:type="dcterms:W3CDTF">2016-09-04T11:14:37Z</dcterms:created>
  <dcterms:modified xsi:type="dcterms:W3CDTF">2016-09-18T12:53:58Z</dcterms:modified>
</cp:coreProperties>
</file>