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1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5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4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29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3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1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00760-BA7D-41A4-8941-F77689B49EC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B0343-7F46-4293-B618-5D7C0770B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9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137309" y="2394856"/>
            <a:ext cx="1364343" cy="3829637"/>
          </a:xfrm>
          <a:prstGeom prst="rect">
            <a:avLst/>
          </a:prstGeom>
          <a:solidFill>
            <a:schemeClr val="accent1">
              <a:alpha val="4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rgbClr val="FF0000"/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2017 </a:t>
            </a:r>
            <a:endParaRPr lang="en-US" dirty="0" smtClean="0">
              <a:solidFill>
                <a:srgbClr val="FF0000"/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$5,771,580</a:t>
            </a:r>
            <a:endParaRPr lang="en-US" dirty="0">
              <a:solidFill>
                <a:srgbClr val="FF0000"/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156447" y="1523999"/>
            <a:ext cx="0" cy="4675092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156447" y="6226629"/>
            <a:ext cx="6683188" cy="24794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136175" y="3359142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Annual Cost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21870" y="3004456"/>
            <a:ext cx="1364343" cy="325529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2016 </a:t>
            </a:r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$5,107,600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05953" y="3726921"/>
            <a:ext cx="1264157" cy="24851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2017</a:t>
            </a:r>
          </a:p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$5,100,000</a:t>
            </a:r>
          </a:p>
          <a:p>
            <a:pPr algn="ctr"/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550" y="4823194"/>
            <a:ext cx="972943" cy="548016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008230" y="3381828"/>
            <a:ext cx="1364343" cy="285611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2015 </a:t>
            </a:r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$4,520,000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42088" y="3726921"/>
            <a:ext cx="1364343" cy="253282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2014</a:t>
            </a:r>
            <a:r>
              <a:rPr lang="en-US" dirty="0"/>
              <a:t> </a:t>
            </a:r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$4,000,000</a:t>
            </a:r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06003" y="3750738"/>
            <a:ext cx="1264157" cy="24851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2016</a:t>
            </a:r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r>
              <a:rPr lang="en-US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$5,100,000</a:t>
            </a:r>
          </a:p>
          <a:p>
            <a:pPr algn="ctr"/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endParaRPr lang="en-US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algn="ctr"/>
            <a:endParaRPr lang="en-US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569" y="4823194"/>
            <a:ext cx="972943" cy="54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3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20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Fan Heiti Std B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Jacobs</dc:creator>
  <cp:lastModifiedBy>Mark Jacobs</cp:lastModifiedBy>
  <cp:revision>15</cp:revision>
  <dcterms:created xsi:type="dcterms:W3CDTF">2016-09-01T22:01:58Z</dcterms:created>
  <dcterms:modified xsi:type="dcterms:W3CDTF">2016-09-16T17:17:32Z</dcterms:modified>
</cp:coreProperties>
</file>