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D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22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04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832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10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532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90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74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264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57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929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504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27EE4-4AD2-46F2-85CF-CC3E670EBAE5}" type="datetimeFigureOut">
              <a:rPr lang="en-US" smtClean="0"/>
              <a:t>9/22/2016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11C64-9035-4BB1-8337-6DD0F002E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76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2296" y="0"/>
            <a:ext cx="4407408" cy="6858000"/>
          </a:xfrm>
          <a:prstGeom prst="rect">
            <a:avLst/>
          </a:prstGeom>
        </p:spPr>
      </p:pic>
      <p:cxnSp>
        <p:nvCxnSpPr>
          <p:cNvPr id="11" name="Straight Arrow Connector 10"/>
          <p:cNvCxnSpPr/>
          <p:nvPr/>
        </p:nvCxnSpPr>
        <p:spPr>
          <a:xfrm flipH="1" flipV="1">
            <a:off x="5052767" y="5147035"/>
            <a:ext cx="3259343" cy="788099"/>
          </a:xfrm>
          <a:prstGeom prst="straightConnector1">
            <a:avLst/>
          </a:prstGeom>
          <a:ln w="3810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299704" y="5816600"/>
            <a:ext cx="2180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Remove these colors 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0200" y="795867"/>
            <a:ext cx="354007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Please set this up in  </a:t>
            </a:r>
            <a:r>
              <a:rPr lang="en-US" dirty="0" err="1" smtClean="0"/>
              <a:t>Powerpoint</a:t>
            </a:r>
            <a:r>
              <a:rPr lang="en-US" dirty="0" smtClean="0"/>
              <a:t> or </a:t>
            </a:r>
          </a:p>
          <a:p>
            <a:r>
              <a:rPr lang="en-US" dirty="0" smtClean="0"/>
              <a:t>each element in a spate layer in </a:t>
            </a:r>
          </a:p>
          <a:p>
            <a:r>
              <a:rPr lang="en-US" dirty="0" smtClean="0"/>
              <a:t>Photoshop so that we may adjust </a:t>
            </a:r>
          </a:p>
          <a:p>
            <a:r>
              <a:rPr lang="en-US" dirty="0" smtClean="0"/>
              <a:t>ALL Elements of the graphic </a:t>
            </a:r>
          </a:p>
          <a:p>
            <a:endParaRPr lang="en-US" dirty="0"/>
          </a:p>
          <a:p>
            <a:r>
              <a:rPr lang="en-US" dirty="0" smtClean="0"/>
              <a:t>By adjust we mean size, color and </a:t>
            </a:r>
          </a:p>
          <a:p>
            <a:r>
              <a:rPr lang="en-US" dirty="0" smtClean="0"/>
              <a:t>Alpha-numeric content.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5797485" y="4986779"/>
            <a:ext cx="2514625" cy="948355"/>
          </a:xfrm>
          <a:prstGeom prst="straightConnector1">
            <a:avLst/>
          </a:prstGeom>
          <a:ln w="3810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6232690" y="4672858"/>
            <a:ext cx="2067014" cy="1262276"/>
          </a:xfrm>
          <a:prstGeom prst="straightConnector1">
            <a:avLst/>
          </a:prstGeom>
          <a:ln w="3810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6381946" y="4649422"/>
            <a:ext cx="1936368" cy="1285712"/>
          </a:xfrm>
          <a:prstGeom prst="straightConnector1">
            <a:avLst/>
          </a:prstGeom>
          <a:ln w="3810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7347028" y="4492461"/>
            <a:ext cx="965082" cy="1442673"/>
          </a:xfrm>
          <a:prstGeom prst="straightConnector1">
            <a:avLst/>
          </a:prstGeom>
          <a:ln w="3810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 flipV="1">
            <a:off x="7701700" y="4511675"/>
            <a:ext cx="598004" cy="1423459"/>
          </a:xfrm>
          <a:prstGeom prst="straightConnector1">
            <a:avLst/>
          </a:prstGeom>
          <a:ln w="3810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6096000" y="3080209"/>
            <a:ext cx="3353056" cy="48938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9449056" y="2743200"/>
            <a:ext cx="25646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Adjust the top slat of the </a:t>
            </a:r>
          </a:p>
          <a:p>
            <a:r>
              <a:rPr lang="en-US" dirty="0" err="1" smtClean="0"/>
              <a:t>Vxtra</a:t>
            </a:r>
            <a:r>
              <a:rPr lang="en-US" dirty="0" smtClean="0"/>
              <a:t> shapes to follow </a:t>
            </a:r>
          </a:p>
          <a:p>
            <a:r>
              <a:rPr lang="en-US" dirty="0" smtClean="0"/>
              <a:t>this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884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023" y="348791"/>
            <a:ext cx="3921261" cy="6101549"/>
          </a:xfrm>
        </p:spPr>
      </p:pic>
      <p:sp>
        <p:nvSpPr>
          <p:cNvPr id="6" name="Rectangle 5"/>
          <p:cNvSpPr/>
          <p:nvPr/>
        </p:nvSpPr>
        <p:spPr>
          <a:xfrm>
            <a:off x="4932235" y="617952"/>
            <a:ext cx="26175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Adjust the top slat of the </a:t>
            </a:r>
          </a:p>
          <a:p>
            <a:pPr algn="ctr"/>
            <a:r>
              <a:rPr lang="en-US" dirty="0" err="1"/>
              <a:t>Vxtra</a:t>
            </a:r>
            <a:r>
              <a:rPr lang="en-US" dirty="0"/>
              <a:t> shapes to follow </a:t>
            </a:r>
          </a:p>
          <a:p>
            <a:pPr algn="ctr"/>
            <a:r>
              <a:rPr lang="en-US" dirty="0"/>
              <a:t>this line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744" y="348791"/>
            <a:ext cx="3898511" cy="6066148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flipV="1">
            <a:off x="2950653" y="2733773"/>
            <a:ext cx="2686576" cy="7541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9498999" y="3252247"/>
            <a:ext cx="2293933" cy="23567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5373279" y="1621410"/>
            <a:ext cx="867710" cy="111236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347566" y="1621410"/>
            <a:ext cx="4219881" cy="163083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3010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4995" y="829559"/>
            <a:ext cx="77416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By adjust we mean size, color and Alpha-numeric </a:t>
            </a:r>
            <a:r>
              <a:rPr lang="en-US" dirty="0" smtClean="0"/>
              <a:t>content we mean that</a:t>
            </a:r>
          </a:p>
          <a:p>
            <a:r>
              <a:rPr lang="en-US" dirty="0" smtClean="0"/>
              <a:t>Each of these items should be a separate shape.  We have numbered each shape</a:t>
            </a:r>
          </a:p>
          <a:p>
            <a:r>
              <a:rPr lang="en-US" dirty="0" smtClean="0"/>
              <a:t>We want to be its own component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213" b="18763"/>
          <a:stretch/>
        </p:blipFill>
        <p:spPr>
          <a:xfrm>
            <a:off x="2666812" y="2029888"/>
            <a:ext cx="5970418" cy="399696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44995" y="240383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935466" y="38768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01533" y="4703230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775827" y="22147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925375" y="4337470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86348" y="335588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647321" y="299901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297146" y="260268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925375" y="350751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135505" y="4021175"/>
            <a:ext cx="30168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485624" y="3651843"/>
            <a:ext cx="41870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r>
              <a:rPr lang="en-US" dirty="0" smtClean="0"/>
              <a:t>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304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VXTRA-FIN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87558" y="0"/>
            <a:ext cx="4407408" cy="6858000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 flipH="1">
            <a:off x="7247467" y="4478867"/>
            <a:ext cx="2116666" cy="19473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364133" y="4304269"/>
            <a:ext cx="2469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area should be Blue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430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</TotalTime>
  <Words>114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Jacobs</dc:creator>
  <cp:lastModifiedBy>Mark Jacobs</cp:lastModifiedBy>
  <cp:revision>14</cp:revision>
  <dcterms:created xsi:type="dcterms:W3CDTF">2016-09-19T15:59:41Z</dcterms:created>
  <dcterms:modified xsi:type="dcterms:W3CDTF">2016-09-22T17:12:16Z</dcterms:modified>
</cp:coreProperties>
</file>