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3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0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3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9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7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6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5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2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0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7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296" y="0"/>
            <a:ext cx="4407408" cy="68580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5052767" y="5147035"/>
            <a:ext cx="3259343" cy="788099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299704" y="5816600"/>
            <a:ext cx="2180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Remove these colors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200" y="795867"/>
            <a:ext cx="35400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Please set this up in  </a:t>
            </a:r>
            <a:r>
              <a:rPr lang="en-US" dirty="0" err="1" smtClean="0"/>
              <a:t>Powerpoint</a:t>
            </a:r>
            <a:r>
              <a:rPr lang="en-US" dirty="0" smtClean="0"/>
              <a:t> or </a:t>
            </a:r>
          </a:p>
          <a:p>
            <a:r>
              <a:rPr lang="en-US" dirty="0" smtClean="0"/>
              <a:t>each element in a spate layer in </a:t>
            </a:r>
          </a:p>
          <a:p>
            <a:r>
              <a:rPr lang="en-US" dirty="0" smtClean="0"/>
              <a:t>Photoshop so that we may adjust </a:t>
            </a:r>
          </a:p>
          <a:p>
            <a:r>
              <a:rPr lang="en-US" dirty="0" smtClean="0"/>
              <a:t>ALL Elements of the graphic </a:t>
            </a:r>
          </a:p>
          <a:p>
            <a:endParaRPr lang="en-US" dirty="0"/>
          </a:p>
          <a:p>
            <a:r>
              <a:rPr lang="en-US" dirty="0" smtClean="0"/>
              <a:t>By adjust we mean size, color and </a:t>
            </a:r>
          </a:p>
          <a:p>
            <a:r>
              <a:rPr lang="en-US" dirty="0" smtClean="0"/>
              <a:t>Alpha-numeric content.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5797485" y="4986779"/>
            <a:ext cx="2514625" cy="948355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6232690" y="4672858"/>
            <a:ext cx="2067014" cy="1262276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6381946" y="4649422"/>
            <a:ext cx="1936368" cy="1285712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7347028" y="4492461"/>
            <a:ext cx="965082" cy="1442673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7701700" y="4511675"/>
            <a:ext cx="598004" cy="1423459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096000" y="3080209"/>
            <a:ext cx="3353056" cy="4893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634194" y="3110845"/>
            <a:ext cx="25646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Adjust the top slat of the </a:t>
            </a:r>
          </a:p>
          <a:p>
            <a:r>
              <a:rPr lang="en-US" dirty="0" err="1" smtClean="0"/>
              <a:t>Vxtra</a:t>
            </a:r>
            <a:r>
              <a:rPr lang="en-US" dirty="0" smtClean="0"/>
              <a:t> shapes to follow </a:t>
            </a:r>
          </a:p>
          <a:p>
            <a:r>
              <a:rPr lang="en-US" dirty="0" smtClean="0"/>
              <a:t>this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8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51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Jacobs</dc:creator>
  <cp:lastModifiedBy>Mark Jacobs</cp:lastModifiedBy>
  <cp:revision>9</cp:revision>
  <dcterms:created xsi:type="dcterms:W3CDTF">2016-09-19T15:59:41Z</dcterms:created>
  <dcterms:modified xsi:type="dcterms:W3CDTF">2016-09-22T16:05:26Z</dcterms:modified>
</cp:coreProperties>
</file>