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60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81CF5-7F0B-4058-BF48-647365B1CD4B}" type="datetimeFigureOut">
              <a:rPr lang="pt-BR" smtClean="0"/>
              <a:t>11/10/2016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9E950-6DE9-42FE-A6F0-3A6986186A4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2563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81CF5-7F0B-4058-BF48-647365B1CD4B}" type="datetimeFigureOut">
              <a:rPr lang="pt-BR" smtClean="0"/>
              <a:t>11/10/2016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9E950-6DE9-42FE-A6F0-3A6986186A4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264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81CF5-7F0B-4058-BF48-647365B1CD4B}" type="datetimeFigureOut">
              <a:rPr lang="pt-BR" smtClean="0"/>
              <a:t>11/10/2016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9E950-6DE9-42FE-A6F0-3A6986186A4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6479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81CF5-7F0B-4058-BF48-647365B1CD4B}" type="datetimeFigureOut">
              <a:rPr lang="pt-BR" smtClean="0"/>
              <a:t>11/10/2016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9E950-6DE9-42FE-A6F0-3A6986186A4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7996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81CF5-7F0B-4058-BF48-647365B1CD4B}" type="datetimeFigureOut">
              <a:rPr lang="pt-BR" smtClean="0"/>
              <a:t>11/10/2016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9E950-6DE9-42FE-A6F0-3A6986186A4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5461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81CF5-7F0B-4058-BF48-647365B1CD4B}" type="datetimeFigureOut">
              <a:rPr lang="pt-BR" smtClean="0"/>
              <a:t>11/10/2016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9E950-6DE9-42FE-A6F0-3A6986186A4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949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81CF5-7F0B-4058-BF48-647365B1CD4B}" type="datetimeFigureOut">
              <a:rPr lang="pt-BR" smtClean="0"/>
              <a:t>11/10/2016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9E950-6DE9-42FE-A6F0-3A6986186A4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6803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81CF5-7F0B-4058-BF48-647365B1CD4B}" type="datetimeFigureOut">
              <a:rPr lang="pt-BR" smtClean="0"/>
              <a:t>11/10/2016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9E950-6DE9-42FE-A6F0-3A6986186A4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8660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81CF5-7F0B-4058-BF48-647365B1CD4B}" type="datetimeFigureOut">
              <a:rPr lang="pt-BR" smtClean="0"/>
              <a:t>11/10/2016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9E950-6DE9-42FE-A6F0-3A6986186A4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735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81CF5-7F0B-4058-BF48-647365B1CD4B}" type="datetimeFigureOut">
              <a:rPr lang="pt-BR" smtClean="0"/>
              <a:t>11/10/2016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9E950-6DE9-42FE-A6F0-3A6986186A4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7308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81CF5-7F0B-4058-BF48-647365B1CD4B}" type="datetimeFigureOut">
              <a:rPr lang="pt-BR" smtClean="0"/>
              <a:t>11/10/2016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9E950-6DE9-42FE-A6F0-3A6986186A4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3995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81CF5-7F0B-4058-BF48-647365B1CD4B}" type="datetimeFigureOut">
              <a:rPr lang="pt-BR" smtClean="0"/>
              <a:t>11/10/2016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9E950-6DE9-42FE-A6F0-3A6986186A4D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2854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5" y="908720"/>
            <a:ext cx="1428750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692696"/>
            <a:ext cx="2695575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668423"/>
            <a:ext cx="3024336" cy="33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946038"/>
            <a:ext cx="1942622" cy="2729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347864" y="393305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 smtClean="0"/>
              <a:t>https://www.colourbox.dk/vektor/vektor-10314270</a:t>
            </a:r>
            <a:endParaRPr lang="pt-BR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509120"/>
            <a:ext cx="2160240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304256" y="11663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 err="1" smtClean="0"/>
              <a:t>Ideas</a:t>
            </a:r>
            <a:r>
              <a:rPr lang="pt-BR" dirty="0" smtClean="0"/>
              <a:t> for </a:t>
            </a:r>
            <a:r>
              <a:rPr lang="pt-BR" dirty="0" err="1" smtClean="0"/>
              <a:t>animals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go </a:t>
            </a:r>
            <a:r>
              <a:rPr lang="pt-BR" dirty="0" err="1" smtClean="0"/>
              <a:t>with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logo</a:t>
            </a:r>
            <a:endParaRPr lang="pt-BR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27195"/>
            <a:ext cx="1872208" cy="2242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012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11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 Puppel</dc:creator>
  <cp:lastModifiedBy>Carolin Puppel</cp:lastModifiedBy>
  <cp:revision>2</cp:revision>
  <dcterms:created xsi:type="dcterms:W3CDTF">2016-10-11T12:57:21Z</dcterms:created>
  <dcterms:modified xsi:type="dcterms:W3CDTF">2016-10-11T13:19:29Z</dcterms:modified>
</cp:coreProperties>
</file>