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1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52BD-7873-4A2C-9499-FB3514BB469C}" type="datetimeFigureOut">
              <a:rPr lang="pt-BR" smtClean="0"/>
              <a:t>09/10/2016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FA41-E8D1-46FF-BB85-2D0B40047A9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07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52BD-7873-4A2C-9499-FB3514BB469C}" type="datetimeFigureOut">
              <a:rPr lang="pt-BR" smtClean="0"/>
              <a:t>09/10/2016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FA41-E8D1-46FF-BB85-2D0B40047A9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93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52BD-7873-4A2C-9499-FB3514BB469C}" type="datetimeFigureOut">
              <a:rPr lang="pt-BR" smtClean="0"/>
              <a:t>09/10/2016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FA41-E8D1-46FF-BB85-2D0B40047A9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5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52BD-7873-4A2C-9499-FB3514BB469C}" type="datetimeFigureOut">
              <a:rPr lang="pt-BR" smtClean="0"/>
              <a:t>09/10/2016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FA41-E8D1-46FF-BB85-2D0B40047A9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37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52BD-7873-4A2C-9499-FB3514BB469C}" type="datetimeFigureOut">
              <a:rPr lang="pt-BR" smtClean="0"/>
              <a:t>09/10/2016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FA41-E8D1-46FF-BB85-2D0B40047A9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9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52BD-7873-4A2C-9499-FB3514BB469C}" type="datetimeFigureOut">
              <a:rPr lang="pt-BR" smtClean="0"/>
              <a:t>09/10/2016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FA41-E8D1-46FF-BB85-2D0B40047A9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12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52BD-7873-4A2C-9499-FB3514BB469C}" type="datetimeFigureOut">
              <a:rPr lang="pt-BR" smtClean="0"/>
              <a:t>09/10/2016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FA41-E8D1-46FF-BB85-2D0B40047A9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53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52BD-7873-4A2C-9499-FB3514BB469C}" type="datetimeFigureOut">
              <a:rPr lang="pt-BR" smtClean="0"/>
              <a:t>09/10/2016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FA41-E8D1-46FF-BB85-2D0B40047A9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25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52BD-7873-4A2C-9499-FB3514BB469C}" type="datetimeFigureOut">
              <a:rPr lang="pt-BR" smtClean="0"/>
              <a:t>09/10/2016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FA41-E8D1-46FF-BB85-2D0B40047A9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85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52BD-7873-4A2C-9499-FB3514BB469C}" type="datetimeFigureOut">
              <a:rPr lang="pt-BR" smtClean="0"/>
              <a:t>09/10/2016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FA41-E8D1-46FF-BB85-2D0B40047A9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85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52BD-7873-4A2C-9499-FB3514BB469C}" type="datetimeFigureOut">
              <a:rPr lang="pt-BR" smtClean="0"/>
              <a:t>09/10/2016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FA41-E8D1-46FF-BB85-2D0B40047A9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64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452BD-7873-4A2C-9499-FB3514BB469C}" type="datetimeFigureOut">
              <a:rPr lang="pt-BR" smtClean="0"/>
              <a:t>09/10/2016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FA41-E8D1-46FF-BB85-2D0B40047A9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18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3168352" cy="349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0378"/>
            <a:ext cx="25190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48450"/>
            <a:ext cx="224388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93" y="4221088"/>
            <a:ext cx="1948226" cy="168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2181804" cy="129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937" y="3900778"/>
            <a:ext cx="1431260" cy="222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41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168352" cy="169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756"/>
            <a:ext cx="3024336" cy="207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91" y="1896433"/>
            <a:ext cx="1440160" cy="198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14969"/>
            <a:ext cx="1771739" cy="19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80728"/>
            <a:ext cx="2304256" cy="2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37294"/>
            <a:ext cx="2361178" cy="231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2614810" cy="222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32" y="3963590"/>
            <a:ext cx="2273952" cy="277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854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 Puppel</dc:creator>
  <cp:lastModifiedBy>Carolin Puppel</cp:lastModifiedBy>
  <cp:revision>3</cp:revision>
  <dcterms:created xsi:type="dcterms:W3CDTF">2016-10-09T18:30:39Z</dcterms:created>
  <dcterms:modified xsi:type="dcterms:W3CDTF">2016-10-10T10:34:34Z</dcterms:modified>
</cp:coreProperties>
</file>