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64" y="1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470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4102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070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4685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419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6099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734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5853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0775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52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521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7E412-BB1B-442C-9224-C2060FC4AFF8}" type="datetimeFigureOut">
              <a:rPr lang="en-CA" smtClean="0"/>
              <a:t>2016-07-11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0F3C4-86AD-4BF9-980B-E7B577F1AB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4032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 bwMode="auto">
          <a:xfrm>
            <a:off x="3876250" y="2002576"/>
            <a:ext cx="3259776" cy="1447800"/>
          </a:xfrm>
          <a:prstGeom prst="rect">
            <a:avLst/>
          </a:prstGeom>
          <a:solidFill>
            <a:srgbClr val="FFFFFF"/>
          </a:solidFill>
          <a:ln w="57150" algn="ctr">
            <a:solidFill>
              <a:srgbClr val="FFFFFF">
                <a:lumMod val="95000"/>
              </a:srgbClr>
            </a:solidFill>
            <a:miter lim="800000"/>
            <a:headEnd/>
            <a:tailEnd/>
          </a:ln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049244" y="306957"/>
            <a:ext cx="2954976" cy="1200329"/>
            <a:chOff x="4741224" y="1589314"/>
            <a:chExt cx="2954976" cy="1200329"/>
          </a:xfrm>
          <a:solidFill>
            <a:srgbClr val="FFFFFF">
              <a:lumMod val="95000"/>
            </a:srgbClr>
          </a:solidFill>
        </p:grpSpPr>
        <p:sp>
          <p:nvSpPr>
            <p:cNvPr id="21" name="TextBox 20"/>
            <p:cNvSpPr txBox="1"/>
            <p:nvPr/>
          </p:nvSpPr>
          <p:spPr>
            <a:xfrm>
              <a:off x="4741224" y="1589314"/>
              <a:ext cx="2954976" cy="120032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</a:rPr>
                <a:t>BR AD</a:t>
              </a:r>
              <a:endParaRPr kumimoji="0" lang="en-CA" sz="7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>
              <a:off x="6218712" y="1589314"/>
              <a:ext cx="0" cy="1200329"/>
            </a:xfrm>
            <a:prstGeom prst="line">
              <a:avLst/>
            </a:prstGeom>
            <a:grpFill/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23" name="TextBox 22"/>
          <p:cNvSpPr txBox="1"/>
          <p:nvPr/>
        </p:nvSpPr>
        <p:spPr>
          <a:xfrm>
            <a:off x="343929" y="254000"/>
            <a:ext cx="29549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7200" dirty="0">
                <a:solidFill>
                  <a:srgbClr val="000000"/>
                </a:solidFill>
                <a:latin typeface="Arial"/>
                <a:cs typeface="Arial"/>
              </a:rPr>
              <a:t>BR AD</a:t>
            </a: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1821417" y="342114"/>
            <a:ext cx="0" cy="1044000"/>
          </a:xfrm>
          <a:prstGeom prst="line">
            <a:avLst/>
          </a:prstGeom>
          <a:solidFill>
            <a:srgbClr val="C0C0C0"/>
          </a:solid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20129" y="1386114"/>
            <a:ext cx="2700000" cy="0"/>
          </a:xfrm>
          <a:prstGeom prst="line">
            <a:avLst/>
          </a:prstGeom>
          <a:solidFill>
            <a:srgbClr val="C0C0C0"/>
          </a:solid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420129" y="319314"/>
            <a:ext cx="2700000" cy="0"/>
          </a:xfrm>
          <a:prstGeom prst="line">
            <a:avLst/>
          </a:prstGeom>
          <a:solidFill>
            <a:srgbClr val="C0C0C0"/>
          </a:solid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grpSp>
        <p:nvGrpSpPr>
          <p:cNvPr id="27" name="Group 26"/>
          <p:cNvGrpSpPr/>
          <p:nvPr/>
        </p:nvGrpSpPr>
        <p:grpSpPr>
          <a:xfrm>
            <a:off x="4028650" y="2108533"/>
            <a:ext cx="2954976" cy="1200329"/>
            <a:chOff x="4741224" y="1589314"/>
            <a:chExt cx="2954976" cy="1200329"/>
          </a:xfrm>
          <a:solidFill>
            <a:srgbClr val="FFFFFF">
              <a:lumMod val="95000"/>
            </a:srgbClr>
          </a:solidFill>
        </p:grpSpPr>
        <p:sp>
          <p:nvSpPr>
            <p:cNvPr id="28" name="TextBox 27"/>
            <p:cNvSpPr txBox="1"/>
            <p:nvPr/>
          </p:nvSpPr>
          <p:spPr>
            <a:xfrm>
              <a:off x="4741224" y="1589314"/>
              <a:ext cx="2954976" cy="120032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</a:rPr>
                <a:t>BR AD</a:t>
              </a:r>
              <a:endParaRPr kumimoji="0" lang="en-CA" sz="7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6218712" y="1589314"/>
              <a:ext cx="0" cy="1200329"/>
            </a:xfrm>
            <a:prstGeom prst="line">
              <a:avLst/>
            </a:prstGeom>
            <a:grpFill/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30" name="Rectangle 29"/>
          <p:cNvSpPr/>
          <p:nvPr/>
        </p:nvSpPr>
        <p:spPr bwMode="auto">
          <a:xfrm>
            <a:off x="191528" y="2007286"/>
            <a:ext cx="3259776" cy="1447800"/>
          </a:xfrm>
          <a:prstGeom prst="rect">
            <a:avLst/>
          </a:prstGeom>
          <a:solidFill>
            <a:srgbClr val="FFFFFF"/>
          </a:solidFill>
          <a:ln w="57150" algn="ctr">
            <a:solidFill>
              <a:srgbClr val="FFFFFF">
                <a:lumMod val="85000"/>
              </a:srgbClr>
            </a:solidFill>
            <a:miter lim="800000"/>
            <a:headEnd/>
            <a:tailEnd/>
          </a:ln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43928" y="2137957"/>
            <a:ext cx="2954976" cy="1200329"/>
            <a:chOff x="4741224" y="1589314"/>
            <a:chExt cx="2954976" cy="1200329"/>
          </a:xfrm>
          <a:solidFill>
            <a:srgbClr val="FFFFFF">
              <a:lumMod val="95000"/>
            </a:srgbClr>
          </a:solidFill>
        </p:grpSpPr>
        <p:sp>
          <p:nvSpPr>
            <p:cNvPr id="32" name="TextBox 31"/>
            <p:cNvSpPr txBox="1"/>
            <p:nvPr/>
          </p:nvSpPr>
          <p:spPr>
            <a:xfrm>
              <a:off x="4741224" y="1589314"/>
              <a:ext cx="2954976" cy="1200329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cs typeface="Arial"/>
                </a:rPr>
                <a:t>BR AD</a:t>
              </a:r>
              <a:endParaRPr kumimoji="0" lang="en-CA" sz="7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6218712" y="1589314"/>
              <a:ext cx="0" cy="1200329"/>
            </a:xfrm>
            <a:prstGeom prst="line">
              <a:avLst/>
            </a:prstGeom>
            <a:grpFill/>
            <a:ln w="571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34" name="Rectangle 33"/>
          <p:cNvSpPr/>
          <p:nvPr/>
        </p:nvSpPr>
        <p:spPr bwMode="auto">
          <a:xfrm>
            <a:off x="8425267" y="136606"/>
            <a:ext cx="3259776" cy="1447800"/>
          </a:xfrm>
          <a:prstGeom prst="rect">
            <a:avLst/>
          </a:prstGeom>
          <a:solidFill>
            <a:srgbClr val="FFFFFF"/>
          </a:solidFill>
          <a:ln w="57150" algn="ctr">
            <a:solidFill>
              <a:srgbClr val="FFFFFF">
                <a:lumMod val="85000"/>
              </a:srgbClr>
            </a:solidFill>
            <a:miter lim="800000"/>
            <a:headEnd/>
            <a:tailEnd/>
          </a:ln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8577667" y="267277"/>
            <a:ext cx="2954976" cy="1200329"/>
            <a:chOff x="4741224" y="1589314"/>
            <a:chExt cx="2954976" cy="1200329"/>
          </a:xfrm>
          <a:solidFill>
            <a:srgbClr val="FFFFFF">
              <a:lumMod val="95000"/>
            </a:srgbClr>
          </a:solidFill>
        </p:grpSpPr>
        <p:sp>
          <p:nvSpPr>
            <p:cNvPr id="36" name="TextBox 35"/>
            <p:cNvSpPr txBox="1"/>
            <p:nvPr/>
          </p:nvSpPr>
          <p:spPr>
            <a:xfrm>
              <a:off x="4741224" y="1589314"/>
              <a:ext cx="2954976" cy="1200329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cs typeface="Arial"/>
                </a:rPr>
                <a:t>BR AD</a:t>
              </a:r>
              <a:endParaRPr kumimoji="0" lang="en-CA" sz="7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>
              <a:off x="6218712" y="1675813"/>
              <a:ext cx="0" cy="1020571"/>
            </a:xfrm>
            <a:prstGeom prst="line">
              <a:avLst/>
            </a:prstGeom>
            <a:grpFill/>
            <a:ln w="571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42" name="TextBox 41"/>
          <p:cNvSpPr txBox="1"/>
          <p:nvPr/>
        </p:nvSpPr>
        <p:spPr>
          <a:xfrm>
            <a:off x="8636719" y="2059693"/>
            <a:ext cx="2954976" cy="1200329"/>
          </a:xfrm>
          <a:prstGeom prst="rect">
            <a:avLst/>
          </a:prstGeom>
          <a:solidFill>
            <a:srgbClr val="FFFFFF">
              <a:lumMod val="85000"/>
            </a:srgbClr>
          </a:solidFill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7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BR AD</a:t>
            </a:r>
            <a:endParaRPr kumimoji="0" lang="en-CA" sz="7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10114207" y="2149572"/>
            <a:ext cx="0" cy="1020571"/>
          </a:xfrm>
          <a:prstGeom prst="line">
            <a:avLst/>
          </a:prstGeom>
          <a:solidFill>
            <a:srgbClr val="FFFFFF">
              <a:lumMod val="95000"/>
            </a:srgbClr>
          </a:solidFill>
          <a:ln w="5715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8890261" y="1584406"/>
            <a:ext cx="24368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Designing Dreams</a:t>
            </a:r>
            <a:endParaRPr lang="en-CA" sz="2000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264181" y="3302683"/>
            <a:ext cx="3700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</a:t>
            </a:r>
            <a:r>
              <a:rPr lang="en-CA" sz="2000" b="1" dirty="0" err="1" smtClean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ǀ</a:t>
            </a:r>
            <a:r>
              <a:rPr lang="en-CA" sz="2000" b="1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  <a:r>
              <a:rPr lang="en-CA" sz="2000" b="1" dirty="0" err="1" smtClean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ǀ</a:t>
            </a:r>
            <a:r>
              <a:rPr lang="en-CA" sz="2000" b="1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</a:t>
            </a:r>
            <a:endParaRPr lang="en-CA" sz="2000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191528" y="4153586"/>
            <a:ext cx="3259776" cy="1447800"/>
          </a:xfrm>
          <a:prstGeom prst="rect">
            <a:avLst/>
          </a:prstGeom>
          <a:solidFill>
            <a:srgbClr val="FFFFFF"/>
          </a:solidFill>
          <a:ln w="57150" algn="ctr">
            <a:solidFill>
              <a:srgbClr val="FFFFFF">
                <a:lumMod val="85000"/>
              </a:srgbClr>
            </a:solidFill>
            <a:miter lim="800000"/>
            <a:headEnd/>
            <a:tailEnd/>
          </a:ln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343928" y="4284257"/>
            <a:ext cx="2954976" cy="1200329"/>
            <a:chOff x="4741224" y="1589314"/>
            <a:chExt cx="2954976" cy="1200329"/>
          </a:xfrm>
          <a:solidFill>
            <a:srgbClr val="FFFFFF">
              <a:lumMod val="95000"/>
            </a:srgbClr>
          </a:solidFill>
        </p:grpSpPr>
        <p:sp>
          <p:nvSpPr>
            <p:cNvPr id="40" name="TextBox 39"/>
            <p:cNvSpPr txBox="1"/>
            <p:nvPr/>
          </p:nvSpPr>
          <p:spPr>
            <a:xfrm>
              <a:off x="4741224" y="1589314"/>
              <a:ext cx="2954976" cy="1200329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7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cs typeface="Arial"/>
                </a:rPr>
                <a:t>BR AD</a:t>
              </a:r>
              <a:endParaRPr kumimoji="0" lang="en-CA" sz="7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 bwMode="auto">
            <a:xfrm>
              <a:off x="6218712" y="1652814"/>
              <a:ext cx="0" cy="864000"/>
            </a:xfrm>
            <a:prstGeom prst="line">
              <a:avLst/>
            </a:prstGeom>
            <a:grpFill/>
            <a:ln w="571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cxnSp>
        <p:nvCxnSpPr>
          <p:cNvPr id="52" name="Straight Connector 51"/>
          <p:cNvCxnSpPr/>
          <p:nvPr/>
        </p:nvCxnSpPr>
        <p:spPr bwMode="auto">
          <a:xfrm>
            <a:off x="5946349" y="4482556"/>
            <a:ext cx="0" cy="900000"/>
          </a:xfrm>
          <a:prstGeom prst="line">
            <a:avLst/>
          </a:prstGeom>
          <a:solidFill>
            <a:srgbClr val="FFFFFF">
              <a:lumMod val="95000"/>
            </a:srgbClr>
          </a:solidFill>
          <a:ln w="5715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" name="Oval 1"/>
          <p:cNvSpPr/>
          <p:nvPr/>
        </p:nvSpPr>
        <p:spPr>
          <a:xfrm>
            <a:off x="1690116" y="4336200"/>
            <a:ext cx="288000" cy="288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Oval 53"/>
          <p:cNvSpPr/>
          <p:nvPr/>
        </p:nvSpPr>
        <p:spPr>
          <a:xfrm>
            <a:off x="5802349" y="4379857"/>
            <a:ext cx="288000" cy="288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6" name="TextBox 55"/>
          <p:cNvSpPr txBox="1"/>
          <p:nvPr/>
        </p:nvSpPr>
        <p:spPr>
          <a:xfrm>
            <a:off x="8598460" y="4230903"/>
            <a:ext cx="2778325" cy="1569660"/>
          </a:xfrm>
          <a:prstGeom prst="rect">
            <a:avLst/>
          </a:prstGeom>
          <a:solidFill>
            <a:srgbClr val="FFFFFF">
              <a:lumMod val="85000"/>
            </a:srgbClr>
          </a:solidFill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9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dwardian Script ITC" panose="030303020407070D0804" pitchFamily="66" charset="0"/>
                <a:cs typeface="Arial"/>
              </a:rPr>
              <a:t>B </a:t>
            </a:r>
            <a:r>
              <a:rPr kumimoji="0" lang="en-CA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RI AD</a:t>
            </a:r>
            <a:endParaRPr kumimoji="0" lang="en-CA" sz="6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137596" y="5794732"/>
            <a:ext cx="3700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</a:t>
            </a:r>
            <a:r>
              <a:rPr lang="en-CA" sz="2000" b="1" dirty="0" err="1" smtClean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ǀ</a:t>
            </a:r>
            <a:r>
              <a:rPr lang="en-CA" sz="2000" b="1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  <a:r>
              <a:rPr lang="en-CA" sz="2000" b="1" dirty="0" err="1" smtClean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ǀ</a:t>
            </a:r>
            <a:r>
              <a:rPr lang="en-CA" sz="2000" b="1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</a:t>
            </a:r>
            <a:endParaRPr lang="en-CA" sz="2000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3917130" y="4134596"/>
            <a:ext cx="3259776" cy="1447800"/>
          </a:xfrm>
          <a:prstGeom prst="rect">
            <a:avLst/>
          </a:prstGeom>
          <a:solidFill>
            <a:srgbClr val="FFFFFF"/>
          </a:solidFill>
          <a:ln w="57150" algn="ctr">
            <a:solidFill>
              <a:srgbClr val="FFFFFF">
                <a:lumMod val="85000"/>
              </a:srgbClr>
            </a:solidFill>
            <a:miter lim="800000"/>
            <a:headEnd/>
            <a:tailEnd/>
          </a:ln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069530" y="4265267"/>
            <a:ext cx="3005951" cy="1200329"/>
          </a:xfrm>
          <a:prstGeom prst="rect">
            <a:avLst/>
          </a:prstGeom>
          <a:solidFill>
            <a:srgbClr val="FFFFFF">
              <a:lumMod val="85000"/>
            </a:srgbClr>
          </a:solidFill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7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BRIAD</a:t>
            </a:r>
            <a:endParaRPr kumimoji="0" lang="en-CA" sz="7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382124" y="5582396"/>
            <a:ext cx="24368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Designing Dreams</a:t>
            </a:r>
            <a:endParaRPr lang="en-CA" sz="2000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0520566" y="5119129"/>
            <a:ext cx="72000" cy="7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484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559451" y="2003644"/>
            <a:ext cx="3746734" cy="2077224"/>
          </a:xfrm>
          <a:prstGeom prst="rect">
            <a:avLst/>
          </a:prstGeom>
          <a:solidFill>
            <a:srgbClr val="FFFFFF"/>
          </a:solidFill>
          <a:ln w="57150" algn="ctr">
            <a:solidFill>
              <a:srgbClr val="FFFFFF">
                <a:lumMod val="85000"/>
              </a:srgbClr>
            </a:solidFill>
            <a:miter lim="800000"/>
            <a:headEnd/>
            <a:tailEnd/>
          </a:ln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0613" y="2134315"/>
            <a:ext cx="3464410" cy="1815882"/>
          </a:xfrm>
          <a:prstGeom prst="rect">
            <a:avLst/>
          </a:prstGeom>
          <a:solidFill>
            <a:srgbClr val="FFFFFF">
              <a:lumMod val="85000"/>
            </a:srgbClr>
          </a:solidFill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7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BRIAD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4000" kern="0" dirty="0" smtClean="0">
                <a:solidFill>
                  <a:srgbClr val="FFFFFF"/>
                </a:solidFill>
                <a:latin typeface="Arial"/>
                <a:cs typeface="Arial"/>
              </a:rPr>
              <a:t>Developments</a:t>
            </a:r>
            <a:endParaRPr kumimoji="0" lang="en-CA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375" y="4080868"/>
            <a:ext cx="24368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Designing Dreams</a:t>
            </a:r>
            <a:endParaRPr lang="en-CA" sz="2000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644809" y="1996550"/>
            <a:ext cx="3040912" cy="2084317"/>
          </a:xfrm>
          <a:prstGeom prst="rect">
            <a:avLst/>
          </a:prstGeom>
          <a:solidFill>
            <a:srgbClr val="FFFFFF"/>
          </a:solidFill>
          <a:ln w="57150" algn="ctr">
            <a:solidFill>
              <a:srgbClr val="FFFFFF">
                <a:lumMod val="85000"/>
              </a:srgbClr>
            </a:solidFill>
            <a:miter lim="800000"/>
            <a:headEnd/>
            <a:tailEnd/>
          </a:ln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763279" y="2174708"/>
            <a:ext cx="2803973" cy="1728000"/>
            <a:chOff x="7763279" y="2127222"/>
            <a:chExt cx="2803973" cy="1728000"/>
          </a:xfrm>
        </p:grpSpPr>
        <p:sp>
          <p:nvSpPr>
            <p:cNvPr id="11" name="TextBox 10"/>
            <p:cNvSpPr txBox="1"/>
            <p:nvPr/>
          </p:nvSpPr>
          <p:spPr>
            <a:xfrm>
              <a:off x="7802553" y="2127222"/>
              <a:ext cx="2725425" cy="1728000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8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ucida Calligraphy" panose="03010101010101010101" pitchFamily="66" charset="0"/>
                  <a:cs typeface="Arial"/>
                </a:rPr>
                <a:t>B</a:t>
              </a:r>
              <a:r>
                <a:rPr kumimoji="0" lang="en-CA" sz="5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cs typeface="Arial"/>
                </a:rPr>
                <a:t>RIAD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763279" y="3268235"/>
              <a:ext cx="280397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defRPr/>
              </a:pPr>
              <a:r>
                <a:rPr lang="en-CA" sz="3200" kern="0" dirty="0">
                  <a:solidFill>
                    <a:srgbClr val="FFFFFF"/>
                  </a:solidFill>
                  <a:latin typeface="Arial"/>
                  <a:cs typeface="Arial"/>
                </a:rPr>
                <a:t>Developments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457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30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Edwardian Script ITC</vt:lpstr>
      <vt:lpstr>Lucida Calligraphy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Adi Rakowski</dc:creator>
  <cp:lastModifiedBy>Adi Rakowski</cp:lastModifiedBy>
  <cp:revision>9</cp:revision>
  <dcterms:created xsi:type="dcterms:W3CDTF">2014-12-06T17:34:45Z</dcterms:created>
  <dcterms:modified xsi:type="dcterms:W3CDTF">2016-07-12T00:57:09Z</dcterms:modified>
</cp:coreProperties>
</file>