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1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8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7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8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AC4A-B110-4341-8A5F-FE7695128062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19BE-2682-45D4-802B-A1F21AF8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0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088232" cy="196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3312368" cy="167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" y="2538941"/>
            <a:ext cx="2802458" cy="170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46884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65" y="2027391"/>
            <a:ext cx="2358082" cy="24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" y="4509120"/>
            <a:ext cx="4104456" cy="21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08" y="4576789"/>
            <a:ext cx="4356397" cy="194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85" y="1947310"/>
            <a:ext cx="2114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99" y="2769394"/>
            <a:ext cx="1678908" cy="147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47" y="3250896"/>
            <a:ext cx="2386551" cy="130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3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944428" cy="14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0" y="871062"/>
            <a:ext cx="2286251" cy="170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95" y="1484784"/>
            <a:ext cx="2016224" cy="22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1" y="3140968"/>
            <a:ext cx="27606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54" y="2820455"/>
            <a:ext cx="2268252" cy="203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30120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ill Sans Ultra Bold" panose="020B0A02020104020203" pitchFamily="34" charset="0"/>
              </a:rPr>
              <a:t>Georgian Bay     GEORGIAN BAY</a:t>
            </a:r>
            <a:endParaRPr lang="en-US" sz="40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7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4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LinkedIn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Georgian Bay Clothing Company</dc:title>
  <dc:creator>Jamie Drayton</dc:creator>
  <cp:lastModifiedBy>Jamie Drayton</cp:lastModifiedBy>
  <cp:revision>23</cp:revision>
  <dcterms:created xsi:type="dcterms:W3CDTF">2014-06-15T12:19:12Z</dcterms:created>
  <dcterms:modified xsi:type="dcterms:W3CDTF">2016-09-07T19:33:47Z</dcterms:modified>
</cp:coreProperties>
</file>